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15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275078" y="1897914"/>
            <a:ext cx="11110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Integración de IA en Proyectos de Programación</a:t>
            </a:r>
            <a:endParaRPr kumimoji="0" lang="es-CO" sz="44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66" y="668931"/>
            <a:ext cx="966466" cy="883434"/>
          </a:xfrm>
          <a:prstGeom prst="rect">
            <a:avLst/>
          </a:prstGeom>
        </p:spPr>
      </p:pic>
      <p:pic>
        <p:nvPicPr>
          <p:cNvPr id="2" name="Picture 2" descr="Inteligencia Artificial aplicada a Proyectos - PMPeople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46" y="3532070"/>
            <a:ext cx="4382770" cy="2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855594" y="1185812"/>
            <a:ext cx="8261108" cy="5386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9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integrar las herramientas de IA en tu flujo de trabajo</a:t>
            </a:r>
            <a:endParaRPr lang="es-ES" sz="29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9983" y="2039988"/>
            <a:ext cx="58364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Identificación de tareas repetitivas</a:t>
            </a:r>
            <a:r>
              <a:rPr kumimoji="0" lang="es-CO" altLang="es-CO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Comienza por identificar las tareas que realizas con frecuencia y que son repetitivas, como la generación de código, la depuración o la creación de documentación. Estas son áreas donde las herramientas de IA pueden ofrecer un gran valor.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Uso de asistentes de codificación</a:t>
            </a:r>
            <a:r>
              <a:rPr kumimoji="0" lang="es-CO" altLang="es-CO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Herramientas como </a:t>
            </a:r>
            <a:r>
              <a:rPr kumimoji="0" lang="es-CO" altLang="es-CO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GitHub Copilot</a:t>
            </a:r>
            <a:r>
              <a:rPr kumimoji="0" lang="es-CO" altLang="es-CO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 </a:t>
            </a:r>
            <a:r>
              <a:rPr kumimoji="0" lang="es-CO" altLang="es-CO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ChatGPT</a:t>
            </a:r>
            <a:r>
              <a:rPr kumimoji="0" lang="es-CO" altLang="es-CO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pueden ayudar a autocompletar código, sugerir soluciones a problemas y optimizar funciones. Configura tu entorno de desarrollo para aprovechar estas herramientas durante la codificación.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Automatización de pruebas</a:t>
            </a:r>
            <a:r>
              <a:rPr kumimoji="0" lang="es-CO" altLang="es-CO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Utiliza IA para generar pruebas unitarias o automatizar el proceso de pruebas. Herramientas como </a:t>
            </a:r>
            <a:r>
              <a:rPr kumimoji="0" lang="es-CO" altLang="es-CO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Test.ai</a:t>
            </a:r>
            <a:r>
              <a:rPr kumimoji="0" lang="es-CO" altLang="es-CO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pueden ayudar a realizar pruebas automáticas, lo que ahorra tiempo y mejora la calidad del software.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Mejora en la documentación</a:t>
            </a:r>
            <a:r>
              <a:rPr kumimoji="0" lang="es-CO" altLang="es-CO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Las herramientas de IA pueden asistir en la generación de documentación técnica. Por ejemplo, al describir funciones y métodos, puedes utilizar ChatGPT para crear descripciones claras y concisas.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Integración continua</a:t>
            </a:r>
            <a:r>
              <a:rPr kumimoji="0" lang="es-CO" altLang="es-CO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Asegúrate de que las herramientas de IA estén integradas en tu sistema de integración continua y despliegue (CI/CD). Esto permite que las sugerencias de IA se incorporen en tiempo real durante el proceso de desarrollo.</a:t>
            </a:r>
          </a:p>
        </p:txBody>
      </p:sp>
      <p:pic>
        <p:nvPicPr>
          <p:cNvPr id="2051" name="Picture 3" descr="Cuatro proyectos que impulsan la inteligencia artificial en Europ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039" y="2643446"/>
            <a:ext cx="4294808" cy="307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55637" y="2401034"/>
            <a:ext cx="56271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+mj-lt"/>
              </a:rPr>
              <a:t>Los modelos preentrenados son modelos de IA que han sido entrenados en grandes conjuntos de datos y están listos para ser utilizados en tareas específicas sin necesidad de un entrenamiento extenso. Algunos ejemplos incluyen</a:t>
            </a:r>
            <a:r>
              <a:rPr lang="es-MX" sz="1400" dirty="0" smtClean="0">
                <a:latin typeface="+mj-lt"/>
              </a:rPr>
              <a:t>:</a:t>
            </a:r>
          </a:p>
          <a:p>
            <a:endParaRPr lang="es-MX" sz="1400" dirty="0">
              <a:latin typeface="+mj-lt"/>
            </a:endParaRPr>
          </a:p>
          <a:p>
            <a:r>
              <a:rPr lang="es-MX" sz="1400" b="1" dirty="0">
                <a:latin typeface="+mj-lt"/>
              </a:rPr>
              <a:t>Traducción de idiomas</a:t>
            </a:r>
            <a:r>
              <a:rPr lang="es-MX" sz="1400" dirty="0">
                <a:latin typeface="+mj-lt"/>
              </a:rPr>
              <a:t>: Modelos como </a:t>
            </a:r>
            <a:r>
              <a:rPr lang="es-MX" sz="1400" b="1" dirty="0">
                <a:latin typeface="+mj-lt"/>
              </a:rPr>
              <a:t>Google Translate</a:t>
            </a:r>
            <a:r>
              <a:rPr lang="es-MX" sz="1400" dirty="0">
                <a:latin typeface="+mj-lt"/>
              </a:rPr>
              <a:t> y </a:t>
            </a:r>
            <a:r>
              <a:rPr lang="es-MX" sz="1400" b="1" dirty="0">
                <a:latin typeface="+mj-lt"/>
              </a:rPr>
              <a:t>DeepL</a:t>
            </a:r>
            <a:r>
              <a:rPr lang="es-MX" sz="1400" dirty="0">
                <a:latin typeface="+mj-lt"/>
              </a:rPr>
              <a:t> utilizan IA para traducir texto entre múltiples idiomas, ofreciendo resultados cada vez más precisos gracias al entrenamiento en corpus masivos de texto</a:t>
            </a:r>
            <a:r>
              <a:rPr lang="es-MX" sz="1400" dirty="0" smtClean="0">
                <a:latin typeface="+mj-lt"/>
              </a:rPr>
              <a:t>.</a:t>
            </a:r>
          </a:p>
          <a:p>
            <a:endParaRPr lang="es-MX" sz="1400" dirty="0">
              <a:latin typeface="+mj-lt"/>
            </a:endParaRPr>
          </a:p>
          <a:p>
            <a:r>
              <a:rPr lang="es-MX" sz="1400" b="1" dirty="0">
                <a:latin typeface="+mj-lt"/>
              </a:rPr>
              <a:t>Análisis de sentimiento</a:t>
            </a:r>
            <a:r>
              <a:rPr lang="es-MX" sz="1400" dirty="0">
                <a:latin typeface="+mj-lt"/>
              </a:rPr>
              <a:t>: Herramientas como </a:t>
            </a:r>
            <a:r>
              <a:rPr lang="es-MX" sz="1400" b="1" dirty="0">
                <a:latin typeface="+mj-lt"/>
              </a:rPr>
              <a:t>VADER</a:t>
            </a:r>
            <a:r>
              <a:rPr lang="es-MX" sz="1400" dirty="0">
                <a:latin typeface="+mj-lt"/>
              </a:rPr>
              <a:t> y </a:t>
            </a:r>
            <a:r>
              <a:rPr lang="es-MX" sz="1400" b="1" dirty="0">
                <a:latin typeface="+mj-lt"/>
              </a:rPr>
              <a:t>TextBlob</a:t>
            </a:r>
            <a:r>
              <a:rPr lang="es-MX" sz="1400" dirty="0">
                <a:latin typeface="+mj-lt"/>
              </a:rPr>
              <a:t> permiten analizar el sentimiento detrás de un texto (positivo, negativo, neutro), lo que es útil para el análisis de opiniones en redes sociales o reseñas de productos</a:t>
            </a:r>
            <a:r>
              <a:rPr lang="es-MX" sz="1400" dirty="0" smtClean="0">
                <a:latin typeface="+mj-lt"/>
              </a:rPr>
              <a:t>.</a:t>
            </a:r>
          </a:p>
          <a:p>
            <a:endParaRPr lang="es-MX" sz="1400" dirty="0">
              <a:latin typeface="+mj-lt"/>
            </a:endParaRPr>
          </a:p>
          <a:p>
            <a:r>
              <a:rPr lang="es-MX" sz="1400" b="1" dirty="0">
                <a:latin typeface="+mj-lt"/>
              </a:rPr>
              <a:t>Clasificación de texto</a:t>
            </a:r>
            <a:r>
              <a:rPr lang="es-MX" sz="1400" dirty="0">
                <a:latin typeface="+mj-lt"/>
              </a:rPr>
              <a:t>: Modelos como </a:t>
            </a:r>
            <a:r>
              <a:rPr lang="es-MX" sz="1400" b="1" dirty="0">
                <a:latin typeface="+mj-lt"/>
              </a:rPr>
              <a:t>BERT</a:t>
            </a:r>
            <a:r>
              <a:rPr lang="es-MX" sz="1400" dirty="0">
                <a:latin typeface="+mj-lt"/>
              </a:rPr>
              <a:t> y </a:t>
            </a:r>
            <a:r>
              <a:rPr lang="es-MX" sz="1400" b="1" dirty="0">
                <a:latin typeface="+mj-lt"/>
              </a:rPr>
              <a:t>RoBERTa</a:t>
            </a:r>
            <a:r>
              <a:rPr lang="es-MX" sz="1400" dirty="0">
                <a:latin typeface="+mj-lt"/>
              </a:rPr>
              <a:t> pueden ser utilizados para clasificar textos en categorías específicas, lo que es útil en aplicaciones como el filtrado de spam o la categorización de artículos.</a:t>
            </a:r>
          </a:p>
          <a:p>
            <a:endParaRPr lang="es-CO" dirty="0"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498053" y="1178422"/>
            <a:ext cx="6533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Introducción a modelos preentrenados para tareas específicas</a:t>
            </a:r>
            <a:endParaRPr lang="es-CO" sz="29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🚀 La Gestión de Proyectos y la Inteligencia Artificial: Un combinacion  perfecta 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992" y="2970372"/>
            <a:ext cx="4559841" cy="249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18757" y="1223587"/>
            <a:ext cx="81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herramientas de IA en tu flujo de trabajo diario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9983" y="2040499"/>
            <a:ext cx="565265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400" dirty="0" smtClean="0">
                <a:latin typeface="+mj-lt"/>
              </a:rPr>
              <a:t>Integrar </a:t>
            </a:r>
            <a:r>
              <a:rPr lang="es-MX" sz="1400" dirty="0">
                <a:latin typeface="+mj-lt"/>
              </a:rPr>
              <a:t>herramientas de inteligencia artificial (IA) en tu flujo de trabajo diario puede transformar cómo abordas tareas de programación, optimizando procesos y mejorando la calidad del trabajo. Aquí se presentan métodos específicos para lograrlo</a:t>
            </a:r>
            <a:r>
              <a:rPr lang="es-MX" sz="1400" dirty="0" smtClean="0">
                <a:latin typeface="+mj-lt"/>
              </a:rPr>
              <a:t>:</a:t>
            </a:r>
          </a:p>
          <a:p>
            <a:endParaRPr lang="es-MX" sz="1400" dirty="0">
              <a:latin typeface="+mj-lt"/>
            </a:endParaRPr>
          </a:p>
          <a:p>
            <a:r>
              <a:rPr lang="es-MX" sz="1400" b="1" dirty="0">
                <a:latin typeface="+mj-lt"/>
              </a:rPr>
              <a:t>Análisis de flujo de trabajo</a:t>
            </a:r>
            <a:r>
              <a:rPr lang="es-MX" sz="1400" dirty="0" smtClean="0">
                <a:latin typeface="+mj-lt"/>
              </a:rPr>
              <a:t>:</a:t>
            </a:r>
          </a:p>
          <a:p>
            <a:endParaRPr lang="es-MX" sz="1400" dirty="0">
              <a:latin typeface="+mj-lt"/>
            </a:endParaRPr>
          </a:p>
          <a:p>
            <a:pPr lvl="1"/>
            <a:r>
              <a:rPr lang="es-MX" sz="1400" b="1" dirty="0">
                <a:latin typeface="+mj-lt"/>
              </a:rPr>
              <a:t>Identificación de cuellos de botella</a:t>
            </a:r>
            <a:r>
              <a:rPr lang="es-MX" sz="1400" dirty="0">
                <a:latin typeface="+mj-lt"/>
              </a:rPr>
              <a:t>: Realiza un análisis de tus tareas diarias para identificar actividades que consumen tiempo y que son repetitivas, como la generación de código, la depuración, la revisión de código y la generación de documentación. Esto te permitirá decidir dónde la IA puede ofrecer la mayor ayuda</a:t>
            </a:r>
            <a:r>
              <a:rPr lang="es-MX" sz="1400" dirty="0" smtClean="0">
                <a:latin typeface="+mj-lt"/>
              </a:rPr>
              <a:t>.</a:t>
            </a:r>
          </a:p>
          <a:p>
            <a:pPr lvl="1"/>
            <a:endParaRPr lang="es-MX" sz="1400" dirty="0">
              <a:latin typeface="+mj-lt"/>
            </a:endParaRPr>
          </a:p>
          <a:p>
            <a:r>
              <a:rPr lang="es-MX" sz="1400" b="1" dirty="0">
                <a:latin typeface="+mj-lt"/>
              </a:rPr>
              <a:t>Uso de herramientas de IA</a:t>
            </a:r>
            <a:r>
              <a:rPr lang="es-MX" sz="1400" dirty="0" smtClean="0">
                <a:latin typeface="+mj-lt"/>
              </a:rPr>
              <a:t>:</a:t>
            </a:r>
          </a:p>
          <a:p>
            <a:endParaRPr lang="es-MX" sz="1400" dirty="0">
              <a:latin typeface="+mj-lt"/>
            </a:endParaRPr>
          </a:p>
          <a:p>
            <a:pPr lvl="1"/>
            <a:r>
              <a:rPr lang="es-MX" sz="1400" b="1" dirty="0">
                <a:latin typeface="+mj-lt"/>
              </a:rPr>
              <a:t>Asistentes de programación</a:t>
            </a:r>
            <a:r>
              <a:rPr lang="es-MX" sz="1400" dirty="0">
                <a:latin typeface="+mj-lt"/>
              </a:rPr>
              <a:t>: Implementa asistentes de codificación como </a:t>
            </a:r>
            <a:r>
              <a:rPr lang="es-MX" sz="1400" b="1" dirty="0">
                <a:latin typeface="+mj-lt"/>
              </a:rPr>
              <a:t>GitHub Copilot</a:t>
            </a:r>
            <a:r>
              <a:rPr lang="es-MX" sz="1400" dirty="0">
                <a:latin typeface="+mj-lt"/>
              </a:rPr>
              <a:t> o </a:t>
            </a:r>
            <a:r>
              <a:rPr lang="es-MX" sz="1400" b="1" dirty="0">
                <a:latin typeface="+mj-lt"/>
              </a:rPr>
              <a:t>Tabnine</a:t>
            </a:r>
            <a:r>
              <a:rPr lang="es-MX" sz="1400" dirty="0">
                <a:latin typeface="+mj-lt"/>
              </a:rPr>
              <a:t>. Estos modelos basados en IA pueden predecir la siguiente línea de código o sugerir soluciones a problemas específicos, lo que acelera el proceso de escritura y disminuye la tasa de errores.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Siete tips para no fracasar en los proyectos de Inteligencia Artificial |  Füt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13" y="2908537"/>
            <a:ext cx="4441049" cy="23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170" y="2635181"/>
            <a:ext cx="546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+mj-lt"/>
              </a:rPr>
              <a:t>Integrar herramientas de IA en tu flujo de trabajo no solo mejora la eficiencia y la calidad del trabajo, sino que también permite una mayor innovación en el desarrollo de aplicaciones. Al utilizar APIs de IA como ChatGPT y DALL·E, puedes automatizar tareas repetitivas y agregar funcionalidades avanzadas a tus proyectos, lo que resulta en una experiencia de usuario más rica y satisfactoria. Con un enfoque práctico, los programadores pueden aprovechar estas herramientas para mejorar no solo sus propios flujos de trabajo, sino también la experiencia de los usuarios finales en sus aplicaciones.</a:t>
            </a:r>
            <a:endParaRPr lang="es-CO" sz="1600" dirty="0"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890355" y="1370586"/>
            <a:ext cx="528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Consideraciones para IA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 descr="Proyectos de inteligencia artificial, gamificación y home delivery, las  nuevas tecnologías al servicio de la salu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44" y="2635181"/>
            <a:ext cx="428625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168" y="1960888"/>
            <a:ext cx="56148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+mj-lt"/>
              </a:rPr>
              <a:t>La utilización de APIs de IA como ChatGPT y DALL·E permite a los programadores acceder a capacidades avanzadas sin necesidad de desarrollar modelos desde cero. Estas APIs facilitan la integración de inteligencia artificial en aplicaciones, mejorando la funcionalidad y la experiencia del usuario</a:t>
            </a:r>
            <a:r>
              <a:rPr lang="es-MX" sz="1400" dirty="0" smtClean="0">
                <a:latin typeface="+mj-lt"/>
              </a:rPr>
              <a:t>.</a:t>
            </a:r>
          </a:p>
          <a:p>
            <a:endParaRPr lang="es-MX" sz="1400" dirty="0">
              <a:latin typeface="+mj-lt"/>
            </a:endParaRPr>
          </a:p>
          <a:p>
            <a:r>
              <a:rPr lang="es-MX" sz="1400" b="1" dirty="0">
                <a:latin typeface="+mj-lt"/>
              </a:rPr>
              <a:t>Acceso a capacidades avanzadas</a:t>
            </a:r>
            <a:r>
              <a:rPr lang="es-MX" sz="1400" dirty="0">
                <a:latin typeface="+mj-lt"/>
              </a:rPr>
              <a:t>:</a:t>
            </a:r>
          </a:p>
          <a:p>
            <a:pPr lvl="1"/>
            <a:r>
              <a:rPr lang="es-MX" sz="1400" dirty="0">
                <a:latin typeface="+mj-lt"/>
              </a:rPr>
              <a:t>Las APIs permiten a los desarrolladores acceder a modelos preentrenados para tareas específicas, como procesamiento de lenguaje natural o generación de imágenes. Esto reduce la necesidad de conocimientos técnicos profundos en IA y permite que los programadores se centren en la lógica de la aplicación</a:t>
            </a:r>
            <a:r>
              <a:rPr lang="es-MX" sz="1400" dirty="0" smtClean="0">
                <a:latin typeface="+mj-lt"/>
              </a:rPr>
              <a:t>.</a:t>
            </a:r>
          </a:p>
          <a:p>
            <a:pPr lvl="1"/>
            <a:endParaRPr lang="es-MX" sz="1400" dirty="0">
              <a:latin typeface="+mj-lt"/>
            </a:endParaRPr>
          </a:p>
          <a:p>
            <a:r>
              <a:rPr lang="es-MX" sz="1400" b="1" dirty="0">
                <a:latin typeface="+mj-lt"/>
              </a:rPr>
              <a:t>Interacción con el usuario</a:t>
            </a:r>
            <a:r>
              <a:rPr lang="es-MX" sz="1400" dirty="0">
                <a:latin typeface="+mj-lt"/>
              </a:rPr>
              <a:t>:</a:t>
            </a:r>
          </a:p>
          <a:p>
            <a:pPr lvl="1"/>
            <a:r>
              <a:rPr lang="es-MX" sz="1400" dirty="0">
                <a:latin typeface="+mj-lt"/>
              </a:rPr>
              <a:t>Integrar modelos de lenguaje como ChatGPT puede enriquecer la interacción del usuario, proporcionando respuestas instantáneas a preguntas, generando contenido dinámico y mejorando la asistencia al cliente. Esto transforma la forma en que los usuarios interactúan con las aplicaciones, haciéndolas más intuitivas y accesibles.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4649770" y="1247065"/>
            <a:ext cx="353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Uso de APIs de IA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 descr="IA en la gestión de proyectos y portfolios hoy - ITM Platfor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25" y="2635298"/>
            <a:ext cx="5138465" cy="26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01192" y="1153680"/>
            <a:ext cx="771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Consideraciones éticas en la implementación de IA</a:t>
            </a:r>
            <a:endParaRPr lang="es-CO" sz="2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73170" y="2242485"/>
            <a:ext cx="566142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400" dirty="0">
                <a:latin typeface="+mj-lt"/>
              </a:rPr>
              <a:t>Al integrar herramientas de IA, es vital considerar las implicaciones éticas y de responsabilidad. La transparencia en el uso de IA, el tratamiento de sesgos en los modelos y la protección de la privacidad del usuario son aspectos críticos que deben abordarse</a:t>
            </a:r>
            <a:r>
              <a:rPr lang="es-MX" sz="1400" dirty="0" smtClean="0">
                <a:latin typeface="+mj-lt"/>
              </a:rPr>
              <a:t>.</a:t>
            </a:r>
          </a:p>
          <a:p>
            <a:endParaRPr lang="es-MX" sz="1400" dirty="0">
              <a:latin typeface="+mj-lt"/>
            </a:endParaRPr>
          </a:p>
          <a:p>
            <a:r>
              <a:rPr lang="es-MX" sz="1400" b="1" dirty="0">
                <a:latin typeface="+mj-lt"/>
              </a:rPr>
              <a:t>Sesgos en modelos de IA</a:t>
            </a:r>
            <a:r>
              <a:rPr lang="es-MX" sz="1400" dirty="0">
                <a:latin typeface="+mj-lt"/>
              </a:rPr>
              <a:t>:</a:t>
            </a:r>
          </a:p>
          <a:p>
            <a:pPr lvl="1"/>
            <a:r>
              <a:rPr lang="es-MX" sz="1400" dirty="0">
                <a:latin typeface="+mj-lt"/>
              </a:rPr>
              <a:t>Los modelos de IA pueden heredar sesgos presentes en los datos con los que fueron entrenados. Los programadores deben ser conscientes de estos sesgos y trabajar para mitigarlos, asegurando que la IA se utilice de manera justa y equitativa</a:t>
            </a:r>
            <a:r>
              <a:rPr lang="es-MX" sz="1400" dirty="0" smtClean="0">
                <a:latin typeface="+mj-lt"/>
              </a:rPr>
              <a:t>.</a:t>
            </a:r>
          </a:p>
          <a:p>
            <a:pPr lvl="1"/>
            <a:endParaRPr lang="es-MX" sz="1400" dirty="0">
              <a:latin typeface="+mj-lt"/>
            </a:endParaRPr>
          </a:p>
          <a:p>
            <a:r>
              <a:rPr lang="es-MX" sz="1400" b="1" dirty="0">
                <a:latin typeface="+mj-lt"/>
              </a:rPr>
              <a:t>Transparencia y explicabilidad</a:t>
            </a:r>
            <a:r>
              <a:rPr lang="es-MX" sz="1400" dirty="0" smtClean="0">
                <a:latin typeface="+mj-lt"/>
              </a:rPr>
              <a:t>:</a:t>
            </a:r>
          </a:p>
          <a:p>
            <a:endParaRPr lang="es-MX" sz="1400" dirty="0">
              <a:latin typeface="+mj-lt"/>
            </a:endParaRPr>
          </a:p>
          <a:p>
            <a:pPr lvl="1"/>
            <a:r>
              <a:rPr lang="es-MX" sz="1400" dirty="0">
                <a:latin typeface="+mj-lt"/>
              </a:rPr>
              <a:t>Es fundamental que los usuarios comprendan cómo y por qué se toman las decisiones basadas en IA. Esto puede incluir proporcionar explicaciones sobre cómo funciona la IA y qué datos se utilizan, fomentando la confianza en las aplicaciones.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DESCUBRE PROYECTOS OPEN SOURCE PARA INTELIGENCIA ARTIFICIAL #SECCIÓN -  OpenExpo Europe 2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123" y="2369564"/>
            <a:ext cx="2530539" cy="337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706582" y="1596044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317623"/>
            <a:ext cx="2372748" cy="237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7317" y="2239801"/>
            <a:ext cx="84706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2800" b="1" dirty="0">
                <a:solidFill>
                  <a:srgbClr val="7030A0"/>
                </a:solidFill>
                <a:latin typeface="Arial" panose="020B0604020202020204" pitchFamily="34" charset="0"/>
              </a:rPr>
              <a:t>Integrar herramientas de IA en el flujo de trabajo de un programador no solo mejora la productividad y la calidad del trabajo, sino que también abre nuevas posibilidades para innovar y ofrecer soluciones más efectivas en el desarrollo de software.</a:t>
            </a:r>
            <a:endParaRPr kumimoji="0" lang="es-CO" altLang="es-CO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985</Words>
  <Application>Microsoft Office PowerPoint</Application>
  <PresentationFormat>Panorámica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103</cp:revision>
  <dcterms:created xsi:type="dcterms:W3CDTF">2023-03-30T14:23:16Z</dcterms:created>
  <dcterms:modified xsi:type="dcterms:W3CDTF">2024-10-03T22:03:10Z</dcterms:modified>
</cp:coreProperties>
</file>