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8" r:id="rId7"/>
    <p:sldId id="269" r:id="rId8"/>
    <p:sldId id="260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4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760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294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0594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718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9544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7103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05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93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81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428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1AF0-3171-4CBD-8507-6A5FDB736EFD}" type="datetimeFigureOut">
              <a:rPr lang="is-IS" smtClean="0"/>
              <a:t>10.11.2016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20E7-1043-4221-B406-548559CCAF9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10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Strengir/string í Python	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FOR1TÖ05AU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040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pPr algn="ctr"/>
            <a:r>
              <a:rPr lang="is-IS" b="1" dirty="0" smtClean="0"/>
              <a:t>replace()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747656"/>
          </a:xfrm>
        </p:spPr>
        <p:txBody>
          <a:bodyPr>
            <a:normAutofit lnSpcReduction="10000"/>
          </a:bodyPr>
          <a:lstStyle/>
          <a:p>
            <a:r>
              <a:rPr lang="is-IS" dirty="0" smtClean="0"/>
              <a:t>Að breyta ákveðnum staf/tákni í streng – replace(old, new)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  <a:p>
            <a:r>
              <a:rPr lang="is-IS" dirty="0" smtClean="0"/>
              <a:t>Að </a:t>
            </a:r>
            <a:r>
              <a:rPr lang="is-IS" dirty="0"/>
              <a:t>breyta ákveðnum staf/tákni í streng </a:t>
            </a:r>
            <a:r>
              <a:rPr lang="is-IS" dirty="0" smtClean="0"/>
              <a:t>bara tvisvar sinnum                 replace(old</a:t>
            </a:r>
            <a:r>
              <a:rPr lang="is-IS" dirty="0"/>
              <a:t>, </a:t>
            </a:r>
            <a:r>
              <a:rPr lang="is-IS" dirty="0" smtClean="0"/>
              <a:t>new,max)</a:t>
            </a:r>
          </a:p>
          <a:p>
            <a:endParaRPr lang="is-IS" dirty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pPr lvl="1"/>
            <a:r>
              <a:rPr lang="is-IS" dirty="0" smtClean="0">
                <a:solidFill>
                  <a:srgbClr val="FF0000"/>
                </a:solidFill>
              </a:rPr>
              <a:t>Útkoman er bara tveir breyttir stafir:</a:t>
            </a:r>
            <a:endParaRPr lang="is-I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6" y="1442493"/>
            <a:ext cx="7883726" cy="1914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6" y="4126396"/>
            <a:ext cx="8332197" cy="1712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99" y="5943601"/>
            <a:ext cx="5817326" cy="4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5630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sz="3200" dirty="0" smtClean="0"/>
          </a:p>
          <a:p>
            <a:pPr marL="0" indent="0">
              <a:buNone/>
            </a:pPr>
            <a:r>
              <a:rPr lang="is-IS" sz="3200" dirty="0" smtClean="0"/>
              <a:t>Búið </a:t>
            </a:r>
            <a:r>
              <a:rPr lang="is-IS" sz="3200" dirty="0" smtClean="0"/>
              <a:t>til forrit sem tekur inn nafnið  Anna Marín </a:t>
            </a:r>
            <a:r>
              <a:rPr lang="is-IS" sz="3200" dirty="0" smtClean="0"/>
              <a:t>Jónasdóttir</a:t>
            </a:r>
          </a:p>
          <a:p>
            <a:pPr marL="0" indent="0">
              <a:buNone/>
            </a:pPr>
            <a:r>
              <a:rPr lang="is-IS" sz="3200" dirty="0" smtClean="0"/>
              <a:t>Síðan </a:t>
            </a:r>
            <a:r>
              <a:rPr lang="is-IS" sz="3200" dirty="0" smtClean="0"/>
              <a:t>áttu að skrifa nafnið út aftur en í stað n á að vera *</a:t>
            </a:r>
          </a:p>
          <a:p>
            <a:pPr marL="0" indent="0">
              <a:buNone/>
            </a:pPr>
            <a:r>
              <a:rPr lang="is-IS" sz="3200" dirty="0" smtClean="0"/>
              <a:t>	</a:t>
            </a:r>
            <a:r>
              <a:rPr lang="is-IS" sz="3200" dirty="0" smtClean="0">
                <a:solidFill>
                  <a:srgbClr val="FF0000"/>
                </a:solidFill>
              </a:rPr>
              <a:t>Útkoma: A</a:t>
            </a:r>
            <a:r>
              <a:rPr lang="is-IS" sz="3200" dirty="0" smtClean="0">
                <a:solidFill>
                  <a:srgbClr val="FF0000"/>
                </a:solidFill>
              </a:rPr>
              <a:t>**a Marí* Jó*asdóttir</a:t>
            </a:r>
          </a:p>
          <a:p>
            <a:pPr marL="0" indent="0">
              <a:buNone/>
            </a:pPr>
            <a:endParaRPr lang="is-IS" sz="3200" dirty="0" smtClean="0"/>
          </a:p>
          <a:p>
            <a:pPr marL="0" indent="0">
              <a:buNone/>
            </a:pPr>
            <a:r>
              <a:rPr lang="is-IS" sz="3200" dirty="0" smtClean="0"/>
              <a:t>Breyttu </a:t>
            </a:r>
            <a:r>
              <a:rPr lang="is-IS" sz="3200" dirty="0" smtClean="0"/>
              <a:t>þessu þannig að notandi geti valið hvaða staf hann vill </a:t>
            </a:r>
            <a:r>
              <a:rPr lang="is-IS" sz="3200" dirty="0" smtClean="0"/>
              <a:t>breyta</a:t>
            </a:r>
          </a:p>
          <a:p>
            <a:pPr marL="0" indent="0">
              <a:buNone/>
            </a:pPr>
            <a:endParaRPr lang="is-IS" sz="3200" dirty="0"/>
          </a:p>
        </p:txBody>
      </p:sp>
    </p:spTree>
    <p:extLst>
      <p:ext uri="{BB962C8B-B14F-4D97-AF65-F5344CB8AC3E}">
        <p14:creationId xmlns:p14="http://schemas.microsoft.com/office/powerpoint/2010/main" val="20107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Strengir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400" dirty="0" err="1"/>
              <a:t>Strengur</a:t>
            </a:r>
            <a:r>
              <a:rPr lang="en-CA" sz="3400" dirty="0"/>
              <a:t> (</a:t>
            </a:r>
            <a:r>
              <a:rPr lang="en-CA" sz="3400" dirty="0" err="1"/>
              <a:t>e.string</a:t>
            </a:r>
            <a:r>
              <a:rPr lang="en-CA" sz="3400" dirty="0"/>
              <a:t>) </a:t>
            </a:r>
            <a:r>
              <a:rPr lang="en-CA" sz="3400" dirty="0" err="1"/>
              <a:t>er</a:t>
            </a:r>
            <a:r>
              <a:rPr lang="en-CA" sz="3400" dirty="0"/>
              <a:t> </a:t>
            </a:r>
            <a:r>
              <a:rPr lang="en-CA" sz="3400" dirty="0" err="1"/>
              <a:t>texti</a:t>
            </a:r>
            <a:r>
              <a:rPr lang="en-CA" sz="3400" dirty="0"/>
              <a:t> </a:t>
            </a:r>
            <a:r>
              <a:rPr lang="en-CA" sz="3400" dirty="0" err="1"/>
              <a:t>sem</a:t>
            </a:r>
            <a:r>
              <a:rPr lang="en-CA" sz="3400" dirty="0"/>
              <a:t> </a:t>
            </a:r>
            <a:r>
              <a:rPr lang="en-CA" sz="3400" dirty="0" err="1"/>
              <a:t>settur</a:t>
            </a:r>
            <a:r>
              <a:rPr lang="en-CA" sz="3400" dirty="0"/>
              <a:t> </a:t>
            </a:r>
            <a:r>
              <a:rPr lang="en-CA" sz="3400" dirty="0" err="1"/>
              <a:t>er</a:t>
            </a:r>
            <a:r>
              <a:rPr lang="en-CA" sz="3400" dirty="0"/>
              <a:t> í </a:t>
            </a:r>
            <a:r>
              <a:rPr lang="en-CA" sz="3400" dirty="0" err="1"/>
              <a:t>gæsalappir</a:t>
            </a:r>
            <a:r>
              <a:rPr lang="en-CA" sz="3400" dirty="0"/>
              <a:t>. </a:t>
            </a:r>
          </a:p>
          <a:p>
            <a:r>
              <a:rPr lang="en-CA" sz="3400" dirty="0"/>
              <a:t>Python </a:t>
            </a:r>
            <a:r>
              <a:rPr lang="en-CA" sz="3400" dirty="0" err="1"/>
              <a:t>gerir</a:t>
            </a:r>
            <a:r>
              <a:rPr lang="en-CA" sz="3400" dirty="0"/>
              <a:t> </a:t>
            </a:r>
            <a:r>
              <a:rPr lang="en-CA" sz="3400" dirty="0" err="1"/>
              <a:t>ekki</a:t>
            </a:r>
            <a:r>
              <a:rPr lang="en-CA" sz="3400" dirty="0"/>
              <a:t> </a:t>
            </a:r>
            <a:r>
              <a:rPr lang="en-CA" sz="3400" dirty="0" err="1"/>
              <a:t>mun</a:t>
            </a:r>
            <a:r>
              <a:rPr lang="en-CA" sz="3400" dirty="0"/>
              <a:t> á </a:t>
            </a:r>
            <a:r>
              <a:rPr lang="en-CA" sz="3400" dirty="0" err="1"/>
              <a:t>hvort</a:t>
            </a:r>
            <a:r>
              <a:rPr lang="en-CA" sz="3400" dirty="0"/>
              <a:t> </a:t>
            </a:r>
            <a:r>
              <a:rPr lang="en-CA" sz="3400" dirty="0" err="1"/>
              <a:t>við</a:t>
            </a:r>
            <a:r>
              <a:rPr lang="en-CA" sz="3400" dirty="0"/>
              <a:t> notum </a:t>
            </a:r>
            <a:r>
              <a:rPr lang="en-CA" sz="3400" dirty="0" err="1"/>
              <a:t>tvöfaldar</a:t>
            </a:r>
            <a:r>
              <a:rPr lang="en-CA" sz="3400" dirty="0"/>
              <a:t> “</a:t>
            </a:r>
            <a:r>
              <a:rPr lang="en-CA" sz="3400" dirty="0" err="1"/>
              <a:t>strengur</a:t>
            </a:r>
            <a:r>
              <a:rPr lang="en-CA" sz="3400" dirty="0"/>
              <a:t>“   </a:t>
            </a:r>
            <a:r>
              <a:rPr lang="en-CA" sz="3400" dirty="0" err="1"/>
              <a:t>eða</a:t>
            </a:r>
            <a:r>
              <a:rPr lang="en-CA" sz="3400" dirty="0"/>
              <a:t> </a:t>
            </a:r>
            <a:r>
              <a:rPr lang="en-CA" sz="3400" dirty="0" err="1"/>
              <a:t>einfaldar</a:t>
            </a:r>
            <a:r>
              <a:rPr lang="en-CA" sz="3400" dirty="0"/>
              <a:t>  ‘</a:t>
            </a:r>
            <a:r>
              <a:rPr lang="en-CA" sz="3400" dirty="0" err="1"/>
              <a:t>strengur</a:t>
            </a:r>
            <a:r>
              <a:rPr lang="en-CA" sz="3400" dirty="0"/>
              <a:t> ‘ </a:t>
            </a:r>
            <a:r>
              <a:rPr lang="en-CA" sz="3400" dirty="0" err="1"/>
              <a:t>gæsalappir</a:t>
            </a:r>
            <a:r>
              <a:rPr lang="en-CA" sz="3400" dirty="0"/>
              <a:t>.</a:t>
            </a:r>
          </a:p>
          <a:p>
            <a:endParaRPr lang="en-CA" sz="3400" dirty="0"/>
          </a:p>
          <a:p>
            <a:r>
              <a:rPr lang="en-CA" sz="3400" dirty="0" err="1"/>
              <a:t>Strengur</a:t>
            </a:r>
            <a:r>
              <a:rPr lang="en-CA" sz="3400" dirty="0"/>
              <a:t> = “</a:t>
            </a:r>
            <a:r>
              <a:rPr lang="en-CA" sz="3400" dirty="0" err="1"/>
              <a:t>Halló</a:t>
            </a:r>
            <a:r>
              <a:rPr lang="en-CA" sz="3400" dirty="0"/>
              <a:t> </a:t>
            </a:r>
            <a:r>
              <a:rPr lang="en-CA" sz="3400" dirty="0" err="1"/>
              <a:t>heimur</a:t>
            </a:r>
            <a:r>
              <a:rPr lang="en-CA" sz="3400" dirty="0"/>
              <a:t>”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50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String versus list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535"/>
            <a:ext cx="10515600" cy="4351338"/>
          </a:xfrm>
        </p:spPr>
        <p:txBody>
          <a:bodyPr/>
          <a:lstStyle/>
          <a:p>
            <a:r>
              <a:rPr lang="is-IS" dirty="0" smtClean="0"/>
              <a:t>Margt líkt með strengjum og listum</a:t>
            </a:r>
          </a:p>
          <a:p>
            <a:r>
              <a:rPr lang="is-IS" dirty="0" smtClean="0"/>
              <a:t>Strengur er settur saman úr mörgum stöfum/táknum</a:t>
            </a:r>
          </a:p>
          <a:p>
            <a:r>
              <a:rPr lang="is-IS" dirty="0" smtClean="0"/>
              <a:t>Við teljum okkur í gegnum strengi á sama hátt og við teljum gegnum lista:</a:t>
            </a:r>
          </a:p>
          <a:p>
            <a:pPr marL="0" indent="0">
              <a:buNone/>
            </a:pPr>
            <a:r>
              <a:rPr lang="is-I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avoxtur  = “banana“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(avoxtur[0])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skilar okkur þá stafnum b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</p:txBody>
      </p:sp>
      <p:pic>
        <p:nvPicPr>
          <p:cNvPr id="1026" name="Picture 2" descr="https://www.pythonlearn.com/html-008/cfbook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7" y="3900074"/>
            <a:ext cx="3916976" cy="8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287887" y="4893972"/>
            <a:ext cx="450761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439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4800" b="1" dirty="0" smtClean="0"/>
              <a:t>Að finna stafi í streng</a:t>
            </a:r>
            <a:endParaRPr lang="is-I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lengd = len(avoxtur</a:t>
            </a:r>
            <a:r>
              <a:rPr lang="is-IS" sz="3200" dirty="0" smtClean="0"/>
              <a:t>) </a:t>
            </a:r>
          </a:p>
          <a:p>
            <a:endParaRPr lang="is-IS" sz="3200" dirty="0" smtClean="0"/>
          </a:p>
          <a:p>
            <a:pPr marL="0" indent="0">
              <a:buNone/>
            </a:pPr>
            <a:r>
              <a:rPr lang="is-I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sidasta = avoxtur[-1</a:t>
            </a:r>
            <a:r>
              <a:rPr lang="is-I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is-I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skilar okkur aftasta stafnum í strengnum sem í þessu tilfelli er: a</a:t>
            </a:r>
            <a:endParaRPr lang="is-I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pPr algn="ctr"/>
            <a:r>
              <a:rPr lang="is-IS" dirty="0" smtClean="0"/>
              <a:t>Að fara í gegnum streng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488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Einfaldasta leiðin til að fara í gengum streng er oftast þessi: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Hér verðum við að muna að breytan </a:t>
            </a:r>
            <a:r>
              <a:rPr lang="is-I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staf</a:t>
            </a:r>
            <a:r>
              <a:rPr lang="is-IS" dirty="0" smtClean="0"/>
              <a:t> inniheldur gildi </a:t>
            </a:r>
          </a:p>
          <a:p>
            <a:pPr marL="0" indent="0">
              <a:buNone/>
            </a:pPr>
            <a:r>
              <a:rPr lang="is-IS" dirty="0" smtClean="0"/>
              <a:t>staksins og útkoman úr þessu yrði 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" y="1720442"/>
            <a:ext cx="5032455" cy="157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13" y="4004641"/>
            <a:ext cx="1888067" cy="19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Að fara í gegnum strengi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Líka er hægt að fara í gengum strengi með for lykkju og range()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Hér er nauðsynlegt að muna að x inniheldur staðsetningu </a:t>
            </a:r>
          </a:p>
          <a:p>
            <a:pPr marL="0" indent="0">
              <a:buNone/>
            </a:pPr>
            <a:r>
              <a:rPr lang="is-IS" dirty="0" smtClean="0"/>
              <a:t>ekki gildi staks. Útkoman úr þessu yrði því: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3" y="2353449"/>
            <a:ext cx="5130314" cy="145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08" y="4517629"/>
            <a:ext cx="2235346" cy="17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For lykkja og range()</a:t>
            </a:r>
            <a:endParaRPr lang="is-I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Til að fá gildi staka í forlykkju með range: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/>
              <a:t>Þetta myndi þá skila okkur: 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3" y="2334252"/>
            <a:ext cx="4952198" cy="1723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13" y="4519024"/>
            <a:ext cx="2018458" cy="17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6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Að klippa í sundur/slæsa streng / to slice a string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nafn = “Jónas Jónsson“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fyrraNafn = nafn[0:5]    </a:t>
            </a:r>
            <a:r>
              <a:rPr lang="is-I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#Hérna mætti líka vera nafn[:5]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seinnaNafn =nafn[6:13]   </a:t>
            </a:r>
            <a:r>
              <a:rPr lang="is-IS" sz="2600" dirty="0">
                <a:latin typeface="Arial" panose="020B0604020202020204" pitchFamily="34" charset="0"/>
                <a:cs typeface="Arial" panose="020B0604020202020204" pitchFamily="34" charset="0"/>
              </a:rPr>
              <a:t>#Hér mætti líka vera nafn[6:]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print(fyrraNafn)  </a:t>
            </a:r>
            <a:r>
              <a:rPr lang="is-IS" dirty="0" smtClean="0"/>
              <a:t>		</a:t>
            </a:r>
            <a:r>
              <a:rPr lang="is-IS" dirty="0" smtClean="0">
                <a:solidFill>
                  <a:srgbClr val="FF0000"/>
                </a:solidFill>
              </a:rPr>
              <a:t>skilar: </a:t>
            </a:r>
            <a:r>
              <a:rPr lang="is-IS" dirty="0">
                <a:solidFill>
                  <a:srgbClr val="FF0000"/>
                </a:solidFill>
              </a:rPr>
              <a:t>Jónas	</a:t>
            </a:r>
          </a:p>
          <a:p>
            <a:pPr marL="0" indent="0">
              <a:buNone/>
            </a:pPr>
            <a:r>
              <a:rPr lang="is-I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print(seinnaNafn)</a:t>
            </a:r>
            <a:r>
              <a:rPr lang="is-IS" dirty="0"/>
              <a:t>	</a:t>
            </a:r>
            <a:r>
              <a:rPr lang="is-IS" dirty="0" smtClean="0"/>
              <a:t>	</a:t>
            </a:r>
            <a:r>
              <a:rPr lang="is-IS" dirty="0" smtClean="0">
                <a:solidFill>
                  <a:srgbClr val="FF0000"/>
                </a:solidFill>
              </a:rPr>
              <a:t>skilar: Jónsson</a:t>
            </a:r>
          </a:p>
          <a:p>
            <a:pPr marL="0" indent="0">
              <a:buNone/>
            </a:pPr>
            <a:endParaRPr lang="is-I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s-IS" dirty="0" smtClean="0"/>
              <a:t>Ef fyrra númer á staki er hærra eða jafnt og seinna númerið þá fáum við tóman streng </a:t>
            </a:r>
          </a:p>
          <a:p>
            <a:pPr marL="0" indent="0">
              <a:buNone/>
            </a:pP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print(nafn[3:3])</a:t>
            </a:r>
            <a:r>
              <a:rPr lang="is-IS" dirty="0" smtClean="0"/>
              <a:t>               ekkert prentast út         </a:t>
            </a:r>
            <a:endParaRPr lang="is-IS" dirty="0"/>
          </a:p>
        </p:txBody>
      </p:sp>
      <p:sp>
        <p:nvSpPr>
          <p:cNvPr id="4" name="Right Arrow 3"/>
          <p:cNvSpPr/>
          <p:nvPr/>
        </p:nvSpPr>
        <p:spPr>
          <a:xfrm>
            <a:off x="4381500" y="3276600"/>
            <a:ext cx="53340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" name="Right Arrow 4"/>
          <p:cNvSpPr/>
          <p:nvPr/>
        </p:nvSpPr>
        <p:spPr>
          <a:xfrm>
            <a:off x="4381500" y="3756818"/>
            <a:ext cx="533400" cy="264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62450" y="5429250"/>
            <a:ext cx="53340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282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upper()      lower()</a:t>
            </a:r>
            <a:endParaRPr lang="is-I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2"/>
            <a:ext cx="10515600" cy="5473337"/>
          </a:xfrm>
        </p:spPr>
        <p:txBody>
          <a:bodyPr/>
          <a:lstStyle/>
          <a:p>
            <a:r>
              <a:rPr lang="is-IS" sz="3200" dirty="0" smtClean="0"/>
              <a:t>Að setja allt í hástafi  - string.upper()</a:t>
            </a:r>
          </a:p>
          <a:p>
            <a:pPr marL="457200" lvl="1" indent="0">
              <a:buNone/>
            </a:pPr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  <a:p>
            <a:r>
              <a:rPr lang="is-IS" sz="3200" dirty="0" smtClean="0"/>
              <a:t>Að setja allt í lágstafi - string.lower()</a:t>
            </a:r>
          </a:p>
          <a:p>
            <a:pPr marL="0" indent="0">
              <a:buNone/>
            </a:pP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67" y="1937746"/>
            <a:ext cx="7166209" cy="184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67" y="4490802"/>
            <a:ext cx="7440530" cy="20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321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Strengir/string í Python </vt:lpstr>
      <vt:lpstr>Strengir</vt:lpstr>
      <vt:lpstr>String versus list</vt:lpstr>
      <vt:lpstr>Að finna stafi í streng</vt:lpstr>
      <vt:lpstr>Að fara í gegnum streng</vt:lpstr>
      <vt:lpstr>Að fara í gegnum strengi</vt:lpstr>
      <vt:lpstr>For lykkja og range()</vt:lpstr>
      <vt:lpstr>Að klippa í sundur/slæsa streng / to slice a string</vt:lpstr>
      <vt:lpstr>upper()      lower()</vt:lpstr>
      <vt:lpstr>replace()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Strengir/string í Python</dc:title>
  <dc:creator>Sigríður</dc:creator>
  <cp:lastModifiedBy>Sigríður Sturlaugsdóttir</cp:lastModifiedBy>
  <cp:revision>23</cp:revision>
  <dcterms:created xsi:type="dcterms:W3CDTF">2016-11-07T22:23:00Z</dcterms:created>
  <dcterms:modified xsi:type="dcterms:W3CDTF">2016-11-10T14:26:57Z</dcterms:modified>
</cp:coreProperties>
</file>