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859739"/>
                  </p:ext>
                </p:extLst>
              </p:nvPr>
            </p:nvGraphicFramePr>
            <p:xfrm>
              <a:off x="606490" y="1000800"/>
              <a:ext cx="10864498" cy="55058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490" y="1000800"/>
                <a:ext cx="10864498" cy="55058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D2EC29B-1563-2763-CEB9-A0A8C4B31E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D2EC29B-1563-2763-CEB9-A0A8C4B31E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03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A69F5FC-F985-6873-2092-A5CAA4C14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022441"/>
                  </p:ext>
                </p:extLst>
              </p:nvPr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A69F5FC-F985-6873-2092-A5CAA4C147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293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0687479-a5bf-490c-928c-9b7d6aae3a0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8e76a66-06a9-471c-ae30-0eca5b7694e1/fb076936786865cb33b9?bookmarkGuid=97a1c38e-2450-4f63-b2a8-7b8700bd07ec&amp;bookmarkUsage=1&amp;ctid=eb25e066-b2f3-48d2-8449-4a1d95a53aa8&amp;fromEntryPoint=export&quot;"/>
    <we:property name="reportState" value="&quot;CONNECTED&quot;"/>
    <we:property name="artifactViewState" value="&quot;live&quot;"/>
    <we:property name="reportEmbeddedTime" value="&quot;2024-10-21T13:46:27.179Z&quot;"/>
    <we:property name="creatorSessionId" value="&quot;be061005-4c69-469c-8b9a-ba3125ff35e5&quot;"/>
    <we:property name="creatorUserId" value="&quot;10032003E2131014&quot;"/>
    <we:property name="creatorTenantId" value="&quot;eb25e066-b2f3-48d2-8449-4a1d95a53aa8&quot;"/>
    <we:property name="pageDisplayName" value="&quot;Página 1&quot;"/>
    <we:property name="pageName" value="&quot;fb076936786865cb33b9&quot;"/>
    <we:property name="reportName" value="&quot;sample_financial_laryssaribeiro&quot;"/>
    <we:property name="isVisualContainerHeaderHidden" value="false"/>
    <we:property name="isFiltersActionButtonVisible" value="true"/>
    <we:property name="initialStateBookmark" value="&quot;H4sIAAAAAAAAA+1Y227bOBD9FUMvebEN6mJZzpvjZLGLJG1QB3lZGMWIHDssaFGlqGy8gX9of2N/bIeUnNaJ6xTpbTfbIA/UcDg8Z3hmRPkuELIqFaxewRKDw+C3QkgOQptOGHSDojEevX59ej5+c/r21fj8hMy6tFIXVXB4F1gwC7RXsqpBuRBk/H3WDUCpC1i4pzmoCrtBiabSBSj5JzbONGVNjetugLel0gZcyKkFiy7sDbnTM+0d9mPaEbiVNzhFbhvrPGfDdBSnwyzN0gHP4zgfkVvVOHhkO11caL/9RBcWZEHbOFuYjObAWTjKuchZxDCJmI8hlW1d8tXJbWmIHXFelS4rE8K60IbSpQLPwmDVgL4LJlrVSz862bJPdW04vsG5nyqstCvHRhZQcOmSsqaEXBhN6fIzNBQ1t958rf+YGKRNRXDI1t17HGNxQ6vJ+hDEeLEwuADbPp58E4SdKShsrL/URXs+7DHeGVkqWSxUe/4fjuKyoVFKnFyDsU5f+Ts6SJd2WqSNQHO08pk/lmYjgaj7APgPZbuebTRKzu8+UmErkgb+11fFbO2mQoFRnnA2yuIkjiGNIjb6Kd/PQujOs3NBWcAHhzp4hoSBfP/9Gt5H+cfqGIYcQGSDbJRkAGnKeDx8Usf/jfbX/a51N8XFEotn1t2vEg0Yfr06wxtUj8Hczz+e2kC4AiObF7oH/kxC7ZXkPliwxfHYXRWc20d42vH7WkJHYEeAhSZUSyUYF3pvUvYdzkvOy/nff1U7EvNkx+Oqrqg0UTTK3dn8nu4nLzmzreJeNslWPk0XZyOcAyY85SmEKcvzmH1BF3/JafvZjb5uN6oUXWrMVv8JlkgfqG7gtvGKKxt0Ev08FuK4/ehEr8m74EySTpvwV6BqF5kWo5VLPIhYmPTCqMfCS8YO/f9B4GW/1OKpKAdHUEnu/X2xfKI3evfqf9IZZ80vAFBUm+//hrnRyo822aCLqXILm9n3NZoVQfYeH6D2HZD+Pcj+Dgh9ty0FkxW9shSUldOW+yWCTAI9+1NcVc+4555pqlMH4BJyhW8zkQxFMue9ZMCzXiKiuAciznpZlIlBnMwTMYwf3tvalDh0F7IoNtBcS/gCxr6cPkF5ex9yMlpbR2uTjI0Yi1qpVrT5PIJRFkU5sDwJMcKEhW7J3tq0eGtzfbt9OfB/u8tV17YqgeMFFLirbJ1khAO+t+Icq6Y8CYykY/lM/+Zdtv4HzibXoh4TAAA=&quot;"/>
    <we:property name="bookmark" value="&quot;H4sIAAAAAAAAA+1YX2/bNhD/KgZf8mIb1B/LUt5SJ0WLZYMxB3kZjOFEnh0WNKlSVBYv8Bfa19gXG0nJbp24zpB265bW8AN5dzz+7vi7E6V7wkVdSVj/BCskp+St4oIB16YXkT5RrZBl6QKjHJOsKErO4nwcpU6rKyu0qsnpPbFglmivRd2A9J6c8Jd5n4CUU1j62QJkjX1Soam1Ail+x9bYqaxpcNMneFdJbcC7nFmw6N3eOnM3dxCiYeJ2BGbFLc6Q2Va6KOk4K5JsnGd5NmJlkpSFM6tbg4DsoIl3HbafaGVBKLeNl0VpsQBGo6JkvKQxxTSmwYeQtjMp1xd3lXHRuZjXlU/OxGFdauOyJkmIwmDdgr4nEy2bVRhd7MlnujEMf8ZFUCkr7NpHIxQoJnxSNi4hU6NduoLGDXnDbBDf6N8mBt2mnJzSTX+H44zfutVO+hDE2XJpcAm2m178Iwh7M5DYSl83qjsf+hjv3ElqoZayO/8PR3HVhlEJnNyAsZ5f5Tt3kD7tbpE2HM2rdcj8uTBbCsT9B8C/arSb+ZajzvjdRyzsSNLC//KsmG+8KuIYlymjRZ6kSQJZHNPiO33/FkJ/nr2pywI+ONTRMygMzva/z+FjIX9dHsOYAfB8lBdpDpBllCXjJ3n8/2h//X+17ma4XKF6Zt29EWjAsJv1Jd6ifAxmp3+s2kK4BiPaB3oA/syAupvJzhnZi/HcXxW82Ud4uvH7RkCPY4+DhdZVFwo5U/poUo4dzkvOy49//lEfSMyTHY/Jpnalibxl7sHm93Q/ecmZ7Rj3soPs6NN2cVrgAjBlGcsgymhZJvQzuvhLTtv3bvRlu1Et3aXG7PUfskL3guoHfpvAuKpFJzDoUfHz7qUTAyfvyaVwPG3dX4NsvGe3GK1Y4UlMo3QQxQMaXVF6Gv4nJNB+pflTXk5eQS1YsA/F8oneGMzrb6QzztsvAKDq7ft/G7nRMoy22XAXU+kXttr3DZq1gxwsPkAdeiDDHcjhAQhDv61zJmr3yJJQ1Z5b/kuEE3EM0f+A6/oZ99xL7erUA7iCUuKvOU/HPF2wQTpi+SDlcTIAnuSDPM75KEkXKR8nD+9tXUo8uqlQagvNt4TPiDiU0ydC3t/HGRmtrQ9rm4wtGVUjZUfachFDkcdxCbRMI4wxpZFfcrQ2Ld7ZUt/tXw7C73C56sbWFTCcgsJDZespwz3woxUXvj7t6m2z+QuCpgaZ9hIAAA==&quot;"/>
    <we:property name="datasetId" value="&quot;53cacc3e-83cf-4aba-a966-c10e2cdcbd1a&quot;"/>
    <we:property name="embedUrl" value="&quot;/reportEmbed?reportId=a8e76a66-06a9-471c-ae30-0eca5b7694e1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7D4BB85-0CCF-4CA5-B41B-8D842A49518E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a8e76a66-06a9-471c-ae30-0eca5b7694e1/d5c1451e62931ea519e7?bookmarkGuid=0f7db737-73f9-438e-8712-671e1b17ca7a&amp;bookmarkUsage=1&amp;ctid=eb25e066-b2f3-48d2-8449-4a1d95a53aa8&amp;fromEntryPoint=export&quot;"/>
    <we:property name="reportName" value="&quot;sample_financial_laryssaribeiro&quot;"/>
    <we:property name="reportState" value="&quot;CONNECTED&quot;"/>
    <we:property name="embedUrl" value="&quot;/reportEmbed?reportId=a8e76a66-06a9-471c-ae30-0eca5b7694e1&amp;config=eyJjbHVzdGVyVXJsIjoiaHR0cHM6Ly9XQUJJLUJSQVpJTC1TT1VUSC1CLVBSSU1BUlktcmVkaXJlY3QuYW5hbHlzaXMud2luZG93cy5uZXQiLCJlbWJlZEZlYXR1cmVzIjp7InVzYWdlTWV0cmljc1ZOZXh0Ijp0cnVlfX0%3D&amp;disableSensitivityBanner=true&quot;"/>
    <we:property name="pageName" value="&quot;d5c1451e62931ea519e7&quot;"/>
    <we:property name="pageDisplayName" value="&quot;Página 2&quot;"/>
    <we:property name="datasetId" value="&quot;53cacc3e-83cf-4aba-a966-c10e2cdcbd1a&quot;"/>
    <we:property name="backgroundColor" value="&quot;#FFFFFF&quot;"/>
    <we:property name="bookmark" value="&quot;H4sIAAAAAAAAA+1X224TMRD9lcjPEdr7pW8lLQKpoIpAXlAeZu1J6sq1F683JFT5IX6DH8P2bm8kTStU0ajwtPbM7FzOGd8uCeNNLWD1AS6QHJB3knEKTOlBSIZEdsJwFgGNk6yiaZbRKggxqqxW1YYr2ZCDS2JAz9FMeNOCcJ6s8Mt0SECIU5i72QxEg0NSo26UBMG/Y2dsVUa3uB4SXNZCaXAuxwYMOrcLa27nLoVXsY0I1PAFjpGaTspSGiZpiFlUxiFCGpaYW7OmM/CZbTVxrn34kZIGuLRhnKyIZhWNw4qGaVrkaQIBVk7ecDkXfcI3/35a1Q4cg0tTqaXDozq3gZ2n9doWFCVYQQEZK4KMBnlcFSx1f8+4MH3AanW8rLXFyiLYeTtkC5AUGfGAaGy6+i/J4XyucQ6mnx7fUY6UaC+2yMeq1RQ/4syrpOFmZWPMuLQxuAPf5XmqlaXFawZjENhJ37SyRzlw0zP1baTR0sKcYGolO0GhoNldROxEM9SvV77aI66vSIyGvyX9rJXa0qwoD2lUJnlQlHEWxAEGEBR7Tt1nyU0zGCvB/gX6dlXbUQhYxCUNqyC3yzAo0zAtHqZwZBGaK213QLHB4lOlPlKtNHpFNmkZ7kkr2eGMmydoo5rj6Ay02etWuq/a9fTqvLEW57dOlL5JuvSfvium/vAomT0zWEKDqkwrBkkWxcGe70CPbZtHtPlbjho0PVud4ALFZmrX+k3VVUIT0Ly7TPgy/rC8/lZ07YzcqfjIXVOc2a18+vHXlsOA4YCBgc5VXwo5lGrn2t+1B71kXN7//NFsAebhs0q0jV0SyLo+3rrhPLyOXzKyfce97CL79ul2T1akUQBhGuZZERVljphk/w//v/wEeMS63KuLwP1Pgue7CPhuvoGMXKB9Z7uBak1TA8VTkOjj150Ljt7ONg5I5pjyY+2+J9zS0RE1AdE6jvyrnPgwPtovq7DMVw4QAAA=&quot;"/>
    <we:property name="initialStateBookmark" value="&quot;H4sIAAAAAAAAA+1XyW7bMBD9FYNno9BiWVJvjpOiRVbEbS6FUYzEscOAoVSKcuMG/qH+Rn+sQ0rZascOiqAx0p5EzoxmeW+4XTMuqlLC/Agukb1lHxQXOfBCd3zWZaoR7hwf7x8OTve/HA0O90hclEYUqmJvr5kBPUVzJqoapHVBws/jLgMpT2BqZxOQFXZZiboqFEjxHRtjUhld46LL8KqUhQbrcmTAoHU7I3OaU2z/TUgRITdihiPMTSPlUe73Ih/7QRr6CJGfYkxmVWPgMltpYl278MNCGRCKwlhZEkyyPPSz3I+iJI564GFm5ZVQU9kmfPfvx3lpUTF4ZbLiyuKRXVBg62mxoIKCHmaQQJ8nXj/34jBLeGT/nghp2oDZfO+q1IQVIdh4G/AZqBw5c4BorJr6r9lgOtU4BdNO9x4oh4WsL1fIR0WtczzFiVMpI8ycYkyEohjCgm/zPNEF0eI0nRFIbKTvatWi7NnpefFtqJFo4VYwJslaUHLQ/CEiNNEc9c7cVbsr9A2JQfe3pF+0UiqNRLGfB2kv9pI07Huhhx54yZZT90kJU3VGheT/An3rqm0oBEzCNPczL6Zl6KWRHyWbKRwSQtNC09Ynl1h8rtSHRa2MnrNlWrpb0ko0nAjzDG1UChyegzZb3UqPVbsY35w3ZHFx70Rpm6RJ//m7YuwOj5TTmcF7uZelUcah1w9Cb8t3oKe2zRPa/L1ADTo/nx/gDOVyarf6ZdVNQmegRXOZcGX8YXntdejWGXtQ8a69plize/m046+1gA7HDgcDjau2FDZQxdq1v24Pes24HP78Ua0AZvNZJeuKlgTypo9Xbjib1/FrRrbtuNddZNs+ze7JkyjwwI/8uJ8ESRoj9vr/D/+//AR4wrrcqovA40+Cl7sIuG6+g4xdIr2z7aCoTVVCjieg0MUvGxcCnR01DihumXJjbb8HguhoiDoDWVuO3KucuSDEncgkbvjBvtWZS8tl9wsAq5FcNxAAAA==&quot;"/>
    <we:property name="isFiltersActionButtonVisible" value="true"/>
    <we:property name="isVisualContainerHeaderHidden" value="false"/>
    <we:property name="reportEmbeddedTime" value="&quot;2024-10-21T13:54:38.050Z&quot;"/>
    <we:property name="creatorTenantId" value="&quot;eb25e066-b2f3-48d2-8449-4a1d95a53aa8&quot;"/>
    <we:property name="creatorUserId" value="&quot;10032003E2131014&quot;"/>
    <we:property name="creatorSessionId" value="&quot;2d9ce777-be08-494f-86b1-46ca3fc8518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3C9C12E-D2C7-4FAD-8871-4F1EA3C188BE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a8e76a66-06a9-471c-ae30-0eca5b7694e1/9483d2e960db4747d5c1?bookmarkGuid=d69e4bae-0e49-492b-9966-a07d9878e63f&amp;bookmarkUsage=1&amp;ctid=eb25e066-b2f3-48d2-8449-4a1d95a53aa8&amp;fromEntryPoint=export&quot;"/>
    <we:property name="reportName" value="&quot;sample_financial_laryssaribeiro&quot;"/>
    <we:property name="reportState" value="&quot;CONNECTED&quot;"/>
    <we:property name="embedUrl" value="&quot;/reportEmbed?reportId=a8e76a66-06a9-471c-ae30-0eca5b7694e1&amp;config=eyJjbHVzdGVyVXJsIjoiaHR0cHM6Ly9XQUJJLUJSQVpJTC1TT1VUSC1CLVBSSU1BUlktcmVkaXJlY3QuYW5hbHlzaXMud2luZG93cy5uZXQiLCJlbWJlZEZlYXR1cmVzIjp7InVzYWdlTWV0cmljc1ZOZXh0Ijp0cnVlfX0%3D&amp;disableSensitivityBanner=true&quot;"/>
    <we:property name="pageName" value="&quot;9483d2e960db4747d5c1&quot;"/>
    <we:property name="pageDisplayName" value="&quot;Página 3&quot;"/>
    <we:property name="datasetId" value="&quot;53cacc3e-83cf-4aba-a966-c10e2cdcbd1a&quot;"/>
    <we:property name="backgroundColor" value="&quot;#FFFFFF&quot;"/>
    <we:property name="bookmark" value="&quot;H4sIAAAAAAAAA+1WTY/TMBD9K5XPEUrSfLW3JRQJCaGKwF5QD5N4mvXKtSPHKS1V/jtjp8vuVgg48LECcon9ZjLzZvzs+MS46DsJxzewQ7ZkrxQXDXBtZhELmJpAvuB1GDcZwDxL65xDhAVZdWeFVj1bnpgF06K9Fv0A0kUi8MMmYCDlGlo324LsMWAdml4rkOITTs5ksmbAMWB46KQ24EJWFiy6sHtypzlRiJ7NKSM0VuyxwsZO6CIp5jzGRRbyOsmTnKeNo91PDp7ZV11caJ++1MqCUJTGYSmmPEkXGCdJHsZxCGkROnwrpD271MfVoTNUHdV87FxzSuLaakNdk8xXYbCfSJ9YqeWw86PVI7zSg2nwLW69SVlhjxRpKxSoRrimjNSQtdHULm8p9aCsOXr4Rn8sDVJSzpbhGHzhccX39DWhlySu2tZgC/Y8Xf0ShrMKJE7oy0Gd1yd8unzfK2H7WaUl/z7nDSG9UK08a/ZePu+mUnbQue1Q35LunErGO6VSwtsHWjxL5ejl8/O1sRmdiUOWA+3Xpk6SGrO8iOL/Iv4xhjTcCvu3CaIp4qSmIw2bvMjDENMFT5+EICpsd6jsvyCITmB5A8ZeqkIbjub5tP4vhLn7scXBBfE/Wu24+Z3yvVfFJN+M52EWxwkdaFFDEo6SeeJCfbPfFg+21ofH7fbPQ4TtkK4tbqAH23fQ4BoU+mq6iZBA70fSA8XdWvuxce/XgnbPlPoa5OCy+ksO82kc9/EzaoojHl0JAAA=&quot;"/>
    <we:property name="initialStateBookmark" value="&quot;H4sIAAAAAAAAA+1WXW+bMBT9K5Wfo4kQCEneUpZJU9c2Kmtfpmi64BvqyrGRMVlYxH/ftUnXNprWPeyj2sYL9vHlnnOvD+A946KuJLQXsEE2Y28VFwVwbU6GbMBUD55eXp6dz6/OPl7MzxcE68oKrWo22zMLpkR7I+oGpEtB4IfVgIGUSyjdbA2yxgGr0NRagRSfsQ+mJWsa7AYMd5XUBlzKzIJFl3ZL4TQn7uGrETFCYcUWMyxsj06jyYiHOB0HPI+SKOFx4fTWfYBX9s0Ql9rTp1pZEIpoHBZjzKN4imEUJUEYBhBPAoevhbSHkLxd7CpD1VHNbeW6kpLWUhtql2S+CoN1L3rPUi2bjR8tnuCZbkyBV7j2S8oK21KmtVCgCuGa0lFDlkZTu/xKqhtlTevhW/0pNUiknM2CbvBVx5xv6WlCj0XMy9JgCfYwXfwShScZSOzRN4067E/wcvVeK2Hrk0xL/rzmFSG1UKU8ePbBPu/7UjZQudchvyPfOZd0904lwrtHXjxYpfX2+fneWHVuicM4AZ4HRR5FOY6TyTD8b+IfU0jDtbB/myGKSRjl9EnDIpkkQYDxlMcvwhAZlhtU9l8wRCUwvQVjj12hDUdz2u//a2Huf2zh4Ej4H622W/1O+z64orfvmCfBOAwj+qANC7LwMBpFLtV3+21xZ3O9e9pufz1G2Abp2OIGurF1BQUuQaGvpuoFCfRxZD1Q3O21Hxt3fyfo7empb0A2jtUfcpgnITUil/jMA+7ow7wsV2v3Ba/tOymGCQAA&quot;"/>
    <we:property name="isFiltersActionButtonVisible" value="true"/>
    <we:property name="isVisualContainerHeaderHidden" value="false"/>
    <we:property name="reportEmbeddedTime" value="&quot;2024-10-21T13:54:01.051Z&quot;"/>
    <we:property name="creatorTenantId" value="&quot;eb25e066-b2f3-48d2-8449-4a1d95a53aa8&quot;"/>
    <we:property name="creatorUserId" value="&quot;10032003E2131014&quot;"/>
    <we:property name="creatorSessionId" value="&quot;86d44dce-68f4-4435-b3f5-ff7270bd9b0b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Jair Ribeiro</cp:lastModifiedBy>
  <cp:revision>3</cp:revision>
  <dcterms:created xsi:type="dcterms:W3CDTF">2018-06-07T21:39:02Z</dcterms:created>
  <dcterms:modified xsi:type="dcterms:W3CDTF">2024-10-21T13:56:09Z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