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CDBF-F376-44BC-8CCA-F201E29C5A75}" type="datetimeFigureOut">
              <a:rPr lang="en-US" smtClean="0"/>
              <a:t>04/07/2010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5B28-E83E-4102-865F-49D1F8AFE0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Salvatore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DiLeo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&amp; Louis Sanchez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~present~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Documents and Settings\Salvatore\Desktop\iPhone Final Project Proposal\KenKen 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781300"/>
            <a:ext cx="5715000" cy="952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43200" y="38100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3"/>
                </a:solidFill>
              </a:rPr>
              <a:t>for the </a:t>
            </a:r>
            <a:r>
              <a:rPr lang="en-US" sz="4800" dirty="0" err="1" smtClean="0">
                <a:solidFill>
                  <a:schemeClr val="accent3"/>
                </a:solidFill>
              </a:rPr>
              <a:t>iPhone</a:t>
            </a:r>
            <a:endParaRPr lang="en-US" sz="4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KenKen</a:t>
            </a:r>
            <a:r>
              <a:rPr lang="en-US" dirty="0" smtClean="0"/>
              <a:t> is a logic and arithmetic based puzzle game. An average board size consists of 16 squares arranged in a </a:t>
            </a:r>
            <a:r>
              <a:rPr lang="en-US" dirty="0" err="1" smtClean="0"/>
              <a:t>4x4</a:t>
            </a:r>
            <a:r>
              <a:rPr lang="en-US" dirty="0" smtClean="0"/>
              <a:t> grid. Each square is filled with a number, from 1 to 4, abiding by a few simple rules:</a:t>
            </a:r>
          </a:p>
          <a:p>
            <a:r>
              <a:rPr lang="en-US" dirty="0" smtClean="0"/>
              <a:t>The numbers cannot repeat in any row or column.</a:t>
            </a:r>
          </a:p>
          <a:p>
            <a:r>
              <a:rPr lang="en-US" dirty="0" smtClean="0"/>
              <a:t>The numbers in each heavily outlined set of squares (cages</a:t>
            </a:r>
            <a:r>
              <a:rPr lang="en-US" dirty="0"/>
              <a:t>)</a:t>
            </a:r>
            <a:r>
              <a:rPr lang="en-US" dirty="0" smtClean="0"/>
              <a:t> must combine </a:t>
            </a:r>
            <a:r>
              <a:rPr lang="en-US" dirty="0" smtClean="0"/>
              <a:t>(in any order) </a:t>
            </a:r>
            <a:r>
              <a:rPr lang="en-US" dirty="0" smtClean="0"/>
              <a:t>using the mathematical operation indicated to form the target number shown in the top corner of the cage.</a:t>
            </a:r>
          </a:p>
          <a:p>
            <a:r>
              <a:rPr lang="en-US" dirty="0" smtClean="0"/>
              <a:t>Cages with one box are just filled with the target number.</a:t>
            </a:r>
          </a:p>
          <a:p>
            <a:r>
              <a:rPr lang="en-US" dirty="0" smtClean="0"/>
              <a:t>A number can repeat within a cage as long as it is not in the same row or column.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Board</a:t>
            </a:r>
            <a:endParaRPr lang="en-US" dirty="0"/>
          </a:p>
        </p:txBody>
      </p:sp>
      <p:pic>
        <p:nvPicPr>
          <p:cNvPr id="2050" name="Picture 2" descr="C:\Documents and Settings\Salvatore\Desktop\iPhone Final Project Proposal\KenKen_4x4_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2886075" cy="2886075"/>
          </a:xfrm>
          <a:prstGeom prst="rect">
            <a:avLst/>
          </a:prstGeom>
          <a:noFill/>
        </p:spPr>
      </p:pic>
      <p:pic>
        <p:nvPicPr>
          <p:cNvPr id="2051" name="Picture 3" descr="C:\Documents and Settings\Salvatore\Desktop\iPhone Final Project Proposal\KenKen_4x4_Solv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752600"/>
            <a:ext cx="2886075" cy="28860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05000" y="4800600"/>
            <a:ext cx="1560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Blank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800600"/>
            <a:ext cx="18345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Solved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Intended Audience: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Anyone who enjoys puzzles or logic-based games.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Technical Challenges and Resources Needed: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The main challenges will be to create a random board generator that creates sensible boards, to enable the user to save his current board for completion later, and to </a:t>
            </a:r>
            <a:r>
              <a:rPr lang="en-US" dirty="0" smtClean="0"/>
              <a:t>have the cages, target number, and indicated mathematical operation display properly no matter what random board is generated.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Overall Logic: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The grid of numbers would be created first, with the cages and their associated mathematical operations created after. Each individual number belongs to a specific cage, which in turn belongs to the board as a whole.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Member Responsibilities: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We will both work on all components of the project together, pair programming if you will, so there are no split responsibilities.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By Tuesday, 04 May, we plan to have the following implemented:</a:t>
            </a:r>
          </a:p>
          <a:p>
            <a:r>
              <a:rPr lang="en-US" dirty="0" smtClean="0"/>
              <a:t> A random board generator, creating sensible (i.e. not impossible, not trivial) boards.</a:t>
            </a:r>
          </a:p>
          <a:p>
            <a:r>
              <a:rPr lang="en-US" dirty="0" smtClean="0"/>
              <a:t>The ability to save the current board for completion later.</a:t>
            </a:r>
          </a:p>
          <a:p>
            <a:r>
              <a:rPr lang="en-US" dirty="0" smtClean="0"/>
              <a:t>A notification system that warns the user if he places a number in an impossible position (e.g., placing a number in the same row or column a second time).</a:t>
            </a:r>
          </a:p>
          <a:p>
            <a:r>
              <a:rPr lang="en-US" dirty="0" smtClean="0"/>
              <a:t>A clean, simple, and pleasing user interface.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of the Major Screens</a:t>
            </a:r>
            <a:endParaRPr lang="en-US" dirty="0"/>
          </a:p>
        </p:txBody>
      </p:sp>
      <p:pic>
        <p:nvPicPr>
          <p:cNvPr id="3074" name="Picture 2" descr="C:\Documents and Settings\Salvatore\Desktop\iPhone Final Project Proposal\i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80379"/>
            <a:ext cx="3000375" cy="5577621"/>
          </a:xfrm>
          <a:prstGeom prst="rect">
            <a:avLst/>
          </a:prstGeom>
          <a:noFill/>
        </p:spPr>
      </p:pic>
      <p:pic>
        <p:nvPicPr>
          <p:cNvPr id="5" name="Picture 2" descr="C:\Documents and Settings\Salvatore\Desktop\iPhone Final Project Proposal\i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80379"/>
            <a:ext cx="3000375" cy="557762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47800" y="2064603"/>
            <a:ext cx="206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</a:rPr>
              <a:t>KenKen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064603"/>
            <a:ext cx="206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</a:rPr>
              <a:t>KenKen</a:t>
            </a:r>
            <a:endParaRPr lang="en-US" sz="4800" dirty="0">
              <a:solidFill>
                <a:srgbClr val="C00000"/>
              </a:solidFill>
            </a:endParaRPr>
          </a:p>
        </p:txBody>
      </p:sp>
      <p:pic>
        <p:nvPicPr>
          <p:cNvPr id="9" name="Picture 2" descr="C:\Documents and Settings\Salvatore\Desktop\iPhone Final Project Proposal\KenKen_4x4_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819400"/>
            <a:ext cx="2438400" cy="2438400"/>
          </a:xfrm>
          <a:prstGeom prst="rect">
            <a:avLst/>
          </a:prstGeom>
          <a:noFill/>
        </p:spPr>
      </p:pic>
      <p:pic>
        <p:nvPicPr>
          <p:cNvPr id="3077" name="Picture 5" descr="C:\Documents and Settings\Salvatore\Desktop\iPhone Final Project Proposal\Red Butt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9700" y="4648200"/>
            <a:ext cx="901700" cy="355600"/>
          </a:xfrm>
          <a:prstGeom prst="rect">
            <a:avLst/>
          </a:prstGeom>
          <a:noFill/>
        </p:spPr>
      </p:pic>
      <p:pic>
        <p:nvPicPr>
          <p:cNvPr id="3078" name="Picture 6" descr="C:\Documents and Settings\Salvatore\Desktop\iPhone Final Project Proposal\Red Butt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4300" y="4648200"/>
            <a:ext cx="901700" cy="355600"/>
          </a:xfrm>
          <a:prstGeom prst="rect">
            <a:avLst/>
          </a:prstGeom>
          <a:noFill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9300" y="3162300"/>
            <a:ext cx="8763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249697" y="5105400"/>
            <a:ext cx="240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By: Salvatore </a:t>
            </a:r>
            <a:r>
              <a:rPr lang="en-US" sz="2000" dirty="0" err="1" smtClean="0">
                <a:solidFill>
                  <a:srgbClr val="00B0F0"/>
                </a:solidFill>
              </a:rPr>
              <a:t>DiLeo</a:t>
            </a:r>
            <a:r>
              <a:rPr lang="en-US" sz="2000" dirty="0" smtClean="0">
                <a:solidFill>
                  <a:srgbClr val="00B0F0"/>
                </a:solidFill>
              </a:rPr>
              <a:t> &amp;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     Louis Sanchez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4648200"/>
            <a:ext cx="99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New Game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8991" y="46482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Load Game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5359400"/>
            <a:ext cx="9017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2100" y="5359400"/>
            <a:ext cx="9017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34000" y="5410200"/>
            <a:ext cx="992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Save Game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9262" y="5407223"/>
            <a:ext cx="71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Solve It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b</a:t>
            </a:r>
            <a:r>
              <a:rPr lang="en-US" dirty="0" smtClean="0"/>
              <a:t>oard sizes (e.g., </a:t>
            </a:r>
            <a:r>
              <a:rPr lang="en-US" dirty="0" err="1" smtClean="0"/>
              <a:t>3x3</a:t>
            </a:r>
            <a:r>
              <a:rPr lang="en-US" dirty="0" smtClean="0"/>
              <a:t>, </a:t>
            </a:r>
            <a:r>
              <a:rPr lang="en-US" dirty="0" err="1" smtClean="0"/>
              <a:t>4x4</a:t>
            </a:r>
            <a:r>
              <a:rPr lang="en-US" dirty="0" smtClean="0"/>
              <a:t>, </a:t>
            </a:r>
            <a:r>
              <a:rPr lang="en-US" dirty="0" err="1" smtClean="0"/>
              <a:t>5x5</a:t>
            </a:r>
            <a:r>
              <a:rPr lang="en-US" dirty="0" smtClean="0"/>
              <a:t>, </a:t>
            </a:r>
            <a:r>
              <a:rPr lang="en-US" dirty="0" err="1" smtClean="0"/>
              <a:t>6x6</a:t>
            </a:r>
            <a:r>
              <a:rPr lang="en-US" dirty="0" smtClean="0"/>
              <a:t>, </a:t>
            </a:r>
            <a:r>
              <a:rPr lang="en-US" dirty="0" err="1" smtClean="0"/>
              <a:t>7x7</a:t>
            </a:r>
            <a:r>
              <a:rPr lang="en-US" dirty="0" smtClean="0"/>
              <a:t>, </a:t>
            </a:r>
            <a:r>
              <a:rPr lang="en-US" dirty="0" err="1" smtClean="0"/>
              <a:t>8x8</a:t>
            </a:r>
            <a:r>
              <a:rPr lang="en-US" dirty="0" smtClean="0"/>
              <a:t>, or </a:t>
            </a:r>
            <a:r>
              <a:rPr lang="en-US" dirty="0" err="1" smtClean="0"/>
              <a:t>9x9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ability to save multiple boards at once.</a:t>
            </a:r>
          </a:p>
          <a:p>
            <a:r>
              <a:rPr lang="en-US" dirty="0" smtClean="0"/>
              <a:t>Displaying a timer for the user, including automatically saving his best times.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87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 for Your Time!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5791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Please comment or ask questions!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216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Salvatore DiLeo &amp; Louis Sanchez ~present~</vt:lpstr>
      <vt:lpstr>Slide 2</vt:lpstr>
      <vt:lpstr>Example Board</vt:lpstr>
      <vt:lpstr>Slide 4</vt:lpstr>
      <vt:lpstr>Slide 5</vt:lpstr>
      <vt:lpstr>Mock-Ups of the Major Screens</vt:lpstr>
      <vt:lpstr>Possible Future Developments</vt:lpstr>
    </vt:vector>
  </TitlesOfParts>
  <Company>The DiLeo Family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DiLeo</dc:creator>
  <cp:lastModifiedBy>DiLeo</cp:lastModifiedBy>
  <cp:revision>18</cp:revision>
  <dcterms:created xsi:type="dcterms:W3CDTF">2010-04-07T22:48:27Z</dcterms:created>
  <dcterms:modified xsi:type="dcterms:W3CDTF">2010-04-08T00:30:07Z</dcterms:modified>
</cp:coreProperties>
</file>