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019A1D-9E39-A981-1669-EF7BAAC89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LT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F489F2-0349-E055-7EB9-C3B62A745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LT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063599-9445-6F74-DB74-53DED65A8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C687-BEC2-1B46-ACCB-DB02EE55A738}" type="datetimeFigureOut">
              <a:rPr lang="ru-LT" smtClean="0"/>
              <a:t>2022-12-20</a:t>
            </a:fld>
            <a:endParaRPr lang="ru-LT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1630C1-2CE3-1E0C-2730-C93C66DE5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LT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5AF8A4-9EC1-C75E-B707-E4028983A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C5C2-8B7F-1A40-8AA6-B0FCFCD86DA6}" type="slidenum">
              <a:rPr lang="ru-LT" smtClean="0"/>
              <a:t>‹#›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155385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2F206-939A-94F8-EDA1-8259CD24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LT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871E10-609E-7F36-AE53-92A359C31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LT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54A352-7E76-DE1D-B870-3F60903C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C687-BEC2-1B46-ACCB-DB02EE55A738}" type="datetimeFigureOut">
              <a:rPr lang="ru-LT" smtClean="0"/>
              <a:t>2022-12-20</a:t>
            </a:fld>
            <a:endParaRPr lang="ru-LT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44A04E-9821-D2A4-6BF6-A21EFF0B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LT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4C0E6F-892C-B60C-25E2-37B2B3F3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C5C2-8B7F-1A40-8AA6-B0FCFCD86DA6}" type="slidenum">
              <a:rPr lang="ru-LT" smtClean="0"/>
              <a:t>‹#›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144398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2308958-0D9F-FD71-961F-E9FEDAE33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LT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CAAD870-9570-0DA2-8E46-3195DEE36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LT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19F97C-1EAE-7B64-74AE-9212E16FC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C687-BEC2-1B46-ACCB-DB02EE55A738}" type="datetimeFigureOut">
              <a:rPr lang="ru-LT" smtClean="0"/>
              <a:t>2022-12-20</a:t>
            </a:fld>
            <a:endParaRPr lang="ru-LT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A2562D-0CA7-6060-7B69-D384805F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LT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305240-86CE-E4A2-6A42-D0C69667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C5C2-8B7F-1A40-8AA6-B0FCFCD86DA6}" type="slidenum">
              <a:rPr lang="ru-LT" smtClean="0"/>
              <a:t>‹#›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414153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D40D6-236C-AF9E-6580-650FC5C7A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LT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3C3BA5-5954-FBA6-6859-27F03870F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LT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B79C77-DDAA-0AF6-65C9-D557BB881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C687-BEC2-1B46-ACCB-DB02EE55A738}" type="datetimeFigureOut">
              <a:rPr lang="ru-LT" smtClean="0"/>
              <a:t>2022-12-20</a:t>
            </a:fld>
            <a:endParaRPr lang="ru-LT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DEE6C5-AF76-5D4D-0222-61D90526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LT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047075-626A-A8A1-9A54-B66959E77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C5C2-8B7F-1A40-8AA6-B0FCFCD86DA6}" type="slidenum">
              <a:rPr lang="ru-LT" smtClean="0"/>
              <a:t>‹#›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80594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20BA54-AD0B-CEAE-2FE0-5B0571E8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LT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B61154-D827-DCD3-EFBA-12E1FDA0E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38F5E9-F371-93E3-922B-1EE708F9D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C687-BEC2-1B46-ACCB-DB02EE55A738}" type="datetimeFigureOut">
              <a:rPr lang="ru-LT" smtClean="0"/>
              <a:t>2022-12-20</a:t>
            </a:fld>
            <a:endParaRPr lang="ru-LT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FD751C-A147-8ECD-90DB-F30DEADE4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LT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77610F-37F5-458B-A487-667440BAA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C5C2-8B7F-1A40-8AA6-B0FCFCD86DA6}" type="slidenum">
              <a:rPr lang="ru-LT" smtClean="0"/>
              <a:t>‹#›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374521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4850D7-CC6C-ADF8-2DE3-256D5441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LT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270A31-D872-415B-1634-F4466FA86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LT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37247A-39A3-4136-1E77-C8A75B0CF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LT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A7971D-ECBA-3D9D-FEC8-311DF8DE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C687-BEC2-1B46-ACCB-DB02EE55A738}" type="datetimeFigureOut">
              <a:rPr lang="ru-LT" smtClean="0"/>
              <a:t>2022-12-20</a:t>
            </a:fld>
            <a:endParaRPr lang="ru-LT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C72BB7-1BB8-4F4C-9981-3A1304C8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LT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09DA0D-E8FD-9175-CDD0-FB41E2E6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C5C2-8B7F-1A40-8AA6-B0FCFCD86DA6}" type="slidenum">
              <a:rPr lang="ru-LT" smtClean="0"/>
              <a:t>‹#›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92761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AC5A6B-C0A5-CCED-AC09-2C819EF4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LT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7DE852-61F8-FB56-39B2-9509C67D2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9F5EAF6-A0E0-F12F-EB8A-0172F018B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LT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BB93573-F9C0-4CA0-258D-E7A8C2199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4F15505-0BFF-69EE-5AB4-413309C9E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LT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8DA823D-06A0-D339-C052-AC88EFCD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C687-BEC2-1B46-ACCB-DB02EE55A738}" type="datetimeFigureOut">
              <a:rPr lang="ru-LT" smtClean="0"/>
              <a:t>2022-12-20</a:t>
            </a:fld>
            <a:endParaRPr lang="ru-LT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A1EED8A-4AFF-D1FB-8348-8272F9FD7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LT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FE33E75-F17F-82CC-467B-4584EF8F3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C5C2-8B7F-1A40-8AA6-B0FCFCD86DA6}" type="slidenum">
              <a:rPr lang="ru-LT" smtClean="0"/>
              <a:t>‹#›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207610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E99240-5551-38AD-F2EE-96D306D8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LT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7644F4-68E8-AB21-964A-9D9EB945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C687-BEC2-1B46-ACCB-DB02EE55A738}" type="datetimeFigureOut">
              <a:rPr lang="ru-LT" smtClean="0"/>
              <a:t>2022-12-20</a:t>
            </a:fld>
            <a:endParaRPr lang="ru-LT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95E48A-C7AC-CAEC-5301-396E5739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LT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5F68C9-47F7-E450-735F-6B68B48AD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C5C2-8B7F-1A40-8AA6-B0FCFCD86DA6}" type="slidenum">
              <a:rPr lang="ru-LT" smtClean="0"/>
              <a:t>‹#›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211622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87D956B-9E62-C2B3-E581-F482A2C9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C687-BEC2-1B46-ACCB-DB02EE55A738}" type="datetimeFigureOut">
              <a:rPr lang="ru-LT" smtClean="0"/>
              <a:t>2022-12-20</a:t>
            </a:fld>
            <a:endParaRPr lang="ru-LT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BAACE18-4FDD-CC0B-2B81-564F12A3F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LT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161F563-E9E0-AEF8-C2BA-28316DB7D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C5C2-8B7F-1A40-8AA6-B0FCFCD86DA6}" type="slidenum">
              <a:rPr lang="ru-LT" smtClean="0"/>
              <a:t>‹#›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332172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E121A-1BAD-5362-18BB-B6C3668C1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LT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154591-38A2-7A1F-F954-1B3BCA459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LT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BE6B81-ABDB-050F-07AA-E81B9B9F8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5AF74D-CDEA-7795-9AB6-DD9485C1D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C687-BEC2-1B46-ACCB-DB02EE55A738}" type="datetimeFigureOut">
              <a:rPr lang="ru-LT" smtClean="0"/>
              <a:t>2022-12-20</a:t>
            </a:fld>
            <a:endParaRPr lang="ru-LT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582944-F0CB-5B10-FFE5-3F109A09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LT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22C3EF-B146-70F3-DAA1-9156D197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C5C2-8B7F-1A40-8AA6-B0FCFCD86DA6}" type="slidenum">
              <a:rPr lang="ru-LT" smtClean="0"/>
              <a:t>‹#›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270451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E85888-E9C7-FD26-A277-93977727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LT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700D480-98D9-8C13-D751-4C6A34280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LT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8745D5-3AF8-7FB8-A47C-CFC083A60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C09E34-7341-2A53-B634-DA2BD33D8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C687-BEC2-1B46-ACCB-DB02EE55A738}" type="datetimeFigureOut">
              <a:rPr lang="ru-LT" smtClean="0"/>
              <a:t>2022-12-20</a:t>
            </a:fld>
            <a:endParaRPr lang="ru-LT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4EABF0-8795-5BEA-4670-9C56EF99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LT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884AAA-52B5-DED3-802F-F2C915F9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C5C2-8B7F-1A40-8AA6-B0FCFCD86DA6}" type="slidenum">
              <a:rPr lang="ru-LT" smtClean="0"/>
              <a:t>‹#›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379558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4D53B-190E-5AFB-CB91-374650AD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LT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5FAE0B-F240-187A-41CC-0918527A6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LT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434FA6-B7B0-B54C-9200-65EDBFD08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1C687-BEC2-1B46-ACCB-DB02EE55A738}" type="datetimeFigureOut">
              <a:rPr lang="ru-LT" smtClean="0"/>
              <a:t>2022-12-20</a:t>
            </a:fld>
            <a:endParaRPr lang="ru-LT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D653D5-2BD5-F943-704D-6ABBFD379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LT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1A5C28-4665-4C3E-3E02-92107C68C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5C5C2-8B7F-1A40-8AA6-B0FCFCD86DA6}" type="slidenum">
              <a:rPr lang="ru-LT" smtClean="0"/>
              <a:t>‹#›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325713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D7B985-ECB1-AF8D-89BE-717E0C630A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Lucida Console" panose="020B0609040504020204" pitchFamily="49" charset="0"/>
              </a:rPr>
              <a:t>Chess and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guns</a:t>
            </a:r>
            <a:endParaRPr lang="ru-LT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ED9038-6D4E-19D1-290F-5D0A2E25F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LT" dirty="0">
                <a:latin typeface="Lucida Console" panose="020B0609040504020204" pitchFamily="49" charset="0"/>
                <a:cs typeface="Arial" panose="020B0604020202020204" pitchFamily="34" charset="0"/>
              </a:rPr>
              <a:t>Ход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167063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C024E3-0DE4-672F-41A9-91261030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Lucida Console" panose="020B0609040504020204" pitchFamily="49" charset="0"/>
              </a:rPr>
              <a:t>Задумка проекта</a:t>
            </a:r>
            <a:endParaRPr lang="ru-LT" b="1" dirty="0">
              <a:latin typeface="Lucida Console" panose="020B06090405040202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B2E2CC-8132-216F-B36E-E93A501F2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Lucida Console" panose="020B0609040504020204" pitchFamily="49" charset="0"/>
              </a:rPr>
              <a:t>Реализовать обычные шахматы с классическими правилами</a:t>
            </a:r>
          </a:p>
          <a:p>
            <a:r>
              <a:rPr lang="ru-RU" dirty="0">
                <a:latin typeface="Lucida Console" panose="020B0609040504020204" pitchFamily="49" charset="0"/>
              </a:rPr>
              <a:t>Добавить уникальную механику стрельбы для каждой фигуры</a:t>
            </a:r>
          </a:p>
          <a:p>
            <a:r>
              <a:rPr lang="ru-RU" dirty="0">
                <a:latin typeface="Lucida Console" panose="020B0609040504020204" pitchFamily="49" charset="0"/>
              </a:rPr>
              <a:t>Добавить фигурам кол-во жизней для убийства стрельбой и получение внутриигровой валюта за убийство</a:t>
            </a:r>
          </a:p>
          <a:p>
            <a:r>
              <a:rPr lang="ru-RU" dirty="0">
                <a:latin typeface="Lucida Console" panose="020B0609040504020204" pitchFamily="49" charset="0"/>
              </a:rPr>
              <a:t>Внутриигровой магазин с возможность покупки апгрейдов по ходу игры за валюту полученную за убийства</a:t>
            </a:r>
          </a:p>
          <a:p>
            <a:endParaRPr lang="ru-LT" dirty="0"/>
          </a:p>
        </p:txBody>
      </p:sp>
    </p:spTree>
    <p:extLst>
      <p:ext uri="{BB962C8B-B14F-4D97-AF65-F5344CB8AC3E}">
        <p14:creationId xmlns:p14="http://schemas.microsoft.com/office/powerpoint/2010/main" val="169063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FD71AF-BA70-B595-6B87-FDEBBABA3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LT" b="1" dirty="0">
                <a:latin typeface="Lucida Console" panose="020B0609040504020204" pitchFamily="49" charset="0"/>
              </a:rPr>
              <a:t>Реализованный функционал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2989A6-C996-6BBC-6931-7B41DFB76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Lucida Console" panose="020B0609040504020204" pitchFamily="49" charset="0"/>
              </a:rPr>
              <a:t>Классические шахматы</a:t>
            </a:r>
          </a:p>
          <a:p>
            <a:r>
              <a:rPr lang="ru-RU" dirty="0">
                <a:latin typeface="Lucida Console" panose="020B0609040504020204" pitchFamily="49" charset="0"/>
              </a:rPr>
              <a:t>Механика стрельбы</a:t>
            </a:r>
          </a:p>
          <a:p>
            <a:r>
              <a:rPr lang="ru-RU" dirty="0">
                <a:latin typeface="Lucida Console" panose="020B0609040504020204" pitchFamily="49" charset="0"/>
              </a:rPr>
              <a:t>Магазин</a:t>
            </a:r>
          </a:p>
          <a:p>
            <a:r>
              <a:rPr lang="ru-RU" dirty="0">
                <a:latin typeface="Lucida Console" panose="020B0609040504020204" pitchFamily="49" charset="0"/>
              </a:rPr>
              <a:t>Меню и меню паузы</a:t>
            </a:r>
          </a:p>
          <a:p>
            <a:r>
              <a:rPr lang="ru-RU" dirty="0">
                <a:latin typeface="Lucida Console" panose="020B0609040504020204" pitchFamily="49" charset="0"/>
              </a:rPr>
              <a:t>Внутриигровая валюта</a:t>
            </a:r>
          </a:p>
          <a:p>
            <a:r>
              <a:rPr lang="ru-RU" dirty="0">
                <a:latin typeface="Lucida Console" panose="020B0609040504020204" pitchFamily="49" charset="0"/>
              </a:rPr>
              <a:t>Визуал</a:t>
            </a:r>
          </a:p>
          <a:p>
            <a:r>
              <a:rPr lang="ru-RU" dirty="0">
                <a:latin typeface="Lucida Console" panose="020B0609040504020204" pitchFamily="49" charset="0"/>
              </a:rPr>
              <a:t>Ревайнд</a:t>
            </a:r>
          </a:p>
        </p:txBody>
      </p:sp>
    </p:spTree>
    <p:extLst>
      <p:ext uri="{BB962C8B-B14F-4D97-AF65-F5344CB8AC3E}">
        <p14:creationId xmlns:p14="http://schemas.microsoft.com/office/powerpoint/2010/main" val="3490900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961619-6D92-1DCF-3A7D-1E1E1885B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LT" b="1" dirty="0">
                <a:latin typeface="Lucida Console" panose="020B0609040504020204" pitchFamily="49" charset="0"/>
              </a:rPr>
              <a:t>Главные трудности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60329A-63F5-6408-DD93-5B332DA55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latin typeface="Lucida Console" panose="020B0609040504020204" pitchFamily="49" charset="0"/>
              </a:rPr>
              <a:t>Механика шаха-мата</a:t>
            </a:r>
          </a:p>
          <a:p>
            <a:r>
              <a:rPr lang="ru-RU" dirty="0">
                <a:latin typeface="Lucida Console" panose="020B0609040504020204" pitchFamily="49" charset="0"/>
              </a:rPr>
              <a:t>Механика рокировки</a:t>
            </a:r>
          </a:p>
          <a:p>
            <a:pPr algn="r"/>
            <a:endParaRPr lang="ru-RU" dirty="0">
              <a:latin typeface="Lucida Console" panose="020B0609040504020204" pitchFamily="49" charset="0"/>
            </a:endParaRPr>
          </a:p>
          <a:p>
            <a:pPr marL="0" indent="0" algn="r">
              <a:buNone/>
            </a:pPr>
            <a:r>
              <a:rPr lang="ru-RU" sz="4400" b="1" dirty="0">
                <a:latin typeface="Lucida Console" panose="020B0609040504020204" pitchFamily="49" charset="0"/>
              </a:rPr>
              <a:t>Трудоемкие механики</a:t>
            </a:r>
            <a:r>
              <a:rPr lang="en-US" sz="4400" b="1" dirty="0">
                <a:latin typeface="Lucida Console" panose="020B0609040504020204" pitchFamily="49" charset="0"/>
              </a:rPr>
              <a:t>,</a:t>
            </a:r>
            <a:r>
              <a:rPr lang="ru-RU" sz="4400" b="1" dirty="0">
                <a:latin typeface="Lucida Console" panose="020B0609040504020204" pitchFamily="49" charset="0"/>
              </a:rPr>
              <a:t> но реализованные достаточно быстро</a:t>
            </a:r>
          </a:p>
          <a:p>
            <a:pPr marL="0" indent="0" algn="r">
              <a:buNone/>
            </a:pPr>
            <a:endParaRPr lang="ru-RU" sz="4400" b="1" dirty="0">
              <a:latin typeface="Lucida Console" panose="020B0609040504020204" pitchFamily="49" charset="0"/>
            </a:endParaRPr>
          </a:p>
          <a:p>
            <a:pPr algn="r"/>
            <a:r>
              <a:rPr lang="ru-RU" dirty="0">
                <a:latin typeface="Lucida Console" panose="020B0609040504020204" pitchFamily="49" charset="0"/>
              </a:rPr>
              <a:t>Механика ходьбы и стрельбы фигур</a:t>
            </a:r>
          </a:p>
          <a:p>
            <a:endParaRPr lang="ru-RU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68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36709F-2C7A-9B14-2138-DE111414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Lucida Console" panose="020B0609040504020204" pitchFamily="49" charset="0"/>
              </a:rPr>
              <a:t>Распределение задач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57A0C3-1136-D509-2FBA-4088A3A75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Lucida Console" panose="020B0609040504020204" pitchFamily="49" charset="0"/>
              </a:rPr>
              <a:t>main.py – Оба</a:t>
            </a:r>
          </a:p>
          <a:p>
            <a:r>
              <a:rPr lang="ru-RU" dirty="0">
                <a:latin typeface="Lucida Console" panose="020B0609040504020204" pitchFamily="49" charset="0"/>
              </a:rPr>
              <a:t>figures.py – Классический функционал фигур – Алексей</a:t>
            </a:r>
          </a:p>
          <a:p>
            <a:pPr marL="0" indent="0">
              <a:buNone/>
            </a:pPr>
            <a:r>
              <a:rPr lang="ru-RU" dirty="0">
                <a:latin typeface="Lucida Console" panose="020B0609040504020204" pitchFamily="49" charset="0"/>
              </a:rPr>
              <a:t>		  - Отрисовку ходьбы фигур – Константин </a:t>
            </a:r>
          </a:p>
          <a:p>
            <a:r>
              <a:rPr lang="ru-RU" dirty="0">
                <a:latin typeface="Lucida Console" panose="020B0609040504020204" pitchFamily="49" charset="0"/>
              </a:rPr>
              <a:t>button.py – Константин Луценко</a:t>
            </a:r>
          </a:p>
          <a:p>
            <a:r>
              <a:rPr lang="ru-RU" dirty="0">
                <a:latin typeface="Lucida Console" panose="020B0609040504020204" pitchFamily="49" charset="0"/>
              </a:rPr>
              <a:t>visual.py – Оба</a:t>
            </a:r>
          </a:p>
          <a:p>
            <a:r>
              <a:rPr lang="ru-RU" dirty="0">
                <a:latin typeface="Lucida Console" panose="020B0609040504020204" pitchFamily="49" charset="0"/>
              </a:rPr>
              <a:t>gun.py – Константин, Алексей оказывал помощь</a:t>
            </a:r>
          </a:p>
          <a:p>
            <a:r>
              <a:rPr lang="en" dirty="0">
                <a:latin typeface="Lucida Console" panose="020B0609040504020204" pitchFamily="49" charset="0"/>
              </a:rPr>
              <a:t>s</a:t>
            </a:r>
            <a:r>
              <a:rPr lang="en-US" dirty="0">
                <a:latin typeface="Lucida Console" panose="020B0609040504020204" pitchFamily="49" charset="0"/>
              </a:rPr>
              <a:t>hop.py – </a:t>
            </a:r>
            <a:r>
              <a:rPr lang="ru-RU" dirty="0">
                <a:latin typeface="Lucida Console" panose="020B0609040504020204" pitchFamily="49" charset="0"/>
              </a:rPr>
              <a:t>Алексей</a:t>
            </a:r>
          </a:p>
          <a:p>
            <a:endParaRPr lang="ru-RU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001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ED8679-68FD-A7A2-82C4-5941F075D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Lucida Console" panose="020B0609040504020204" pitchFamily="49" charset="0"/>
              </a:rPr>
              <a:t>Будущий потенциал проекта</a:t>
            </a:r>
            <a:endParaRPr lang="ru-LT" b="1" dirty="0">
              <a:latin typeface="Lucida Console" panose="020B06090405040202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5B6C4B-70EB-EC29-272A-097D8DA8B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Lucida Console" panose="020B0609040504020204" pitchFamily="49" charset="0"/>
              </a:rPr>
              <a:t>Более разнообразный функционал стрельбы</a:t>
            </a:r>
          </a:p>
          <a:p>
            <a:r>
              <a:rPr lang="ru-RU" dirty="0">
                <a:latin typeface="Lucida Console" panose="020B0609040504020204" pitchFamily="49" charset="0"/>
              </a:rPr>
              <a:t>Добавление шахматных задач для тренировки</a:t>
            </a:r>
          </a:p>
          <a:p>
            <a:r>
              <a:rPr lang="ru-RU" dirty="0">
                <a:latin typeface="Lucida Console" panose="020B0609040504020204" pitchFamily="49" charset="0"/>
              </a:rPr>
              <a:t>Проработанный баланс игры</a:t>
            </a:r>
          </a:p>
          <a:p>
            <a:r>
              <a:rPr lang="ru-RU" dirty="0">
                <a:latin typeface="Lucida Console" panose="020B0609040504020204" pitchFamily="49" charset="0"/>
              </a:rPr>
              <a:t>Разнообразные апргейды в магазине</a:t>
            </a:r>
          </a:p>
        </p:txBody>
      </p:sp>
    </p:spTree>
    <p:extLst>
      <p:ext uri="{BB962C8B-B14F-4D97-AF65-F5344CB8AC3E}">
        <p14:creationId xmlns:p14="http://schemas.microsoft.com/office/powerpoint/2010/main" val="9437492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 – 2022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150</Words>
  <Application>Microsoft Macintosh PowerPoint</Application>
  <PresentationFormat>Широкоэкранный</PresentationFormat>
  <Paragraphs>35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Lucida Console</vt:lpstr>
      <vt:lpstr>Тема Office 2013 – 2022</vt:lpstr>
      <vt:lpstr>Chess and guns</vt:lpstr>
      <vt:lpstr>Задумка проекта</vt:lpstr>
      <vt:lpstr>Реализованный функционал</vt:lpstr>
      <vt:lpstr>Главные трудности</vt:lpstr>
      <vt:lpstr>Распределение задач</vt:lpstr>
      <vt:lpstr>Будущий потенциал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and guns</dc:title>
  <dc:creator>Lucenko Konstantin</dc:creator>
  <cp:lastModifiedBy>Lucenko Konstantin</cp:lastModifiedBy>
  <cp:revision>1</cp:revision>
  <dcterms:created xsi:type="dcterms:W3CDTF">2022-12-19T22:15:28Z</dcterms:created>
  <dcterms:modified xsi:type="dcterms:W3CDTF">2022-12-19T23:01:26Z</dcterms:modified>
</cp:coreProperties>
</file>