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</p:embeddedFont>
    <p:embeddedFont>
      <p:font typeface="Open Sans Bold" panose="020B0806030504020204" charset="0"/>
      <p:regular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29370" y="250970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43800" y="3000563"/>
            <a:ext cx="7742633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Promesas</a:t>
            </a:r>
            <a:endParaRPr lang="en-US" sz="9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448800" y="5830722"/>
            <a:ext cx="68319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244828" y="720567"/>
            <a:ext cx="579834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desventajas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64594" y="2104310"/>
            <a:ext cx="717682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Ventajas</a:t>
            </a:r>
            <a:endParaRPr lang="en-US" sz="1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64594" y="2811699"/>
            <a:ext cx="7176829" cy="4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encadenar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operaciones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asíncronas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forma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clara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los callbacks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anidados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callback hell).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4594" y="3766223"/>
            <a:ext cx="7176829" cy="4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Podés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encadenar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múltiples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operaciones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asíncronas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perder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orden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sin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profundizar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indentación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4594" y="3351568"/>
            <a:ext cx="7176828" cy="216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Encadenamiento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(.then)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4594" y="2509439"/>
            <a:ext cx="2597806" cy="216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legible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4594" y="4409477"/>
            <a:ext cx="2407890" cy="23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centralizado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endParaRPr lang="en-US" sz="1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64594" y="4757458"/>
            <a:ext cx="7176829" cy="4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 .catch()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podés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capturar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cadena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.then(), lo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cual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mucho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limpio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callback.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4594" y="5391187"/>
            <a:ext cx="3021806" cy="23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Representan una operación con estado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4594" y="5817332"/>
            <a:ext cx="7176829" cy="4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tiene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estado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(pending, fulfilled, rejected), lo que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fácilmente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flujo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lógica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asíncrona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4594" y="6419312"/>
            <a:ext cx="6941206" cy="216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Compatibles con async/await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4594" y="6786342"/>
            <a:ext cx="7176829" cy="4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perfectamente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async/await, lo que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sincrónico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sea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fácil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entender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64594" y="7429890"/>
            <a:ext cx="6941206" cy="216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Reutilización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funciones</a:t>
            </a:r>
            <a:endParaRPr lang="en-US" sz="1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64594" y="7797213"/>
            <a:ext cx="7176829" cy="4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Podés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devuelven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usarlas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múltiples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contextos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separando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responsabilidades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945130" y="2182097"/>
            <a:ext cx="831417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Desventajas</a:t>
            </a:r>
            <a:endParaRPr lang="en-US" sz="19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945130" y="2549444"/>
            <a:ext cx="3284637" cy="23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Complejidad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innecesaria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tareas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simples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945130" y="2811699"/>
            <a:ext cx="8314170" cy="4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tareas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asíncronas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muy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básicas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simple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setTimeout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), usar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ser un poco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excesivo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945130" y="3351568"/>
            <a:ext cx="2916138" cy="23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Difíciles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depurar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cadenas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largas</a:t>
            </a:r>
            <a:endParaRPr lang="en-US" sz="1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974062" y="3672108"/>
            <a:ext cx="8314170" cy="4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Aunque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son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limpias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los callbacks,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tenés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muchas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encadenadas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mal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manejadas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ser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difícil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rastrear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dónde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viene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error.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958822" y="4409477"/>
            <a:ext cx="3424982" cy="23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no se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bien, los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silencian</a:t>
            </a:r>
            <a:endParaRPr lang="en-US" sz="1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958822" y="4776507"/>
            <a:ext cx="8300478" cy="23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no ponés .catch(), los errores pueden no verse y hacer fallar silenciosamente la aplicación.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958822" y="5195608"/>
            <a:ext cx="5214378" cy="216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cancelables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defecto</a:t>
            </a:r>
            <a:endParaRPr lang="en-US" sz="1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958822" y="5586767"/>
            <a:ext cx="8300478" cy="4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una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arranca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no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detenerse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ser un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querés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abortar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operación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petición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HTTP).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958822" y="6230021"/>
            <a:ext cx="2570559" cy="23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reemplazan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flujo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sincrónico</a:t>
            </a:r>
            <a:endParaRPr lang="en-US" sz="1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945130" y="6614892"/>
            <a:ext cx="8314170" cy="4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Aunque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mejoran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asincronía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siguen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siendo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asíncronas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y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confundir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quienes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comprenden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bien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JS.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945130" y="7332100"/>
            <a:ext cx="1627436" cy="23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Curva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aprendizaje</a:t>
            </a:r>
            <a:endParaRPr lang="en-US" sz="1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958822" y="7727705"/>
            <a:ext cx="8300478" cy="4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principiantes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entender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estado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encadenamiento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ser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difícil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se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tiene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base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asincronía</a:t>
            </a:r>
            <a:r>
              <a:rPr lang="en-US" sz="1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23653" y="6242050"/>
            <a:ext cx="5699076" cy="1447802"/>
          </a:xfrm>
          <a:custGeom>
            <a:avLst/>
            <a:gdLst/>
            <a:ahLst/>
            <a:cxnLst/>
            <a:rect l="l" t="t" r="r" b="b"/>
            <a:pathLst>
              <a:path w="5699076" h="1447802">
                <a:moveTo>
                  <a:pt x="0" y="0"/>
                </a:moveTo>
                <a:lnTo>
                  <a:pt x="5699076" y="0"/>
                </a:lnTo>
                <a:lnTo>
                  <a:pt x="5699076" y="1447802"/>
                </a:lnTo>
                <a:lnTo>
                  <a:pt x="0" y="1447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06876" y="6242050"/>
            <a:ext cx="7042223" cy="1447802"/>
          </a:xfrm>
          <a:custGeom>
            <a:avLst/>
            <a:gdLst/>
            <a:ahLst/>
            <a:cxnLst/>
            <a:rect l="l" t="t" r="r" b="b"/>
            <a:pathLst>
              <a:path w="7042223" h="1447802">
                <a:moveTo>
                  <a:pt x="0" y="0"/>
                </a:moveTo>
                <a:lnTo>
                  <a:pt x="7042222" y="0"/>
                </a:lnTo>
                <a:lnTo>
                  <a:pt x="7042222" y="1447802"/>
                </a:lnTo>
                <a:lnTo>
                  <a:pt x="0" y="1447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23521" y="720567"/>
            <a:ext cx="624095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Qué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son async y await?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75114" y="1829707"/>
            <a:ext cx="14973984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 palabras clave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vinieron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fueran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sincrónico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haciendo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mucho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limpio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fácil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leer.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48600" y="3529920"/>
            <a:ext cx="2358277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¿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75114" y="3831545"/>
            <a:ext cx="66719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async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75114" y="4483100"/>
            <a:ext cx="4285070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coloca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antes de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devolverá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automáticamente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75114" y="7994652"/>
            <a:ext cx="5747615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Aunque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parece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devuelve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devuelve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resuelve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ese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texto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65271" y="3982357"/>
            <a:ext cx="63385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await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65271" y="4483100"/>
            <a:ext cx="6101145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dentro de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async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resuelva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65271" y="5337175"/>
            <a:ext cx="699402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Pausa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hasta que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termine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06876" y="7994652"/>
            <a:ext cx="6868886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“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esperá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hasta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termine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después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seguí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6579" y="2964688"/>
            <a:ext cx="7790453" cy="1891086"/>
          </a:xfrm>
          <a:custGeom>
            <a:avLst/>
            <a:gdLst/>
            <a:ahLst/>
            <a:cxnLst/>
            <a:rect l="l" t="t" r="r" b="b"/>
            <a:pathLst>
              <a:path w="7790453" h="1891086">
                <a:moveTo>
                  <a:pt x="0" y="0"/>
                </a:moveTo>
                <a:lnTo>
                  <a:pt x="7790453" y="0"/>
                </a:lnTo>
                <a:lnTo>
                  <a:pt x="7790453" y="1891087"/>
                </a:lnTo>
                <a:lnTo>
                  <a:pt x="0" y="1891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964688"/>
            <a:ext cx="7706799" cy="3548339"/>
          </a:xfrm>
          <a:custGeom>
            <a:avLst/>
            <a:gdLst/>
            <a:ahLst/>
            <a:cxnLst/>
            <a:rect l="l" t="t" r="r" b="b"/>
            <a:pathLst>
              <a:path w="7706799" h="3548339">
                <a:moveTo>
                  <a:pt x="0" y="0"/>
                </a:moveTo>
                <a:lnTo>
                  <a:pt x="7706799" y="0"/>
                </a:lnTo>
                <a:lnTo>
                  <a:pt x="7706799" y="3548339"/>
                </a:lnTo>
                <a:lnTo>
                  <a:pt x="0" y="35483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06689" y="720567"/>
            <a:ext cx="8874621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completo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antes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después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9568" y="2180091"/>
            <a:ext cx="387712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async/await (solo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2180091"/>
            <a:ext cx="207570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async/await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998196" y="720567"/>
            <a:ext cx="429160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reglas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5864" y="2471992"/>
            <a:ext cx="5554935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legible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68186" y="2773617"/>
            <a:ext cx="208314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Parece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sincrónico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45865" y="3194857"/>
            <a:ext cx="384646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ctr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fácil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entender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flujo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68186" y="3496482"/>
            <a:ext cx="284306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arriba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abajo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45865" y="4026707"/>
            <a:ext cx="646107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ctr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tradicional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68186" y="4328332"/>
            <a:ext cx="187508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try/catch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5865" y="4758418"/>
            <a:ext cx="397802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ctr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Ideal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tareas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secuenciales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68186" y="5060043"/>
            <a:ext cx="415290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Esperás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paso a paso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44000" y="2471992"/>
            <a:ext cx="65462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ctr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await solo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usarse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dentro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async.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3075242"/>
            <a:ext cx="750058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async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siempre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devuelve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aunque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return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4034091"/>
            <a:ext cx="811530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rechaza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await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lanza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error →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captura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try/catch.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9658" y="2993758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2000" y="4454501"/>
            <a:ext cx="5118464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185" y="4467895"/>
            <a:ext cx="5293501" cy="1549317"/>
          </a:xfrm>
          <a:custGeom>
            <a:avLst/>
            <a:gdLst/>
            <a:ahLst/>
            <a:cxnLst/>
            <a:rect l="l" t="t" r="r" b="b"/>
            <a:pathLst>
              <a:path w="5293501" h="1549317">
                <a:moveTo>
                  <a:pt x="0" y="0"/>
                </a:moveTo>
                <a:lnTo>
                  <a:pt x="5293501" y="0"/>
                </a:lnTo>
                <a:lnTo>
                  <a:pt x="5293501" y="1549317"/>
                </a:lnTo>
                <a:lnTo>
                  <a:pt x="0" y="1549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29450" y="4467895"/>
            <a:ext cx="4776150" cy="1906446"/>
          </a:xfrm>
          <a:custGeom>
            <a:avLst/>
            <a:gdLst/>
            <a:ahLst/>
            <a:cxnLst/>
            <a:rect l="l" t="t" r="r" b="b"/>
            <a:pathLst>
              <a:path w="4776150" h="1906446">
                <a:moveTo>
                  <a:pt x="0" y="0"/>
                </a:moveTo>
                <a:lnTo>
                  <a:pt x="4776150" y="0"/>
                </a:lnTo>
                <a:lnTo>
                  <a:pt x="4776150" y="1906446"/>
                </a:lnTo>
                <a:lnTo>
                  <a:pt x="0" y="1906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79920" y="4467895"/>
            <a:ext cx="4286217" cy="1906446"/>
          </a:xfrm>
          <a:custGeom>
            <a:avLst/>
            <a:gdLst/>
            <a:ahLst/>
            <a:cxnLst/>
            <a:rect l="l" t="t" r="r" b="b"/>
            <a:pathLst>
              <a:path w="4286217" h="1906446">
                <a:moveTo>
                  <a:pt x="0" y="0"/>
                </a:moveTo>
                <a:lnTo>
                  <a:pt x="4286217" y="0"/>
                </a:lnTo>
                <a:lnTo>
                  <a:pt x="4286217" y="1906446"/>
                </a:lnTo>
                <a:lnTo>
                  <a:pt x="0" y="19064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08080" y="720567"/>
            <a:ext cx="5671840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Qué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es una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promesa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128551"/>
            <a:ext cx="16230600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un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objeto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representa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resultado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eventual de una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operación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asíncrona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decir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algo que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completarse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ahora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tarde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nunca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y que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éxito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error de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esa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operación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manera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ordenada</a:t>
            </a:r>
            <a:r>
              <a:rPr lang="en-US" sz="17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37956" y="3814441"/>
            <a:ext cx="372725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resuelve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ahora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29450" y="3814441"/>
            <a:ext cx="422910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resuelve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tarde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029450" y="6471591"/>
            <a:ext cx="477615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refleja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consultar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leer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88185" y="6274387"/>
            <a:ext cx="4919895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pasar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cacheados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instantánea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79920" y="3814441"/>
            <a:ext cx="376163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nunca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resuelve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79920" y="6471591"/>
            <a:ext cx="4286217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“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pendiente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”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siempre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pasar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hay un bug,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API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colgada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2551" y="3239458"/>
            <a:ext cx="5990895" cy="4959676"/>
          </a:xfrm>
          <a:custGeom>
            <a:avLst/>
            <a:gdLst/>
            <a:ahLst/>
            <a:cxnLst/>
            <a:rect l="l" t="t" r="r" b="b"/>
            <a:pathLst>
              <a:path w="5990895" h="4959676">
                <a:moveTo>
                  <a:pt x="0" y="0"/>
                </a:moveTo>
                <a:lnTo>
                  <a:pt x="5990895" y="0"/>
                </a:lnTo>
                <a:lnTo>
                  <a:pt x="5990895" y="4959676"/>
                </a:lnTo>
                <a:lnTo>
                  <a:pt x="0" y="4959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05242" y="720567"/>
            <a:ext cx="2277517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Callback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52551" y="1702403"/>
            <a:ext cx="14982898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callback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simplemente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argumento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luego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termine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Es una forma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tareas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asíncronas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leer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respuestas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etc.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21526" y="4945063"/>
            <a:ext cx="7862432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despedirse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 callback: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después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saludar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38980"/>
            <a:ext cx="4426350" cy="6857214"/>
          </a:xfrm>
          <a:custGeom>
            <a:avLst/>
            <a:gdLst/>
            <a:ahLst/>
            <a:cxnLst/>
            <a:rect l="l" t="t" r="r" b="b"/>
            <a:pathLst>
              <a:path w="4426350" h="6857214">
                <a:moveTo>
                  <a:pt x="0" y="0"/>
                </a:moveTo>
                <a:lnTo>
                  <a:pt x="4426350" y="0"/>
                </a:lnTo>
                <a:lnTo>
                  <a:pt x="4426350" y="6857214"/>
                </a:lnTo>
                <a:lnTo>
                  <a:pt x="0" y="6857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29400" y="720567"/>
            <a:ext cx="4339233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Callback  - hell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45256" y="4592638"/>
            <a:ext cx="9975354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Difícil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leer: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vuelve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"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pirámide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dentro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Difícil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mantener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querés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tenés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poner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if (err)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nivel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Difícil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depurar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flujo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complicado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67760" y="1784593"/>
            <a:ext cx="4341873" cy="6717813"/>
          </a:xfrm>
          <a:custGeom>
            <a:avLst/>
            <a:gdLst/>
            <a:ahLst/>
            <a:cxnLst/>
            <a:rect l="l" t="t" r="r" b="b"/>
            <a:pathLst>
              <a:path w="4341873" h="6717813">
                <a:moveTo>
                  <a:pt x="0" y="0"/>
                </a:moveTo>
                <a:lnTo>
                  <a:pt x="4341873" y="0"/>
                </a:lnTo>
                <a:lnTo>
                  <a:pt x="4341873" y="6717814"/>
                </a:lnTo>
                <a:lnTo>
                  <a:pt x="0" y="6717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73578" y="2363630"/>
            <a:ext cx="5559740" cy="5559740"/>
          </a:xfrm>
          <a:custGeom>
            <a:avLst/>
            <a:gdLst/>
            <a:ahLst/>
            <a:cxnLst/>
            <a:rect l="l" t="t" r="r" b="b"/>
            <a:pathLst>
              <a:path w="5559740" h="5559740">
                <a:moveTo>
                  <a:pt x="0" y="0"/>
                </a:moveTo>
                <a:lnTo>
                  <a:pt x="5559741" y="0"/>
                </a:lnTo>
                <a:lnTo>
                  <a:pt x="5559741" y="5559740"/>
                </a:lnTo>
                <a:lnTo>
                  <a:pt x="0" y="5559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66209" y="720567"/>
            <a:ext cx="6555581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Las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promesas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resolviendo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931596" y="720567"/>
            <a:ext cx="442480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¿Por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qué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existen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58036" y="2675647"/>
            <a:ext cx="7571929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Porque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JavaScript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muchas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toman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Leer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Consultar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API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cierto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52145" y="4441825"/>
            <a:ext cx="1298371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Antes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callbacks,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generaban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mucho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desorden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famoso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callback hell).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vinieron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caos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77955" y="4512632"/>
            <a:ext cx="2842693" cy="2842693"/>
          </a:xfrm>
          <a:custGeom>
            <a:avLst/>
            <a:gdLst/>
            <a:ahLst/>
            <a:cxnLst/>
            <a:rect l="l" t="t" r="r" b="b"/>
            <a:pathLst>
              <a:path w="2842693" h="2842693">
                <a:moveTo>
                  <a:pt x="0" y="0"/>
                </a:moveTo>
                <a:lnTo>
                  <a:pt x="2842693" y="0"/>
                </a:lnTo>
                <a:lnTo>
                  <a:pt x="2842693" y="2842693"/>
                </a:lnTo>
                <a:lnTo>
                  <a:pt x="0" y="28426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718138" y="4713084"/>
            <a:ext cx="2851724" cy="2441788"/>
          </a:xfrm>
          <a:custGeom>
            <a:avLst/>
            <a:gdLst/>
            <a:ahLst/>
            <a:cxnLst/>
            <a:rect l="l" t="t" r="r" b="b"/>
            <a:pathLst>
              <a:path w="2851724" h="2441788">
                <a:moveTo>
                  <a:pt x="0" y="0"/>
                </a:moveTo>
                <a:lnTo>
                  <a:pt x="2851724" y="0"/>
                </a:lnTo>
                <a:lnTo>
                  <a:pt x="2851724" y="2441788"/>
                </a:lnTo>
                <a:lnTo>
                  <a:pt x="0" y="2441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82837" y="4378726"/>
            <a:ext cx="2682006" cy="2682006"/>
          </a:xfrm>
          <a:custGeom>
            <a:avLst/>
            <a:gdLst/>
            <a:ahLst/>
            <a:cxnLst/>
            <a:rect l="l" t="t" r="r" b="b"/>
            <a:pathLst>
              <a:path w="2682006" h="2682006">
                <a:moveTo>
                  <a:pt x="0" y="0"/>
                </a:moveTo>
                <a:lnTo>
                  <a:pt x="2682006" y="0"/>
                </a:lnTo>
                <a:lnTo>
                  <a:pt x="2682006" y="2682006"/>
                </a:lnTo>
                <a:lnTo>
                  <a:pt x="0" y="268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58644" y="720567"/>
            <a:ext cx="617071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Estados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una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promesa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88379" y="3472097"/>
            <a:ext cx="427092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rejected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rechazada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hubo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error.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472097"/>
            <a:ext cx="492993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pending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pendiente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aún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completó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13004" y="3472097"/>
            <a:ext cx="546199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fulfilled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cumplida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):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resolvió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correctamente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658684"/>
            <a:ext cx="6408222" cy="2108188"/>
          </a:xfrm>
          <a:custGeom>
            <a:avLst/>
            <a:gdLst/>
            <a:ahLst/>
            <a:cxnLst/>
            <a:rect l="l" t="t" r="r" b="b"/>
            <a:pathLst>
              <a:path w="6408222" h="2108188">
                <a:moveTo>
                  <a:pt x="0" y="0"/>
                </a:moveTo>
                <a:lnTo>
                  <a:pt x="6408222" y="0"/>
                </a:lnTo>
                <a:lnTo>
                  <a:pt x="6408222" y="2108188"/>
                </a:lnTo>
                <a:lnTo>
                  <a:pt x="0" y="2108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5513372"/>
            <a:ext cx="6460034" cy="2253500"/>
          </a:xfrm>
          <a:custGeom>
            <a:avLst/>
            <a:gdLst/>
            <a:ahLst/>
            <a:cxnLst/>
            <a:rect l="l" t="t" r="r" b="b"/>
            <a:pathLst>
              <a:path w="6460034" h="2253500">
                <a:moveTo>
                  <a:pt x="0" y="0"/>
                </a:moveTo>
                <a:lnTo>
                  <a:pt x="6460034" y="0"/>
                </a:lnTo>
                <a:lnTo>
                  <a:pt x="6460034" y="2253500"/>
                </a:lnTo>
                <a:lnTo>
                  <a:pt x="0" y="225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60121" y="720567"/>
            <a:ext cx="396775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Resolve y reject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61481" y="1972350"/>
            <a:ext cx="1196503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JavaScript,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entregan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especiales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argumentos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472097"/>
            <a:ext cx="159454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resolve(valor)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089400"/>
            <a:ext cx="6850112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"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salió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bien".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pending a fulfilled.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valor que le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pasás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estará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disponible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.then().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3472097"/>
            <a:ext cx="142056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reject(error)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4003451"/>
            <a:ext cx="6928693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"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hubo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error".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pending a rejected.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error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estará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disponible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.catch().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3781" y="2665020"/>
            <a:ext cx="6802300" cy="5140819"/>
          </a:xfrm>
          <a:custGeom>
            <a:avLst/>
            <a:gdLst/>
            <a:ahLst/>
            <a:cxnLst/>
            <a:rect l="l" t="t" r="r" b="b"/>
            <a:pathLst>
              <a:path w="6802300" h="5140819">
                <a:moveTo>
                  <a:pt x="0" y="0"/>
                </a:moveTo>
                <a:lnTo>
                  <a:pt x="6802300" y="0"/>
                </a:lnTo>
                <a:lnTo>
                  <a:pt x="6802300" y="5140819"/>
                </a:lnTo>
                <a:lnTo>
                  <a:pt x="0" y="5140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77368" y="2573091"/>
            <a:ext cx="6101530" cy="5324677"/>
          </a:xfrm>
          <a:custGeom>
            <a:avLst/>
            <a:gdLst/>
            <a:ahLst/>
            <a:cxnLst/>
            <a:rect l="l" t="t" r="r" b="b"/>
            <a:pathLst>
              <a:path w="6101530" h="5324677">
                <a:moveTo>
                  <a:pt x="0" y="0"/>
                </a:moveTo>
                <a:lnTo>
                  <a:pt x="6101529" y="0"/>
                </a:lnTo>
                <a:lnTo>
                  <a:pt x="6101529" y="5324677"/>
                </a:lnTo>
                <a:lnTo>
                  <a:pt x="0" y="53246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539623" y="9490998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0" y="720567"/>
            <a:ext cx="5322168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completo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3781" y="2052693"/>
            <a:ext cx="116859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77368" y="2052693"/>
            <a:ext cx="116859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46601" y="8317359"/>
            <a:ext cx="7194798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.then()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cumple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(resolve).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.catch()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falla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(reject).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1014</Words>
  <Application>Microsoft Office PowerPoint</Application>
  <PresentationFormat>Personalizado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Open Sans Bold</vt:lpstr>
      <vt:lpstr>Poppins</vt:lpstr>
      <vt:lpstr>Arial</vt:lpstr>
      <vt:lpstr>Open Sans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Promesas</dc:title>
  <cp:lastModifiedBy>Lionel Ruiz Diaz</cp:lastModifiedBy>
  <cp:revision>3</cp:revision>
  <dcterms:created xsi:type="dcterms:W3CDTF">2006-08-16T00:00:00Z</dcterms:created>
  <dcterms:modified xsi:type="dcterms:W3CDTF">2025-06-22T01:12:05Z</dcterms:modified>
  <dc:identifier>DAGq6FK_thE</dc:identifier>
</cp:coreProperties>
</file>