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Bold" panose="020B0806030504020204" charset="0"/>
      <p:regular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26.png"/><Relationship Id="rId5" Type="http://schemas.openxmlformats.org/officeDocument/2006/relationships/image" Target="../media/image13.png"/><Relationship Id="rId10" Type="http://schemas.openxmlformats.org/officeDocument/2006/relationships/image" Target="../media/image25.png"/><Relationship Id="rId4" Type="http://schemas.openxmlformats.org/officeDocument/2006/relationships/image" Target="../media/image12.sv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28800" y="4119372"/>
            <a:ext cx="7315200" cy="2048256"/>
          </a:xfrm>
          <a:custGeom>
            <a:avLst/>
            <a:gdLst/>
            <a:ahLst/>
            <a:cxnLst/>
            <a:rect l="l" t="t" r="r" b="b"/>
            <a:pathLst>
              <a:path w="7315200" h="2048256">
                <a:moveTo>
                  <a:pt x="0" y="0"/>
                </a:moveTo>
                <a:lnTo>
                  <a:pt x="7315200" y="0"/>
                </a:lnTo>
                <a:lnTo>
                  <a:pt x="7315200" y="2048256"/>
                </a:lnTo>
                <a:lnTo>
                  <a:pt x="0" y="2048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493893" y="3000563"/>
            <a:ext cx="5133082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Node.js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829800" y="4914900"/>
            <a:ext cx="6786906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By: Escobar Joel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030047" y="898142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030047" y="898142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" name="Freeform 3"/>
          <p:cNvSpPr/>
          <p:nvPr/>
        </p:nvSpPr>
        <p:spPr>
          <a:xfrm>
            <a:off x="12649200" y="3238500"/>
            <a:ext cx="5052240" cy="3170366"/>
          </a:xfrm>
          <a:custGeom>
            <a:avLst/>
            <a:gdLst/>
            <a:ahLst/>
            <a:cxnLst/>
            <a:rect l="l" t="t" r="r" b="b"/>
            <a:pathLst>
              <a:path w="5052240" h="3170366">
                <a:moveTo>
                  <a:pt x="0" y="0"/>
                </a:moveTo>
                <a:lnTo>
                  <a:pt x="5052240" y="0"/>
                </a:lnTo>
                <a:lnTo>
                  <a:pt x="5052240" y="3170365"/>
                </a:lnTo>
                <a:lnTo>
                  <a:pt x="0" y="31703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179296" y="720567"/>
            <a:ext cx="1929408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Node JS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20342" y="1918410"/>
            <a:ext cx="9670256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Vamos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necesitar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Node.js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preferentemente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que sea compatible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 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4214245"/>
            <a:ext cx="11409155" cy="460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0"/>
              </a:lnSpc>
              <a:spcBef>
                <a:spcPct val="0"/>
              </a:spcBef>
            </a:pP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Node.js es un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entorno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ejecución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JavaScript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basado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motor V8 de Google Chrome.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ejecutar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JavaScript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lo que lo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hace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ideal para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desarrollar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aplicaciones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web, APIs y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servicios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tiempo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real.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58405" y="2421648"/>
            <a:ext cx="899413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Vamos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trabajando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sobre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última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versión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LTS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soporte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largo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plazo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095875"/>
            <a:ext cx="223004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u="sng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 tooltip="https://nodejs.org/es/"/>
              </a:rPr>
              <a:t>Descargar</a:t>
            </a:r>
            <a:r>
              <a:rPr lang="en-US" sz="2000" u="sng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 tooltip="https://nodejs.org/es/"/>
              </a:rPr>
              <a:t> </a:t>
            </a:r>
            <a:r>
              <a:rPr lang="en-US" sz="2000" u="sng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 tooltip="https://nodejs.org/es/"/>
              </a:rPr>
              <a:t>Node.Js</a:t>
            </a:r>
            <a:r>
              <a:rPr lang="en-US" sz="2000" u="sng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 tooltip="https://nodejs.org/es/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030047" y="898142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" name="Freeform 3"/>
          <p:cNvSpPr/>
          <p:nvPr/>
        </p:nvSpPr>
        <p:spPr>
          <a:xfrm>
            <a:off x="11588372" y="3714622"/>
            <a:ext cx="5294189" cy="2203706"/>
          </a:xfrm>
          <a:custGeom>
            <a:avLst/>
            <a:gdLst/>
            <a:ahLst/>
            <a:cxnLst/>
            <a:rect l="l" t="t" r="r" b="b"/>
            <a:pathLst>
              <a:path w="5294189" h="2203706">
                <a:moveTo>
                  <a:pt x="0" y="0"/>
                </a:moveTo>
                <a:lnTo>
                  <a:pt x="5294188" y="0"/>
                </a:lnTo>
                <a:lnTo>
                  <a:pt x="5294188" y="2203706"/>
                </a:lnTo>
                <a:lnTo>
                  <a:pt x="0" y="2203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382000" y="720567"/>
            <a:ext cx="1367581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NPM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52459" y="4261874"/>
            <a:ext cx="10330791" cy="709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2"/>
              </a:lnSpc>
              <a:spcBef>
                <a:spcPct val="0"/>
              </a:spcBef>
            </a:pP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Node.js </a:t>
            </a:r>
            <a:r>
              <a:rPr lang="en-US" sz="208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incluye</a:t>
            </a: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8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npm</a:t>
            </a: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(Node Package Manager), que </a:t>
            </a:r>
            <a:r>
              <a:rPr lang="en-US" sz="208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</a:t>
            </a: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8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instalar</a:t>
            </a: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8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gestionar</a:t>
            </a: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8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paquetes</a:t>
            </a: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8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librerías</a:t>
            </a: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8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terceros</a:t>
            </a: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2459" y="6157339"/>
            <a:ext cx="10935912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Cuenta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2M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paquetes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(no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todas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son de Node,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sino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están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angular, react,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vue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svelte, etc.)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gran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mayoría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030047" y="898142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251650" y="720567"/>
            <a:ext cx="3784699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Características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178079" y="2795414"/>
            <a:ext cx="6928321" cy="34239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70"/>
              </a:lnSpc>
              <a:spcBef>
                <a:spcPct val="0"/>
              </a:spcBef>
            </a:pPr>
            <a:r>
              <a:rPr lang="en-US" sz="319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lang="en-US" sz="319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Asincronía</a:t>
            </a:r>
            <a:r>
              <a:rPr lang="en-US" sz="319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>
              <a:lnSpc>
                <a:spcPts val="4470"/>
              </a:lnSpc>
              <a:spcBef>
                <a:spcPct val="0"/>
              </a:spcBef>
            </a:pPr>
            <a:r>
              <a:rPr lang="en-US" sz="319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lang="en-US" sz="319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Módulos</a:t>
            </a:r>
            <a:r>
              <a:rPr lang="en-US" sz="319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9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nativos</a:t>
            </a:r>
            <a:r>
              <a:rPr lang="en-US" sz="319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de </a:t>
            </a:r>
            <a:r>
              <a:rPr lang="en-US" sz="319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terceros</a:t>
            </a:r>
            <a:endParaRPr lang="en-US" sz="3193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470"/>
              </a:lnSpc>
              <a:spcBef>
                <a:spcPct val="0"/>
              </a:spcBef>
            </a:pPr>
            <a:r>
              <a:rPr lang="en-US" sz="319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lang="en-US" sz="319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Gestión</a:t>
            </a:r>
            <a:r>
              <a:rPr lang="en-US" sz="319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319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paquetes</a:t>
            </a:r>
            <a:r>
              <a:rPr lang="en-US" sz="319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NPM</a:t>
            </a:r>
          </a:p>
          <a:p>
            <a:pPr algn="l">
              <a:lnSpc>
                <a:spcPts val="4470"/>
              </a:lnSpc>
              <a:spcBef>
                <a:spcPct val="0"/>
              </a:spcBef>
            </a:pPr>
            <a:r>
              <a:rPr lang="en-US" sz="319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lang="en-US" sz="319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Construcción</a:t>
            </a:r>
            <a:r>
              <a:rPr lang="en-US" sz="319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319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servidores</a:t>
            </a:r>
            <a:endParaRPr lang="en-US" sz="3193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470"/>
              </a:lnSpc>
              <a:spcBef>
                <a:spcPct val="0"/>
              </a:spcBef>
            </a:pPr>
            <a:r>
              <a:rPr lang="en-US" sz="319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lang="en-US" sz="319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Escalabilidad</a:t>
            </a:r>
            <a:endParaRPr lang="en-US" sz="3193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470"/>
              </a:lnSpc>
              <a:spcBef>
                <a:spcPct val="0"/>
              </a:spcBef>
            </a:pPr>
            <a:r>
              <a:rPr lang="en-US" sz="319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lang="en-US" sz="319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Múltiple</a:t>
            </a:r>
            <a:r>
              <a:rPr lang="en-US" sz="319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9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plataforma</a:t>
            </a:r>
            <a:endParaRPr lang="en-US" sz="3193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62579" y="4167264"/>
            <a:ext cx="6673235" cy="1952471"/>
          </a:xfrm>
          <a:custGeom>
            <a:avLst/>
            <a:gdLst/>
            <a:ahLst/>
            <a:cxnLst/>
            <a:rect l="l" t="t" r="r" b="b"/>
            <a:pathLst>
              <a:path w="6673235" h="1952471">
                <a:moveTo>
                  <a:pt x="0" y="0"/>
                </a:moveTo>
                <a:lnTo>
                  <a:pt x="6673235" y="0"/>
                </a:lnTo>
                <a:lnTo>
                  <a:pt x="6673235" y="1952472"/>
                </a:lnTo>
                <a:lnTo>
                  <a:pt x="0" y="1952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586098" y="4137873"/>
            <a:ext cx="5815498" cy="3233371"/>
          </a:xfrm>
          <a:custGeom>
            <a:avLst/>
            <a:gdLst/>
            <a:ahLst/>
            <a:cxnLst/>
            <a:rect l="l" t="t" r="r" b="b"/>
            <a:pathLst>
              <a:path w="5815498" h="3233371">
                <a:moveTo>
                  <a:pt x="0" y="0"/>
                </a:moveTo>
                <a:lnTo>
                  <a:pt x="5815499" y="0"/>
                </a:lnTo>
                <a:lnTo>
                  <a:pt x="5815499" y="3233372"/>
                </a:lnTo>
                <a:lnTo>
                  <a:pt x="0" y="3233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030047" y="898142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79403" y="720567"/>
            <a:ext cx="10929193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Código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bloqueante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y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código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no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bloqueante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24200" y="3479189"/>
            <a:ext cx="3290305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bloqueante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301672" y="3646959"/>
            <a:ext cx="4043288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 no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bloqueante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91490" y="3796343"/>
            <a:ext cx="3358279" cy="3412011"/>
          </a:xfrm>
          <a:custGeom>
            <a:avLst/>
            <a:gdLst/>
            <a:ahLst/>
            <a:cxnLst/>
            <a:rect l="l" t="t" r="r" b="b"/>
            <a:pathLst>
              <a:path w="3358279" h="3412011">
                <a:moveTo>
                  <a:pt x="0" y="0"/>
                </a:moveTo>
                <a:lnTo>
                  <a:pt x="3358279" y="0"/>
                </a:lnTo>
                <a:lnTo>
                  <a:pt x="3358279" y="3412011"/>
                </a:lnTo>
                <a:lnTo>
                  <a:pt x="0" y="3412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039600" y="3766952"/>
            <a:ext cx="3190230" cy="3412011"/>
          </a:xfrm>
          <a:custGeom>
            <a:avLst/>
            <a:gdLst/>
            <a:ahLst/>
            <a:cxnLst/>
            <a:rect l="l" t="t" r="r" b="b"/>
            <a:pathLst>
              <a:path w="3190230" h="3412011">
                <a:moveTo>
                  <a:pt x="0" y="0"/>
                </a:moveTo>
                <a:lnTo>
                  <a:pt x="3190230" y="0"/>
                </a:lnTo>
                <a:lnTo>
                  <a:pt x="3190230" y="3412011"/>
                </a:lnTo>
                <a:lnTo>
                  <a:pt x="0" y="34120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030047" y="898142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781800" y="720567"/>
            <a:ext cx="4672682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Libuv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y event loop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31261" y="2557460"/>
            <a:ext cx="7230893" cy="735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07"/>
              </a:lnSpc>
              <a:spcBef>
                <a:spcPct val="0"/>
              </a:spcBef>
            </a:pPr>
            <a:r>
              <a:rPr lang="en-US" sz="143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Libuv</a:t>
            </a:r>
            <a:r>
              <a:rPr lang="en-US" sz="14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una </a:t>
            </a:r>
            <a:r>
              <a:rPr lang="en-US" sz="143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biblioteca</a:t>
            </a:r>
            <a:r>
              <a:rPr lang="en-US" sz="14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3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multiplataforma</a:t>
            </a:r>
            <a:r>
              <a:rPr lang="en-US" sz="14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43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14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3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abierto</a:t>
            </a:r>
            <a:r>
              <a:rPr lang="en-US" sz="14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3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escrita</a:t>
            </a:r>
            <a:r>
              <a:rPr lang="en-US" sz="14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3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4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C. </a:t>
            </a:r>
            <a:r>
              <a:rPr lang="en-US" sz="143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4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3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4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3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entorno</a:t>
            </a:r>
            <a:r>
              <a:rPr lang="en-US" sz="14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43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ejecución</a:t>
            </a:r>
            <a:r>
              <a:rPr lang="en-US" sz="14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Node.js, </a:t>
            </a:r>
            <a:r>
              <a:rPr lang="en-US" sz="143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</a:t>
            </a:r>
            <a:r>
              <a:rPr lang="en-US" sz="14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3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función</a:t>
            </a:r>
            <a:r>
              <a:rPr lang="en-US" sz="14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</a:t>
            </a:r>
            <a:r>
              <a:rPr lang="en-US" sz="143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proporcionar</a:t>
            </a:r>
            <a:r>
              <a:rPr lang="en-US" sz="14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3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soporte</a:t>
            </a:r>
            <a:r>
              <a:rPr lang="en-US" sz="14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la </a:t>
            </a:r>
            <a:r>
              <a:rPr lang="en-US" sz="143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gestión</a:t>
            </a:r>
            <a:r>
              <a:rPr lang="en-US" sz="14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43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operaciones</a:t>
            </a:r>
            <a:r>
              <a:rPr lang="en-US" sz="14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3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asíncronas</a:t>
            </a:r>
            <a:r>
              <a:rPr lang="en-US" sz="14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22058" y="2805063"/>
            <a:ext cx="7421984" cy="239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2"/>
              </a:lnSpc>
              <a:spcBef>
                <a:spcPct val="0"/>
              </a:spcBef>
            </a:pPr>
            <a:r>
              <a:rPr lang="en-US" sz="143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event loop (</a:t>
            </a:r>
            <a:r>
              <a:rPr lang="en-US" sz="143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bucle</a:t>
            </a:r>
            <a:r>
              <a:rPr lang="en-US" sz="143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43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eventos</a:t>
            </a:r>
            <a:r>
              <a:rPr lang="en-US" sz="143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 es </a:t>
            </a:r>
            <a:r>
              <a:rPr lang="en-US" sz="143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143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 </a:t>
            </a:r>
            <a:r>
              <a:rPr lang="en-US" sz="143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organizador</a:t>
            </a:r>
            <a:r>
              <a:rPr lang="en-US" sz="143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43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tareas</a:t>
            </a:r>
            <a:r>
              <a:rPr lang="en-US" sz="143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45402" y="363072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144500" y="363072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381455" y="4569171"/>
            <a:ext cx="4459876" cy="4459876"/>
          </a:xfrm>
          <a:custGeom>
            <a:avLst/>
            <a:gdLst/>
            <a:ahLst/>
            <a:cxnLst/>
            <a:rect l="l" t="t" r="r" b="b"/>
            <a:pathLst>
              <a:path w="4459876" h="4459876">
                <a:moveTo>
                  <a:pt x="0" y="0"/>
                </a:moveTo>
                <a:lnTo>
                  <a:pt x="4459876" y="0"/>
                </a:lnTo>
                <a:lnTo>
                  <a:pt x="4459876" y="4459876"/>
                </a:lnTo>
                <a:lnTo>
                  <a:pt x="0" y="44598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549337" y="1653548"/>
            <a:ext cx="4124112" cy="2286637"/>
          </a:xfrm>
          <a:custGeom>
            <a:avLst/>
            <a:gdLst/>
            <a:ahLst/>
            <a:cxnLst/>
            <a:rect l="l" t="t" r="r" b="b"/>
            <a:pathLst>
              <a:path w="4124112" h="2286637">
                <a:moveTo>
                  <a:pt x="0" y="0"/>
                </a:moveTo>
                <a:lnTo>
                  <a:pt x="4124112" y="0"/>
                </a:lnTo>
                <a:lnTo>
                  <a:pt x="4124112" y="2286637"/>
                </a:lnTo>
                <a:lnTo>
                  <a:pt x="0" y="22866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039333" y="4252922"/>
            <a:ext cx="3075698" cy="426876"/>
          </a:xfrm>
          <a:custGeom>
            <a:avLst/>
            <a:gdLst/>
            <a:ahLst/>
            <a:cxnLst/>
            <a:rect l="l" t="t" r="r" b="b"/>
            <a:pathLst>
              <a:path w="3075698" h="426876">
                <a:moveTo>
                  <a:pt x="0" y="0"/>
                </a:moveTo>
                <a:lnTo>
                  <a:pt x="3075698" y="0"/>
                </a:lnTo>
                <a:lnTo>
                  <a:pt x="3075698" y="426876"/>
                </a:lnTo>
                <a:lnTo>
                  <a:pt x="0" y="42687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084580" y="5416077"/>
            <a:ext cx="2985205" cy="544101"/>
          </a:xfrm>
          <a:custGeom>
            <a:avLst/>
            <a:gdLst/>
            <a:ahLst/>
            <a:cxnLst/>
            <a:rect l="l" t="t" r="r" b="b"/>
            <a:pathLst>
              <a:path w="2985205" h="544101">
                <a:moveTo>
                  <a:pt x="0" y="0"/>
                </a:moveTo>
                <a:lnTo>
                  <a:pt x="2985204" y="0"/>
                </a:lnTo>
                <a:lnTo>
                  <a:pt x="2985204" y="544102"/>
                </a:lnTo>
                <a:lnTo>
                  <a:pt x="0" y="54410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645402" y="6599472"/>
            <a:ext cx="3863560" cy="399274"/>
          </a:xfrm>
          <a:custGeom>
            <a:avLst/>
            <a:gdLst/>
            <a:ahLst/>
            <a:cxnLst/>
            <a:rect l="l" t="t" r="r" b="b"/>
            <a:pathLst>
              <a:path w="3863560" h="399274">
                <a:moveTo>
                  <a:pt x="0" y="0"/>
                </a:moveTo>
                <a:lnTo>
                  <a:pt x="3863560" y="0"/>
                </a:lnTo>
                <a:lnTo>
                  <a:pt x="3863560" y="399274"/>
                </a:lnTo>
                <a:lnTo>
                  <a:pt x="0" y="39927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549337" y="5416077"/>
            <a:ext cx="2282314" cy="560908"/>
          </a:xfrm>
          <a:custGeom>
            <a:avLst/>
            <a:gdLst/>
            <a:ahLst/>
            <a:cxnLst/>
            <a:rect l="l" t="t" r="r" b="b"/>
            <a:pathLst>
              <a:path w="2282314" h="560908">
                <a:moveTo>
                  <a:pt x="0" y="0"/>
                </a:moveTo>
                <a:lnTo>
                  <a:pt x="2282314" y="0"/>
                </a:lnTo>
                <a:lnTo>
                  <a:pt x="2282314" y="560908"/>
                </a:lnTo>
                <a:lnTo>
                  <a:pt x="0" y="56090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549337" y="6394784"/>
            <a:ext cx="2644370" cy="603961"/>
          </a:xfrm>
          <a:custGeom>
            <a:avLst/>
            <a:gdLst/>
            <a:ahLst/>
            <a:cxnLst/>
            <a:rect l="l" t="t" r="r" b="b"/>
            <a:pathLst>
              <a:path w="2644370" h="603961">
                <a:moveTo>
                  <a:pt x="0" y="0"/>
                </a:moveTo>
                <a:lnTo>
                  <a:pt x="2644370" y="0"/>
                </a:lnTo>
                <a:lnTo>
                  <a:pt x="2644370" y="603962"/>
                </a:lnTo>
                <a:lnTo>
                  <a:pt x="0" y="60396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7030047" y="898142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841331" y="720567"/>
            <a:ext cx="4605338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Event loop y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Libuv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35993" y="4078297"/>
            <a:ext cx="460533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Consola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274513" y="8012779"/>
            <a:ext cx="460533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main()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899231" y="8012779"/>
            <a:ext cx="460533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Libuv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254997" y="8679797"/>
            <a:ext cx="264437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Exit code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81455" y="1646761"/>
            <a:ext cx="4459876" cy="2289912"/>
          </a:xfrm>
          <a:custGeom>
            <a:avLst/>
            <a:gdLst/>
            <a:ahLst/>
            <a:cxnLst/>
            <a:rect l="l" t="t" r="r" b="b"/>
            <a:pathLst>
              <a:path w="4459876" h="2289912">
                <a:moveTo>
                  <a:pt x="0" y="0"/>
                </a:moveTo>
                <a:lnTo>
                  <a:pt x="4459876" y="0"/>
                </a:lnTo>
                <a:lnTo>
                  <a:pt x="4459876" y="2289912"/>
                </a:lnTo>
                <a:lnTo>
                  <a:pt x="0" y="2289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19782" y="363072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144500" y="363072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381455" y="4569171"/>
            <a:ext cx="4459876" cy="4459876"/>
          </a:xfrm>
          <a:custGeom>
            <a:avLst/>
            <a:gdLst/>
            <a:ahLst/>
            <a:cxnLst/>
            <a:rect l="l" t="t" r="r" b="b"/>
            <a:pathLst>
              <a:path w="4459876" h="4459876">
                <a:moveTo>
                  <a:pt x="0" y="0"/>
                </a:moveTo>
                <a:lnTo>
                  <a:pt x="4459876" y="0"/>
                </a:lnTo>
                <a:lnTo>
                  <a:pt x="4459876" y="4459876"/>
                </a:lnTo>
                <a:lnTo>
                  <a:pt x="0" y="44598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796964" y="4360189"/>
            <a:ext cx="3560436" cy="417964"/>
          </a:xfrm>
          <a:custGeom>
            <a:avLst/>
            <a:gdLst/>
            <a:ahLst/>
            <a:cxnLst/>
            <a:rect l="l" t="t" r="r" b="b"/>
            <a:pathLst>
              <a:path w="3560436" h="417964">
                <a:moveTo>
                  <a:pt x="0" y="0"/>
                </a:moveTo>
                <a:lnTo>
                  <a:pt x="3560436" y="0"/>
                </a:lnTo>
                <a:lnTo>
                  <a:pt x="3560436" y="417964"/>
                </a:lnTo>
                <a:lnTo>
                  <a:pt x="0" y="41796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144000" y="5311445"/>
            <a:ext cx="2728677" cy="1162441"/>
          </a:xfrm>
          <a:custGeom>
            <a:avLst/>
            <a:gdLst/>
            <a:ahLst/>
            <a:cxnLst/>
            <a:rect l="l" t="t" r="r" b="b"/>
            <a:pathLst>
              <a:path w="2728677" h="1162441">
                <a:moveTo>
                  <a:pt x="0" y="0"/>
                </a:moveTo>
                <a:lnTo>
                  <a:pt x="2728677" y="0"/>
                </a:lnTo>
                <a:lnTo>
                  <a:pt x="2728677" y="1162441"/>
                </a:lnTo>
                <a:lnTo>
                  <a:pt x="0" y="116244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089598" y="5311445"/>
            <a:ext cx="2728677" cy="1162441"/>
          </a:xfrm>
          <a:custGeom>
            <a:avLst/>
            <a:gdLst/>
            <a:ahLst/>
            <a:cxnLst/>
            <a:rect l="l" t="t" r="r" b="b"/>
            <a:pathLst>
              <a:path w="2728677" h="1162441">
                <a:moveTo>
                  <a:pt x="0" y="0"/>
                </a:moveTo>
                <a:lnTo>
                  <a:pt x="2728677" y="0"/>
                </a:lnTo>
                <a:lnTo>
                  <a:pt x="2728677" y="1162441"/>
                </a:lnTo>
                <a:lnTo>
                  <a:pt x="0" y="116244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043331" y="6702589"/>
            <a:ext cx="3067702" cy="444817"/>
          </a:xfrm>
          <a:custGeom>
            <a:avLst/>
            <a:gdLst/>
            <a:ahLst/>
            <a:cxnLst/>
            <a:rect l="l" t="t" r="r" b="b"/>
            <a:pathLst>
              <a:path w="3067702" h="444817">
                <a:moveTo>
                  <a:pt x="0" y="0"/>
                </a:moveTo>
                <a:lnTo>
                  <a:pt x="3067702" y="0"/>
                </a:lnTo>
                <a:lnTo>
                  <a:pt x="3067702" y="444817"/>
                </a:lnTo>
                <a:lnTo>
                  <a:pt x="0" y="44481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118640" y="5000073"/>
            <a:ext cx="2985507" cy="622744"/>
          </a:xfrm>
          <a:custGeom>
            <a:avLst/>
            <a:gdLst/>
            <a:ahLst/>
            <a:cxnLst/>
            <a:rect l="l" t="t" r="r" b="b"/>
            <a:pathLst>
              <a:path w="2985507" h="622744">
                <a:moveTo>
                  <a:pt x="0" y="0"/>
                </a:moveTo>
                <a:lnTo>
                  <a:pt x="2985507" y="0"/>
                </a:lnTo>
                <a:lnTo>
                  <a:pt x="2985507" y="622744"/>
                </a:lnTo>
                <a:lnTo>
                  <a:pt x="0" y="62274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657600" y="6383789"/>
            <a:ext cx="1846175" cy="867480"/>
          </a:xfrm>
          <a:custGeom>
            <a:avLst/>
            <a:gdLst/>
            <a:ahLst/>
            <a:cxnLst/>
            <a:rect l="l" t="t" r="r" b="b"/>
            <a:pathLst>
              <a:path w="1846175" h="867480">
                <a:moveTo>
                  <a:pt x="0" y="0"/>
                </a:moveTo>
                <a:lnTo>
                  <a:pt x="1846175" y="0"/>
                </a:lnTo>
                <a:lnTo>
                  <a:pt x="1846175" y="867480"/>
                </a:lnTo>
                <a:lnTo>
                  <a:pt x="0" y="8674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030047" y="898142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35994" y="4054485"/>
            <a:ext cx="460533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Consola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274513" y="8012779"/>
            <a:ext cx="460533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main()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899231" y="8012779"/>
            <a:ext cx="460533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Libuv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54997" y="8679797"/>
            <a:ext cx="264437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Exit code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09658" y="2993758"/>
            <a:ext cx="3626167" cy="4114800"/>
          </a:xfrm>
          <a:custGeom>
            <a:avLst/>
            <a:gdLst/>
            <a:ahLst/>
            <a:cxnLst/>
            <a:rect l="l" t="t" r="r" b="b"/>
            <a:pathLst>
              <a:path w="3626167" h="4114800">
                <a:moveTo>
                  <a:pt x="0" y="0"/>
                </a:moveTo>
                <a:lnTo>
                  <a:pt x="3626168" y="0"/>
                </a:lnTo>
                <a:lnTo>
                  <a:pt x="3626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9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001000" y="4454501"/>
            <a:ext cx="5499464" cy="688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Muchas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gracias!!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265</Words>
  <Application>Microsoft Office PowerPoint</Application>
  <PresentationFormat>Personalizado</PresentationFormat>
  <Paragraphs>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Calibri</vt:lpstr>
      <vt:lpstr>Poppins</vt:lpstr>
      <vt:lpstr>Arial</vt:lpstr>
      <vt:lpstr>Open Sans Bold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Node-js - 01 </dc:title>
  <cp:lastModifiedBy>Lionel Ruiz Diaz</cp:lastModifiedBy>
  <cp:revision>2</cp:revision>
  <dcterms:created xsi:type="dcterms:W3CDTF">2006-08-16T00:00:00Z</dcterms:created>
  <dcterms:modified xsi:type="dcterms:W3CDTF">2025-05-26T21:00:10Z</dcterms:modified>
  <dc:identifier>DAGlXdx1RP0</dc:identifier>
</cp:coreProperties>
</file>