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2D49D-8A4D-3044-99CF-F6CB3D365588}" v="2" dt="2024-09-09T20:59:53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Walsh" userId="a6c02263d3fe85f9" providerId="LiveId" clId="{DC82D49D-8A4D-3044-99CF-F6CB3D365588}"/>
    <pc:docChg chg="modSld">
      <pc:chgData name="Greg Walsh" userId="a6c02263d3fe85f9" providerId="LiveId" clId="{DC82D49D-8A4D-3044-99CF-F6CB3D365588}" dt="2024-09-09T20:59:56.474" v="5"/>
      <pc:docMkLst>
        <pc:docMk/>
      </pc:docMkLst>
      <pc:sldChg chg="addSp delSp modSp mod">
        <pc:chgData name="Greg Walsh" userId="a6c02263d3fe85f9" providerId="LiveId" clId="{DC82D49D-8A4D-3044-99CF-F6CB3D365588}" dt="2024-09-09T20:59:56.474" v="5"/>
        <pc:sldMkLst>
          <pc:docMk/>
          <pc:sldMk cId="0" sldId="261"/>
        </pc:sldMkLst>
        <pc:spChg chg="add del mod">
          <ac:chgData name="Greg Walsh" userId="a6c02263d3fe85f9" providerId="LiveId" clId="{DC82D49D-8A4D-3044-99CF-F6CB3D365588}" dt="2024-09-09T20:59:55.066" v="3"/>
          <ac:spMkLst>
            <pc:docMk/>
            <pc:sldMk cId="0" sldId="261"/>
            <ac:spMk id="2" creationId="{EBAF0B4F-EFE7-958E-A507-4C06B974E7BF}"/>
          </ac:spMkLst>
        </pc:spChg>
        <pc:spChg chg="add del mod">
          <ac:chgData name="Greg Walsh" userId="a6c02263d3fe85f9" providerId="LiveId" clId="{DC82D49D-8A4D-3044-99CF-F6CB3D365588}" dt="2024-09-09T20:59:56.474" v="5"/>
          <ac:spMkLst>
            <pc:docMk/>
            <pc:sldMk cId="0" sldId="261"/>
            <ac:spMk id="3" creationId="{4C0CB148-31AB-BC55-A886-AE2116E427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976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Widescreen</PresentationFormat>
  <Paragraphs>15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Greg Walsh</cp:lastModifiedBy>
  <cp:revision>1</cp:revision>
  <dcterms:created xsi:type="dcterms:W3CDTF">2024-09-09T20:57:19Z</dcterms:created>
  <dcterms:modified xsi:type="dcterms:W3CDTF">2024-09-09T21:00:01Z</dcterms:modified>
</cp:coreProperties>
</file>