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9105-DE59-4067-A1B1-BA5E2B15D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A945C-0B51-4837-89B1-745020183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7E46A-2CC2-4A4E-A686-A28594BA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89AC-EFF0-4409-8AE2-3D172E9AB95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09618-D1FF-4493-B594-B5DCC965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F6A0-45AA-471D-9D58-0F410B08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A218-9A1E-41FD-99B8-78CA3BA0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2092-1D19-457F-867C-F9CC0D0C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5015E-3E66-44AD-8EB9-87B9E19BC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103FA-5BBA-475B-A7C9-9AD83231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89AC-EFF0-4409-8AE2-3D172E9AB95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76559-8EE0-4B39-9C81-DF9AB94D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47E04-F043-4976-A6AC-242C0957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A218-9A1E-41FD-99B8-78CA3BA0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3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22B36-F24D-4450-8A20-AD225569A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7AB65-82D4-4FC1-9146-1AD086FD7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0EEB4-163E-463B-A59A-2A2CF4BA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89AC-EFF0-4409-8AE2-3D172E9AB95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CC32-FCAC-45F1-9065-74A9F0B3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70F8-55E5-4F4E-A5A3-6BE646E2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A218-9A1E-41FD-99B8-78CA3BA0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2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B002-71A8-4B3A-BADF-2AC1E088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CB2C-E11D-427C-807C-C8C948DA6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7D4A5-8669-49F6-BCAD-8FD2A6AB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89AC-EFF0-4409-8AE2-3D172E9AB95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2866-7CED-4084-A947-35B42CF2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E848-ABF4-4867-827B-9319047C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A218-9A1E-41FD-99B8-78CA3BA0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6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8AD6-81C9-43A5-80C6-35027ECE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AF19C-3AE3-4907-9260-FE45D36BE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7D0CD-3A39-4645-A60F-E77CFD95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89AC-EFF0-4409-8AE2-3D172E9AB95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D32FD-EF80-4EC4-900D-4055DD7B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09F70-7D60-4C80-9A44-AF1F5604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A218-9A1E-41FD-99B8-78CA3BA0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6F75-2983-4538-8EB3-F119B4A3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73C3-6CA1-4157-985F-8F70A399D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9816B-52C3-4B36-BE08-25012D3D2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E4616-0E24-463E-876C-5607EB68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89AC-EFF0-4409-8AE2-3D172E9AB95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71E2D-406B-419E-89FD-A557C294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12BFD-778B-40D8-B310-9BFEEF0A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A218-9A1E-41FD-99B8-78CA3BA0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5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3C5D-6CFA-4AB5-AE3E-85A9F19F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5AC26-0559-4BF5-83E4-63343B5C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38CC6-015F-403D-8359-B969D53F5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625D8-CF06-4766-A9DB-4D2F44795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27A41-22C4-4599-AF86-2B4DA86B1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F932B6-0BE7-4760-8C79-0D0265FA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89AC-EFF0-4409-8AE2-3D172E9AB95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1F528-60F3-4054-8609-98B84651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87959-89D0-4D93-92D6-A2A68F70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A218-9A1E-41FD-99B8-78CA3BA0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4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521B-8B1D-4508-8C25-84C4D9A6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BCC0F-7326-40B2-A6CC-63C50F9D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89AC-EFF0-4409-8AE2-3D172E9AB95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9EE8A-A5EB-4E00-9D5E-A79A319A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40584-FEFC-4A71-8673-2C9C1853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A218-9A1E-41FD-99B8-78CA3BA0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9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94DB0-8238-4C19-A281-9D3EBA56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89AC-EFF0-4409-8AE2-3D172E9AB95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A1C0C-85D4-46A8-8C46-9E2509EE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7E3C8-A3E4-4D4A-8598-83A3EB2D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A218-9A1E-41FD-99B8-78CA3BA0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9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3CD9-6072-4585-9326-102E2C31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7D1E-E609-44D5-997E-D0AED633F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1FD44-9ABA-479C-947D-37A61B913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C5E35-BE68-4CF0-9EB6-63E17F63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89AC-EFF0-4409-8AE2-3D172E9AB95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82A67-2511-4498-A4AC-4484C348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CA0D6-6CEE-4DEC-8707-7C3B6FB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A218-9A1E-41FD-99B8-78CA3BA0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E917-30AF-4741-889F-56236489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3AF2D-43B3-4DDF-87C4-BF58CD2D1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AD8A3-6EA8-4D20-9517-FE5C02F6A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E614E-E09E-4E76-9343-1B69975D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89AC-EFF0-4409-8AE2-3D172E9AB95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B0792-E773-478D-8E30-311C904B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DF431-A1DE-4FD7-86FE-01D8F7A4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A218-9A1E-41FD-99B8-78CA3BA0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2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E0287-8081-4FB9-8820-BF45CAD9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E1FC0-F9EC-46EA-A589-854A8205C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8460E-4C06-4D8F-8BB4-5A7AAFB67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B89AC-EFF0-4409-8AE2-3D172E9AB95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C345-F4C0-43C9-9831-FB602FFA8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77B18-1ACD-4B0F-AC4F-D90FE85BF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FA218-9A1E-41FD-99B8-78CA3BA08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4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6EBAF5-CEE8-456D-8737-ACE492001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0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6F9C05-245A-4D21-B9B3-ED8FE8FD1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9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C69047-7A72-4B24-BADE-78D5C5BE6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2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Santana</dc:creator>
  <cp:lastModifiedBy>Luis Santana</cp:lastModifiedBy>
  <cp:revision>1</cp:revision>
  <dcterms:created xsi:type="dcterms:W3CDTF">2019-10-19T04:03:24Z</dcterms:created>
  <dcterms:modified xsi:type="dcterms:W3CDTF">2019-10-19T04:05:36Z</dcterms:modified>
</cp:coreProperties>
</file>