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00" d="100"/>
          <a:sy n="100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64349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12588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57415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12989" y="1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9282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B2BA00-EFEF-BA4F-E18E-6307FC2BB9CC}"/>
              </a:ext>
            </a:extLst>
          </p:cNvPr>
          <p:cNvGrpSpPr/>
          <p:nvPr/>
        </p:nvGrpSpPr>
        <p:grpSpPr>
          <a:xfrm rot="4788885">
            <a:off x="10093466" y="3938028"/>
            <a:ext cx="537328" cy="505746"/>
            <a:chOff x="5019773" y="4363040"/>
            <a:chExt cx="917541" cy="969230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5562FDB-03A6-4257-FBBD-D9DD030744CB}"/>
                </a:ext>
              </a:extLst>
            </p:cNvPr>
            <p:cNvSpPr/>
            <p:nvPr/>
          </p:nvSpPr>
          <p:spPr>
            <a:xfrm rot="16615571">
              <a:off x="5022914" y="4363040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D52C944-F3B1-B3BC-4FCC-3F9C1766DF02}"/>
                </a:ext>
              </a:extLst>
            </p:cNvPr>
            <p:cNvSpPr/>
            <p:nvPr/>
          </p:nvSpPr>
          <p:spPr>
            <a:xfrm rot="11399403">
              <a:off x="5019773" y="4383463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351D192-5B75-D434-D892-C799BCB8CC18}"/>
                </a:ext>
              </a:extLst>
            </p:cNvPr>
            <p:cNvSpPr/>
            <p:nvPr/>
          </p:nvSpPr>
          <p:spPr>
            <a:xfrm rot="392529">
              <a:off x="5022240" y="4364013"/>
              <a:ext cx="902476" cy="968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10134465" y="124027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10158113" y="146098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10066146" y="4466945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42759" y="48877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95607" y="49665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94125" y="8671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56739" y="15240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97057" y="8276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287401" y="74623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504" y="352626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90352" y="353414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88870" y="31241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269008" y="16422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22318" y="52236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6D56D5-0DEE-9F5D-0A0D-F00B4A217E8E}"/>
              </a:ext>
            </a:extLst>
          </p:cNvPr>
          <p:cNvSpPr txBox="1"/>
          <p:nvPr/>
        </p:nvSpPr>
        <p:spPr>
          <a:xfrm>
            <a:off x="10254523" y="35184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c_cross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377" y="312334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034128" y="5928951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305675" y="58270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2924502" y="2622523"/>
            <a:ext cx="4981905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433336"/>
            <a:ext cx="685800" cy="119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9879" y="2724999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167759" y="262252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169277" y="2751275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1176270" y="4007633"/>
            <a:ext cx="24598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1178416" y="4410885"/>
            <a:ext cx="570748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1165584" y="4847715"/>
            <a:ext cx="66680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169830" y="3606897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004552" y="22546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002664" y="21666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5678" y="21601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6570371" y="21279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7774546" y="192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8394878" y="1939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9431627" y="21687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477104" y="35714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091417" y="3983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3808666" y="43758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1176582" y="5325340"/>
            <a:ext cx="740652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1192293" y="5831241"/>
            <a:ext cx="841833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4484253" y="482523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4773341" y="529343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5071857" y="580405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80729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58653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164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10</cp:revision>
  <dcterms:created xsi:type="dcterms:W3CDTF">2023-03-03T00:55:26Z</dcterms:created>
  <dcterms:modified xsi:type="dcterms:W3CDTF">2023-03-10T05:18:08Z</dcterms:modified>
</cp:coreProperties>
</file>