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5E792-1A7C-494B-84E3-6488B84F1854}" v="1" dt="2023-03-09T20:51:18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35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ojas" userId="97f7cb3672343fd8" providerId="LiveId" clId="{3CC5E792-1A7C-494B-84E3-6488B84F1854}"/>
    <pc:docChg chg="modSld">
      <pc:chgData name="Allison Rojas" userId="97f7cb3672343fd8" providerId="LiveId" clId="{3CC5E792-1A7C-494B-84E3-6488B84F1854}" dt="2023-03-09T20:52:01.230" v="0" actId="1076"/>
      <pc:docMkLst>
        <pc:docMk/>
      </pc:docMkLst>
      <pc:sldChg chg="modSp mod">
        <pc:chgData name="Allison Rojas" userId="97f7cb3672343fd8" providerId="LiveId" clId="{3CC5E792-1A7C-494B-84E3-6488B84F1854}" dt="2023-03-09T20:52:01.230" v="0" actId="1076"/>
        <pc:sldMkLst>
          <pc:docMk/>
          <pc:sldMk cId="2015270250" sldId="258"/>
        </pc:sldMkLst>
        <pc:spChg chg="mod">
          <ac:chgData name="Allison Rojas" userId="97f7cb3672343fd8" providerId="LiveId" clId="{3CC5E792-1A7C-494B-84E3-6488B84F1854}" dt="2023-03-09T20:52:01.230" v="0" actId="1076"/>
          <ac:spMkLst>
            <pc:docMk/>
            <pc:sldMk cId="2015270250" sldId="258"/>
            <ac:spMk id="129" creationId="{266D2211-9ADE-32B6-312F-ED1D5FA26A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8FA-7F96-7F6C-98D7-896AEF0B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8FA8-11D5-ACBA-A232-FF461CD3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4FA-CCB3-3707-79EC-035204D6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6675-0155-EEB0-3C22-E22B1B2E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AD96-B6D3-105D-8889-9711100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E7C-9F06-AB3F-4A00-89EA463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4E186-74F6-45A5-7979-29E47422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7868-F472-4821-5919-20CE3AD3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4122-A294-B56F-2E55-A7096120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ABB-4A20-FE1C-D238-D4EA932C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2F02D-EAB0-BA2A-B8A0-4CC6836EC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7255-13A6-E26E-7D1A-3364CC5B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FEC4-10A4-313B-12C1-3A1DC39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A69A-FE71-596F-A21A-5E3E2751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2D13-7875-AF0A-5FC0-1125D2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C35D-3A7A-C2EC-48A1-1385AC38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EE18-B164-B402-E69D-E91307B7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6859-DE8E-4820-B4CA-7F3421C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75F7-200C-0D70-784D-640E0667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A9C3-E897-B955-5103-D9E54FF1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3CB-F41A-EB17-41BE-BB1BE38B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116DF-AB67-DE39-F0A0-E1C3D52E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9877-CEF9-A597-1A4D-8BD841ED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8240-164D-869F-561D-25E045B0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049-CC34-3A39-8082-5273908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AA2B-2175-60FA-442B-24A3B998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88BE-3280-6C4F-6EAC-F98F1DED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3775-09C0-B92D-EAD3-4BA559B1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80EF-276D-E404-A4F8-F6FE10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3594-5644-A36D-7C4C-D5F61AF6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41BE-1A9D-B22E-70AB-1CE3139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1C7-B40F-19AF-152E-FBC6D540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5C97-2E7C-A99D-53AC-7621ED14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1DBF-3E5C-98D6-6620-6956EAAD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065B4-67B3-0809-1BF1-E12FB821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F31F7-8726-D8E8-D552-B07AA32C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EF864-9F58-8EBC-F46D-F0F3B9D5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7BED6-51BC-A181-F73C-96420CA7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C8736-B5E8-35BE-C4BE-9295730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F81E-5B8C-C99E-3704-95C132B6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681A-8251-81CE-2D0E-01AC277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1807B-4BE3-C8D8-E124-C8AC9CC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3340D-2004-D197-4C81-D0CDC19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7D35D-536C-C53B-F05B-B0AFA418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A636A-2159-4233-FC3A-2C36962E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6873-6DFF-AF96-394C-09260CF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565A-0DCE-6E7B-5C3B-3E728CC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DD9-FC11-F74A-7DA1-7E15FBE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A0AA9-5867-1697-DF8B-A27FF890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B5B5-E759-C967-9323-B06D09BA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062C-06AE-6855-7FDB-C607CCC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D58C5-EFA4-E3C9-1BCE-CF49AB7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B747-9A0D-E9F2-3AC9-67F781D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B5EE1-C5FC-9BF7-1912-9DCFC1408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F6A5-2822-3538-7BC8-D24AD440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0A32-B60B-6A12-A0BA-91CE01F1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2B1E-75D4-30BE-3DD9-647FA8D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FE8F-F35E-1858-A624-407A68B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3BF06-9028-EB2F-F243-EC0C5319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E42C-F7CE-D77E-8453-4FD150F8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AB8B-1E0C-6CA6-A9B2-FA016AF1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C431-35AA-48DF-B824-772EF10EA9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BE9A-5A30-5129-8B39-9AD94EEB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6E10-F940-E0CA-2647-4D935B38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6CDB4-8578-91AD-691D-6B0224AE8872}"/>
              </a:ext>
            </a:extLst>
          </p:cNvPr>
          <p:cNvSpPr/>
          <p:nvPr/>
        </p:nvSpPr>
        <p:spPr>
          <a:xfrm>
            <a:off x="3464349" y="521395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AB196-51C2-3E30-84F2-76FA5B9C8FEC}"/>
              </a:ext>
            </a:extLst>
          </p:cNvPr>
          <p:cNvSpPr/>
          <p:nvPr/>
        </p:nvSpPr>
        <p:spPr>
          <a:xfrm>
            <a:off x="2411640" y="88804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A0018-1B6A-31F7-7890-813C4C72A4A5}"/>
              </a:ext>
            </a:extLst>
          </p:cNvPr>
          <p:cNvSpPr/>
          <p:nvPr/>
        </p:nvSpPr>
        <p:spPr>
          <a:xfrm>
            <a:off x="7412588" y="847110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141-4719-8549-E3F5-8FFD544DAEA1}"/>
              </a:ext>
            </a:extLst>
          </p:cNvPr>
          <p:cNvSpPr/>
          <p:nvPr/>
        </p:nvSpPr>
        <p:spPr>
          <a:xfrm>
            <a:off x="1677971" y="105921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D22-E4A6-7125-8846-3F8DB6856819}"/>
              </a:ext>
            </a:extLst>
          </p:cNvPr>
          <p:cNvSpPr/>
          <p:nvPr/>
        </p:nvSpPr>
        <p:spPr>
          <a:xfrm>
            <a:off x="8457415" y="100422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A71ED-601F-9A1C-4750-C59C6008A3CF}"/>
              </a:ext>
            </a:extLst>
          </p:cNvPr>
          <p:cNvSpPr/>
          <p:nvPr/>
        </p:nvSpPr>
        <p:spPr>
          <a:xfrm>
            <a:off x="9189564" y="1104779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11334-65C7-FF34-3E79-B0F1F1428913}"/>
              </a:ext>
            </a:extLst>
          </p:cNvPr>
          <p:cNvSpPr txBox="1"/>
          <p:nvPr/>
        </p:nvSpPr>
        <p:spPr>
          <a:xfrm>
            <a:off x="1518312" y="5890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4D6CE-87F8-3181-1D18-50B13F59BAFA}"/>
              </a:ext>
            </a:extLst>
          </p:cNvPr>
          <p:cNvSpPr txBox="1"/>
          <p:nvPr/>
        </p:nvSpPr>
        <p:spPr>
          <a:xfrm>
            <a:off x="2257188" y="3831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C440C-47F9-0E00-B5D5-C508201B56DB}"/>
              </a:ext>
            </a:extLst>
          </p:cNvPr>
          <p:cNvSpPr txBox="1"/>
          <p:nvPr/>
        </p:nvSpPr>
        <p:spPr>
          <a:xfrm>
            <a:off x="3312989" y="108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36676-D133-E3D6-5D01-D9BBF2513DBD}"/>
              </a:ext>
            </a:extLst>
          </p:cNvPr>
          <p:cNvSpPr txBox="1"/>
          <p:nvPr/>
        </p:nvSpPr>
        <p:spPr>
          <a:xfrm>
            <a:off x="7203114" y="453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ECFC0-3BF8-7AA3-E13C-7CDD857C23BE}"/>
              </a:ext>
            </a:extLst>
          </p:cNvPr>
          <p:cNvSpPr txBox="1"/>
          <p:nvPr/>
        </p:nvSpPr>
        <p:spPr>
          <a:xfrm>
            <a:off x="9047625" y="5512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C0FEA-0EE6-37A5-EF17-6206441497B1}"/>
              </a:ext>
            </a:extLst>
          </p:cNvPr>
          <p:cNvSpPr txBox="1"/>
          <p:nvPr/>
        </p:nvSpPr>
        <p:spPr>
          <a:xfrm>
            <a:off x="8271486" y="4067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1F4D4-B9A8-8E2D-E02C-0F1FCDC3236E}"/>
              </a:ext>
            </a:extLst>
          </p:cNvPr>
          <p:cNvSpPr txBox="1"/>
          <p:nvPr/>
        </p:nvSpPr>
        <p:spPr>
          <a:xfrm>
            <a:off x="9782916" y="6549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BF2635-075B-0702-B127-79354A09DE4E}"/>
              </a:ext>
            </a:extLst>
          </p:cNvPr>
          <p:cNvCxnSpPr/>
          <p:nvPr/>
        </p:nvCxnSpPr>
        <p:spPr>
          <a:xfrm>
            <a:off x="1696825" y="256229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F1622B-B977-99EE-0085-2C0A73754FCD}"/>
              </a:ext>
            </a:extLst>
          </p:cNvPr>
          <p:cNvSpPr/>
          <p:nvPr/>
        </p:nvSpPr>
        <p:spPr>
          <a:xfrm>
            <a:off x="1682682" y="248688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D40D5B-8E42-BEEF-9CBC-B06BCE52316F}"/>
              </a:ext>
            </a:extLst>
          </p:cNvPr>
          <p:cNvSpPr/>
          <p:nvPr/>
        </p:nvSpPr>
        <p:spPr>
          <a:xfrm>
            <a:off x="2400690" y="249788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16895D-1685-5E13-749F-97EF52A2A5F1}"/>
              </a:ext>
            </a:extLst>
          </p:cNvPr>
          <p:cNvSpPr/>
          <p:nvPr/>
        </p:nvSpPr>
        <p:spPr>
          <a:xfrm>
            <a:off x="3406216" y="249945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47A0E-D7A0-7BDA-2C16-1A6DCFAF6DF9}"/>
              </a:ext>
            </a:extLst>
          </p:cNvPr>
          <p:cNvSpPr/>
          <p:nvPr/>
        </p:nvSpPr>
        <p:spPr>
          <a:xfrm>
            <a:off x="7376471" y="250102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724F6E-F04E-253C-AF22-BFAADE6FA973}"/>
              </a:ext>
            </a:extLst>
          </p:cNvPr>
          <p:cNvSpPr/>
          <p:nvPr/>
        </p:nvSpPr>
        <p:spPr>
          <a:xfrm>
            <a:off x="8396136" y="250730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509395-CB1C-26CA-3583-4CCB7BFB8162}"/>
              </a:ext>
            </a:extLst>
          </p:cNvPr>
          <p:cNvSpPr/>
          <p:nvPr/>
        </p:nvSpPr>
        <p:spPr>
          <a:xfrm>
            <a:off x="9115722" y="250102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0CB6C0-FEB2-F50B-8E59-55656A77AC1F}"/>
              </a:ext>
            </a:extLst>
          </p:cNvPr>
          <p:cNvSpPr/>
          <p:nvPr/>
        </p:nvSpPr>
        <p:spPr>
          <a:xfrm>
            <a:off x="9836868" y="250574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DD7F6-D034-43F4-CEB0-50BCC2CCD971}"/>
              </a:ext>
            </a:extLst>
          </p:cNvPr>
          <p:cNvSpPr txBox="1"/>
          <p:nvPr/>
        </p:nvSpPr>
        <p:spPr>
          <a:xfrm>
            <a:off x="1771064" y="263922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47214-7D2F-AB90-BE9F-7DB055D79002}"/>
              </a:ext>
            </a:extLst>
          </p:cNvPr>
          <p:cNvSpPr txBox="1"/>
          <p:nvPr/>
        </p:nvSpPr>
        <p:spPr>
          <a:xfrm>
            <a:off x="2555058" y="265022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6F68-8487-F488-35B1-57C89749554B}"/>
              </a:ext>
            </a:extLst>
          </p:cNvPr>
          <p:cNvSpPr txBox="1"/>
          <p:nvPr/>
        </p:nvSpPr>
        <p:spPr>
          <a:xfrm>
            <a:off x="4969891" y="266122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A6078-1417-B374-BF70-FC60F64D46D7}"/>
              </a:ext>
            </a:extLst>
          </p:cNvPr>
          <p:cNvSpPr txBox="1"/>
          <p:nvPr/>
        </p:nvSpPr>
        <p:spPr>
          <a:xfrm>
            <a:off x="7559120" y="262508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6D3F4-80A6-24EF-1160-280FB2469D51}"/>
              </a:ext>
            </a:extLst>
          </p:cNvPr>
          <p:cNvSpPr txBox="1"/>
          <p:nvPr/>
        </p:nvSpPr>
        <p:spPr>
          <a:xfrm>
            <a:off x="8522222" y="262194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7E155-4A72-48EC-F80D-BF3D49772A1C}"/>
              </a:ext>
            </a:extLst>
          </p:cNvPr>
          <p:cNvSpPr txBox="1"/>
          <p:nvPr/>
        </p:nvSpPr>
        <p:spPr>
          <a:xfrm>
            <a:off x="9301503" y="263294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341E7C-1A8E-B627-98C3-3719DE54FCC5}"/>
              </a:ext>
            </a:extLst>
          </p:cNvPr>
          <p:cNvCxnSpPr>
            <a:cxnSpLocks/>
          </p:cNvCxnSpPr>
          <p:nvPr/>
        </p:nvCxnSpPr>
        <p:spPr>
          <a:xfrm>
            <a:off x="2309567" y="134310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3DD4EF-7645-59E7-3B05-84B759FD959C}"/>
              </a:ext>
            </a:extLst>
          </p:cNvPr>
          <p:cNvCxnSpPr>
            <a:cxnSpLocks/>
          </p:cNvCxnSpPr>
          <p:nvPr/>
        </p:nvCxnSpPr>
        <p:spPr>
          <a:xfrm>
            <a:off x="7340339" y="1292823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64973D-248F-4FDC-CB7A-17A8706A6C03}"/>
              </a:ext>
            </a:extLst>
          </p:cNvPr>
          <p:cNvCxnSpPr>
            <a:cxnSpLocks/>
          </p:cNvCxnSpPr>
          <p:nvPr/>
        </p:nvCxnSpPr>
        <p:spPr>
          <a:xfrm flipV="1">
            <a:off x="2004767" y="398847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B84D52A2-373C-DF36-9665-416833264C91}"/>
              </a:ext>
            </a:extLst>
          </p:cNvPr>
          <p:cNvSpPr/>
          <p:nvPr/>
        </p:nvSpPr>
        <p:spPr>
          <a:xfrm>
            <a:off x="6515060" y="7870000"/>
            <a:ext cx="1659117" cy="1550710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B2BA00-EFEF-BA4F-E18E-6307FC2BB9CC}"/>
              </a:ext>
            </a:extLst>
          </p:cNvPr>
          <p:cNvGrpSpPr/>
          <p:nvPr/>
        </p:nvGrpSpPr>
        <p:grpSpPr>
          <a:xfrm rot="4788885">
            <a:off x="10093466" y="3938028"/>
            <a:ext cx="537328" cy="505746"/>
            <a:chOff x="5019773" y="4363040"/>
            <a:chExt cx="917541" cy="969230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5562FDB-03A6-4257-FBBD-D9DD030744CB}"/>
                </a:ext>
              </a:extLst>
            </p:cNvPr>
            <p:cNvSpPr/>
            <p:nvPr/>
          </p:nvSpPr>
          <p:spPr>
            <a:xfrm rot="16615571">
              <a:off x="5022914" y="4363040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0D52C944-F3B1-B3BC-4FCC-3F9C1766DF02}"/>
                </a:ext>
              </a:extLst>
            </p:cNvPr>
            <p:cNvSpPr/>
            <p:nvPr/>
          </p:nvSpPr>
          <p:spPr>
            <a:xfrm rot="11399403">
              <a:off x="5019773" y="4383463"/>
              <a:ext cx="914400" cy="914400"/>
            </a:xfrm>
            <a:prstGeom prst="arc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4351D192-5B75-D434-D892-C799BCB8CC18}"/>
                </a:ext>
              </a:extLst>
            </p:cNvPr>
            <p:cNvSpPr/>
            <p:nvPr/>
          </p:nvSpPr>
          <p:spPr>
            <a:xfrm rot="392529">
              <a:off x="5022240" y="4364013"/>
              <a:ext cx="902476" cy="968257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4E34E7-581E-6384-34CA-9262A722BF17}"/>
              </a:ext>
            </a:extLst>
          </p:cNvPr>
          <p:cNvCxnSpPr>
            <a:cxnSpLocks/>
          </p:cNvCxnSpPr>
          <p:nvPr/>
        </p:nvCxnSpPr>
        <p:spPr>
          <a:xfrm flipH="1">
            <a:off x="10134465" y="1240271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3B5043-7221-05C8-08CB-D95C35E08388}"/>
              </a:ext>
            </a:extLst>
          </p:cNvPr>
          <p:cNvCxnSpPr>
            <a:cxnSpLocks/>
          </p:cNvCxnSpPr>
          <p:nvPr/>
        </p:nvCxnSpPr>
        <p:spPr>
          <a:xfrm flipV="1">
            <a:off x="10158113" y="1460987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976F8-F1EA-1451-10B3-BA13D319498C}"/>
              </a:ext>
            </a:extLst>
          </p:cNvPr>
          <p:cNvSpPr/>
          <p:nvPr/>
        </p:nvSpPr>
        <p:spPr>
          <a:xfrm>
            <a:off x="3427563" y="3566768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EDC440-485C-816F-2627-553AC0A46219}"/>
              </a:ext>
            </a:extLst>
          </p:cNvPr>
          <p:cNvSpPr/>
          <p:nvPr/>
        </p:nvSpPr>
        <p:spPr>
          <a:xfrm>
            <a:off x="2374854" y="3933416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14332-7BE4-A257-5121-ED0B721E9BCD}"/>
              </a:ext>
            </a:extLst>
          </p:cNvPr>
          <p:cNvSpPr/>
          <p:nvPr/>
        </p:nvSpPr>
        <p:spPr>
          <a:xfrm>
            <a:off x="7375802" y="389248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1F293B-5C8B-87CE-5357-E4C0CD224881}"/>
              </a:ext>
            </a:extLst>
          </p:cNvPr>
          <p:cNvSpPr/>
          <p:nvPr/>
        </p:nvSpPr>
        <p:spPr>
          <a:xfrm>
            <a:off x="1641185" y="410458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83684D-8592-1F32-C7B8-1CBD922CE29D}"/>
              </a:ext>
            </a:extLst>
          </p:cNvPr>
          <p:cNvSpPr/>
          <p:nvPr/>
        </p:nvSpPr>
        <p:spPr>
          <a:xfrm>
            <a:off x="8420629" y="404959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ED2D7C-1B4C-E44A-1774-36CF26EC55CB}"/>
              </a:ext>
            </a:extLst>
          </p:cNvPr>
          <p:cNvSpPr/>
          <p:nvPr/>
        </p:nvSpPr>
        <p:spPr>
          <a:xfrm>
            <a:off x="9152778" y="4150152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BD6C13-CA91-DF4E-3A7F-A1F52C59F2F3}"/>
              </a:ext>
            </a:extLst>
          </p:cNvPr>
          <p:cNvSpPr txBox="1"/>
          <p:nvPr/>
        </p:nvSpPr>
        <p:spPr>
          <a:xfrm>
            <a:off x="1481526" y="36343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F82424-57A3-FC9F-41C4-118DBDDE8447}"/>
              </a:ext>
            </a:extLst>
          </p:cNvPr>
          <p:cNvSpPr txBox="1"/>
          <p:nvPr/>
        </p:nvSpPr>
        <p:spPr>
          <a:xfrm>
            <a:off x="2220402" y="3428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EA803A-9691-9ECA-738D-0C75FA128AEE}"/>
              </a:ext>
            </a:extLst>
          </p:cNvPr>
          <p:cNvSpPr txBox="1"/>
          <p:nvPr/>
        </p:nvSpPr>
        <p:spPr>
          <a:xfrm>
            <a:off x="3276203" y="3056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0E114C-1F10-779E-5AEE-34817F746084}"/>
              </a:ext>
            </a:extLst>
          </p:cNvPr>
          <p:cNvSpPr txBox="1"/>
          <p:nvPr/>
        </p:nvSpPr>
        <p:spPr>
          <a:xfrm>
            <a:off x="7166328" y="30907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1077C2-879C-9B6A-3F35-D8AFD3524391}"/>
              </a:ext>
            </a:extLst>
          </p:cNvPr>
          <p:cNvSpPr txBox="1"/>
          <p:nvPr/>
        </p:nvSpPr>
        <p:spPr>
          <a:xfrm>
            <a:off x="9010839" y="35966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69EBAC-6EF0-1927-D6E9-7632E968F509}"/>
              </a:ext>
            </a:extLst>
          </p:cNvPr>
          <p:cNvSpPr txBox="1"/>
          <p:nvPr/>
        </p:nvSpPr>
        <p:spPr>
          <a:xfrm>
            <a:off x="8234700" y="34520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E89EA2-4450-C3A9-2BDE-DEFEEC008A21}"/>
              </a:ext>
            </a:extLst>
          </p:cNvPr>
          <p:cNvSpPr txBox="1"/>
          <p:nvPr/>
        </p:nvSpPr>
        <p:spPr>
          <a:xfrm>
            <a:off x="9746130" y="37003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7339F-C152-60B4-7F66-898E74FE2991}"/>
              </a:ext>
            </a:extLst>
          </p:cNvPr>
          <p:cNvCxnSpPr>
            <a:cxnSpLocks/>
          </p:cNvCxnSpPr>
          <p:nvPr/>
        </p:nvCxnSpPr>
        <p:spPr>
          <a:xfrm flipV="1">
            <a:off x="10066146" y="4466945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D89527-8893-04C4-C39C-48B9C016E5DF}"/>
              </a:ext>
            </a:extLst>
          </p:cNvPr>
          <p:cNvCxnSpPr>
            <a:cxnSpLocks/>
          </p:cNvCxnSpPr>
          <p:nvPr/>
        </p:nvCxnSpPr>
        <p:spPr>
          <a:xfrm flipV="1">
            <a:off x="2942759" y="488779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655F5F-5306-FBA2-3C61-374EB987E604}"/>
              </a:ext>
            </a:extLst>
          </p:cNvPr>
          <p:cNvCxnSpPr>
            <a:cxnSpLocks/>
          </p:cNvCxnSpPr>
          <p:nvPr/>
        </p:nvCxnSpPr>
        <p:spPr>
          <a:xfrm flipV="1">
            <a:off x="7995607" y="496659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81CBFDE-D280-31D3-85AB-E886C49CBBAF}"/>
              </a:ext>
            </a:extLst>
          </p:cNvPr>
          <p:cNvSpPr txBox="1"/>
          <p:nvPr/>
        </p:nvSpPr>
        <p:spPr>
          <a:xfrm>
            <a:off x="7594125" y="8671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886AE5-25CF-4A54-5EC3-2D4FC954752F}"/>
              </a:ext>
            </a:extLst>
          </p:cNvPr>
          <p:cNvSpPr txBox="1"/>
          <p:nvPr/>
        </p:nvSpPr>
        <p:spPr>
          <a:xfrm>
            <a:off x="1597973" y="26333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889A64-47FA-EDDC-74A9-09DD5EFC7A4F}"/>
              </a:ext>
            </a:extLst>
          </p:cNvPr>
          <p:cNvSpPr txBox="1"/>
          <p:nvPr/>
        </p:nvSpPr>
        <p:spPr>
          <a:xfrm>
            <a:off x="2756739" y="15240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618F5A-9BF1-9074-F54A-465726A012CE}"/>
              </a:ext>
            </a:extLst>
          </p:cNvPr>
          <p:cNvSpPr txBox="1"/>
          <p:nvPr/>
        </p:nvSpPr>
        <p:spPr>
          <a:xfrm>
            <a:off x="2365229" y="88024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5B74FC-A13B-799B-F937-9680A0719A08}"/>
              </a:ext>
            </a:extLst>
          </p:cNvPr>
          <p:cNvSpPr txBox="1"/>
          <p:nvPr/>
        </p:nvSpPr>
        <p:spPr>
          <a:xfrm>
            <a:off x="7397057" y="8276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84832D-5E16-69B6-22A1-20330B45B118}"/>
              </a:ext>
            </a:extLst>
          </p:cNvPr>
          <p:cNvSpPr txBox="1"/>
          <p:nvPr/>
        </p:nvSpPr>
        <p:spPr>
          <a:xfrm>
            <a:off x="10287401" y="74623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31A41B5-C128-06B6-5EB6-6D57D48838CD}"/>
              </a:ext>
            </a:extLst>
          </p:cNvPr>
          <p:cNvCxnSpPr>
            <a:cxnSpLocks/>
          </p:cNvCxnSpPr>
          <p:nvPr/>
        </p:nvCxnSpPr>
        <p:spPr>
          <a:xfrm flipV="1">
            <a:off x="2937504" y="3526268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D607481-CFE7-CB8F-D5BA-4F1DB49B2090}"/>
              </a:ext>
            </a:extLst>
          </p:cNvPr>
          <p:cNvCxnSpPr>
            <a:cxnSpLocks/>
          </p:cNvCxnSpPr>
          <p:nvPr/>
        </p:nvCxnSpPr>
        <p:spPr>
          <a:xfrm flipV="1">
            <a:off x="7990352" y="3534148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93B1C5-E4B2-00F5-B3E0-CEB414AD550D}"/>
              </a:ext>
            </a:extLst>
          </p:cNvPr>
          <p:cNvSpPr txBox="1"/>
          <p:nvPr/>
        </p:nvSpPr>
        <p:spPr>
          <a:xfrm>
            <a:off x="7588870" y="312419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FFF1B7-9E22-2F8B-5C57-1295FF0187DA}"/>
              </a:ext>
            </a:extLst>
          </p:cNvPr>
          <p:cNvSpPr txBox="1"/>
          <p:nvPr/>
        </p:nvSpPr>
        <p:spPr>
          <a:xfrm>
            <a:off x="10269008" y="164224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1F55F8-11A1-B304-CE1D-B36621E7AFD0}"/>
              </a:ext>
            </a:extLst>
          </p:cNvPr>
          <p:cNvSpPr txBox="1"/>
          <p:nvPr/>
        </p:nvSpPr>
        <p:spPr>
          <a:xfrm>
            <a:off x="9822318" y="522364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6D56D5-0DEE-9F5D-0A0D-F00B4A217E8E}"/>
              </a:ext>
            </a:extLst>
          </p:cNvPr>
          <p:cNvSpPr txBox="1"/>
          <p:nvPr/>
        </p:nvSpPr>
        <p:spPr>
          <a:xfrm>
            <a:off x="10254523" y="351845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c_cross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37909BC-0E95-3230-B8E1-04169EFB58BD}"/>
              </a:ext>
            </a:extLst>
          </p:cNvPr>
          <p:cNvSpPr/>
          <p:nvPr/>
        </p:nvSpPr>
        <p:spPr>
          <a:xfrm>
            <a:off x="2139176" y="532356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7739D9-365B-63D7-9229-4CF4B073A4E2}"/>
              </a:ext>
            </a:extLst>
          </p:cNvPr>
          <p:cNvCxnSpPr>
            <a:cxnSpLocks/>
          </p:cNvCxnSpPr>
          <p:nvPr/>
        </p:nvCxnSpPr>
        <p:spPr>
          <a:xfrm flipV="1">
            <a:off x="484942" y="27567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5CFB13-C7FD-DA83-9B0C-1AAF4300211D}"/>
              </a:ext>
            </a:extLst>
          </p:cNvPr>
          <p:cNvCxnSpPr>
            <a:cxnSpLocks/>
          </p:cNvCxnSpPr>
          <p:nvPr/>
        </p:nvCxnSpPr>
        <p:spPr>
          <a:xfrm>
            <a:off x="464066" y="81909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14655D-F1B5-12C2-DB40-DD94FFF5F649}"/>
              </a:ext>
            </a:extLst>
          </p:cNvPr>
          <p:cNvCxnSpPr>
            <a:cxnSpLocks/>
          </p:cNvCxnSpPr>
          <p:nvPr/>
        </p:nvCxnSpPr>
        <p:spPr>
          <a:xfrm flipV="1">
            <a:off x="549660" y="3615948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C1B3E0-B91D-3EFA-32EF-BE6D6DD0D666}"/>
              </a:ext>
            </a:extLst>
          </p:cNvPr>
          <p:cNvCxnSpPr>
            <a:cxnSpLocks/>
          </p:cNvCxnSpPr>
          <p:nvPr/>
        </p:nvCxnSpPr>
        <p:spPr>
          <a:xfrm>
            <a:off x="528784" y="4159369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F68E328-E7EC-5D20-2915-3B5DBE9CE91C}"/>
              </a:ext>
            </a:extLst>
          </p:cNvPr>
          <p:cNvCxnSpPr>
            <a:cxnSpLocks/>
          </p:cNvCxnSpPr>
          <p:nvPr/>
        </p:nvCxnSpPr>
        <p:spPr>
          <a:xfrm flipV="1">
            <a:off x="606027" y="5350803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72875B6-5411-EC28-73D4-2C71C78F896A}"/>
              </a:ext>
            </a:extLst>
          </p:cNvPr>
          <p:cNvCxnSpPr>
            <a:cxnSpLocks/>
          </p:cNvCxnSpPr>
          <p:nvPr/>
        </p:nvCxnSpPr>
        <p:spPr>
          <a:xfrm>
            <a:off x="585151" y="589422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Arc 123">
            <a:extLst>
              <a:ext uri="{FF2B5EF4-FFF2-40B4-BE49-F238E27FC236}">
                <a16:creationId xmlns:a16="http://schemas.microsoft.com/office/drawing/2014/main" id="{4869FB31-1E28-E218-C92E-59801BF98D23}"/>
              </a:ext>
            </a:extLst>
          </p:cNvPr>
          <p:cNvSpPr/>
          <p:nvPr/>
        </p:nvSpPr>
        <p:spPr>
          <a:xfrm rot="13930747" flipV="1">
            <a:off x="7167407" y="9514556"/>
            <a:ext cx="1252244" cy="1869234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550BACA7-3778-AE68-B095-AE70F4FEEB8E}"/>
              </a:ext>
            </a:extLst>
          </p:cNvPr>
          <p:cNvSpPr/>
          <p:nvPr/>
        </p:nvSpPr>
        <p:spPr>
          <a:xfrm rot="18222485" flipH="1" flipV="1">
            <a:off x="1897941" y="501028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DA572BFF-59A9-815C-C7AF-E4E1D90C9667}"/>
              </a:ext>
            </a:extLst>
          </p:cNvPr>
          <p:cNvSpPr/>
          <p:nvPr/>
        </p:nvSpPr>
        <p:spPr>
          <a:xfrm rot="16790417" flipV="1">
            <a:off x="2498122" y="5450304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AFB0E27-537D-78E7-D718-2806FBAA150B}"/>
              </a:ext>
            </a:extLst>
          </p:cNvPr>
          <p:cNvSpPr txBox="1"/>
          <p:nvPr/>
        </p:nvSpPr>
        <p:spPr>
          <a:xfrm>
            <a:off x="3411777" y="769107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Τ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6D2211-9ADE-32B6-312F-ED1D5FA26A82}"/>
              </a:ext>
            </a:extLst>
          </p:cNvPr>
          <p:cNvSpPr txBox="1"/>
          <p:nvPr/>
        </p:nvSpPr>
        <p:spPr>
          <a:xfrm>
            <a:off x="2603377" y="312334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182FD8-506F-8BEE-BF23-EDACF3A5BC09}"/>
              </a:ext>
            </a:extLst>
          </p:cNvPr>
          <p:cNvSpPr txBox="1"/>
          <p:nvPr/>
        </p:nvSpPr>
        <p:spPr>
          <a:xfrm>
            <a:off x="3567772" y="55337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DC4A73-A3C9-8920-CE1C-31B61768B1CC}"/>
              </a:ext>
            </a:extLst>
          </p:cNvPr>
          <p:cNvSpPr txBox="1"/>
          <p:nvPr/>
        </p:nvSpPr>
        <p:spPr>
          <a:xfrm>
            <a:off x="3235137" y="636315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F5D647-5618-B308-E9E5-C573D3C48097}"/>
              </a:ext>
            </a:extLst>
          </p:cNvPr>
          <p:cNvSpPr txBox="1"/>
          <p:nvPr/>
        </p:nvSpPr>
        <p:spPr>
          <a:xfrm>
            <a:off x="505792" y="1338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61FBF-2ADE-9C96-631F-2C0AAA54F89D}"/>
              </a:ext>
            </a:extLst>
          </p:cNvPr>
          <p:cNvSpPr txBox="1"/>
          <p:nvPr/>
        </p:nvSpPr>
        <p:spPr>
          <a:xfrm>
            <a:off x="952553" y="44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1DEFE4-BD95-9715-FD1A-9D07A6E8F237}"/>
              </a:ext>
            </a:extLst>
          </p:cNvPr>
          <p:cNvSpPr txBox="1"/>
          <p:nvPr/>
        </p:nvSpPr>
        <p:spPr>
          <a:xfrm>
            <a:off x="614351" y="34052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930152-21C4-1596-BC4C-0AE82FEF03AE}"/>
              </a:ext>
            </a:extLst>
          </p:cNvPr>
          <p:cNvSpPr txBox="1"/>
          <p:nvPr/>
        </p:nvSpPr>
        <p:spPr>
          <a:xfrm>
            <a:off x="1061112" y="372050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0213C3-8146-F329-F0A2-91B62F6B374B}"/>
              </a:ext>
            </a:extLst>
          </p:cNvPr>
          <p:cNvSpPr txBox="1"/>
          <p:nvPr/>
        </p:nvSpPr>
        <p:spPr>
          <a:xfrm>
            <a:off x="614350" y="51463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9AABFE-355E-E498-1DD6-30BCBA24F086}"/>
              </a:ext>
            </a:extLst>
          </p:cNvPr>
          <p:cNvSpPr txBox="1"/>
          <p:nvPr/>
        </p:nvSpPr>
        <p:spPr>
          <a:xfrm>
            <a:off x="1061111" y="5461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11C181-48A5-8923-CC0B-81880325946C}"/>
              </a:ext>
            </a:extLst>
          </p:cNvPr>
          <p:cNvCxnSpPr>
            <a:cxnSpLocks/>
          </p:cNvCxnSpPr>
          <p:nvPr/>
        </p:nvCxnSpPr>
        <p:spPr>
          <a:xfrm flipV="1">
            <a:off x="2034128" y="5928951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7A9F784-471D-7A6D-7770-F4FAC70D402F}"/>
              </a:ext>
            </a:extLst>
          </p:cNvPr>
          <p:cNvSpPr txBox="1"/>
          <p:nvPr/>
        </p:nvSpPr>
        <p:spPr>
          <a:xfrm>
            <a:off x="1305675" y="58270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</p:spTree>
    <p:extLst>
      <p:ext uri="{BB962C8B-B14F-4D97-AF65-F5344CB8AC3E}">
        <p14:creationId xmlns:p14="http://schemas.microsoft.com/office/powerpoint/2010/main" val="201527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F19D-1344-0542-017B-30EE688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Spindle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EF48E-CD8A-47BF-CCD7-00D8A1031CBC}"/>
              </a:ext>
            </a:extLst>
          </p:cNvPr>
          <p:cNvSpPr/>
          <p:nvPr/>
        </p:nvSpPr>
        <p:spPr>
          <a:xfrm>
            <a:off x="2924502" y="2622523"/>
            <a:ext cx="4981905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96CEA-5697-CA80-0E7A-A4B49C8666B7}"/>
              </a:ext>
            </a:extLst>
          </p:cNvPr>
          <p:cNvSpPr/>
          <p:nvPr/>
        </p:nvSpPr>
        <p:spPr>
          <a:xfrm>
            <a:off x="7914291" y="2433336"/>
            <a:ext cx="685800" cy="119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AE236-CB18-7445-8ECF-C1604493CC59}"/>
              </a:ext>
            </a:extLst>
          </p:cNvPr>
          <p:cNvSpPr/>
          <p:nvPr/>
        </p:nvSpPr>
        <p:spPr>
          <a:xfrm>
            <a:off x="8609879" y="2724999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8A44F-8709-F567-77CD-0208EB5EAC10}"/>
              </a:ext>
            </a:extLst>
          </p:cNvPr>
          <p:cNvSpPr/>
          <p:nvPr/>
        </p:nvSpPr>
        <p:spPr>
          <a:xfrm>
            <a:off x="2167759" y="2622523"/>
            <a:ext cx="740979" cy="82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9CB55-D652-2E46-34D0-C38F29831812}"/>
              </a:ext>
            </a:extLst>
          </p:cNvPr>
          <p:cNvSpPr/>
          <p:nvPr/>
        </p:nvSpPr>
        <p:spPr>
          <a:xfrm>
            <a:off x="1169277" y="2751275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BF1FAF-0F6E-5B51-CFFC-F3C8D7C05EEC}"/>
              </a:ext>
            </a:extLst>
          </p:cNvPr>
          <p:cNvCxnSpPr>
            <a:cxnSpLocks/>
          </p:cNvCxnSpPr>
          <p:nvPr/>
        </p:nvCxnSpPr>
        <p:spPr>
          <a:xfrm>
            <a:off x="1176270" y="4007633"/>
            <a:ext cx="245986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10216-F650-334E-C2DB-8345D2AAF09E}"/>
              </a:ext>
            </a:extLst>
          </p:cNvPr>
          <p:cNvCxnSpPr>
            <a:cxnSpLocks/>
          </p:cNvCxnSpPr>
          <p:nvPr/>
        </p:nvCxnSpPr>
        <p:spPr>
          <a:xfrm>
            <a:off x="1178416" y="4410885"/>
            <a:ext cx="570748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6D304-1DDE-1F55-6F41-AC084A333D6A}"/>
              </a:ext>
            </a:extLst>
          </p:cNvPr>
          <p:cNvCxnSpPr>
            <a:cxnSpLocks/>
          </p:cNvCxnSpPr>
          <p:nvPr/>
        </p:nvCxnSpPr>
        <p:spPr>
          <a:xfrm>
            <a:off x="1165584" y="4847715"/>
            <a:ext cx="666809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B8EF2F-8A11-2EBC-C1DB-F592E3BF6C6E}"/>
              </a:ext>
            </a:extLst>
          </p:cNvPr>
          <p:cNvCxnSpPr>
            <a:cxnSpLocks/>
          </p:cNvCxnSpPr>
          <p:nvPr/>
        </p:nvCxnSpPr>
        <p:spPr>
          <a:xfrm>
            <a:off x="1169830" y="3606897"/>
            <a:ext cx="9895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08F41-3EEA-0476-4A2E-B4BCC364440D}"/>
              </a:ext>
            </a:extLst>
          </p:cNvPr>
          <p:cNvSpPr txBox="1"/>
          <p:nvPr/>
        </p:nvSpPr>
        <p:spPr>
          <a:xfrm>
            <a:off x="1004552" y="22546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453C2-07F3-CAC2-D563-A246F72B58C2}"/>
              </a:ext>
            </a:extLst>
          </p:cNvPr>
          <p:cNvSpPr txBox="1"/>
          <p:nvPr/>
        </p:nvSpPr>
        <p:spPr>
          <a:xfrm>
            <a:off x="2002664" y="21666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CDBC4-14CA-4BB7-5843-43AA56BC56DB}"/>
              </a:ext>
            </a:extLst>
          </p:cNvPr>
          <p:cNvSpPr txBox="1"/>
          <p:nvPr/>
        </p:nvSpPr>
        <p:spPr>
          <a:xfrm>
            <a:off x="3365678" y="21601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908BE-1BAB-6105-BD48-005AD02F89DE}"/>
              </a:ext>
            </a:extLst>
          </p:cNvPr>
          <p:cNvSpPr txBox="1"/>
          <p:nvPr/>
        </p:nvSpPr>
        <p:spPr>
          <a:xfrm>
            <a:off x="6570371" y="21279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8B685-9303-B6E1-37B4-851290AF5E13}"/>
              </a:ext>
            </a:extLst>
          </p:cNvPr>
          <p:cNvSpPr txBox="1"/>
          <p:nvPr/>
        </p:nvSpPr>
        <p:spPr>
          <a:xfrm>
            <a:off x="7774546" y="192835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0D6D0-A428-A477-E84F-1820AAEBEA19}"/>
              </a:ext>
            </a:extLst>
          </p:cNvPr>
          <p:cNvSpPr txBox="1"/>
          <p:nvPr/>
        </p:nvSpPr>
        <p:spPr>
          <a:xfrm>
            <a:off x="8394878" y="19390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8B471-E8DB-00C1-230C-BC3C890B8301}"/>
              </a:ext>
            </a:extLst>
          </p:cNvPr>
          <p:cNvSpPr txBox="1"/>
          <p:nvPr/>
        </p:nvSpPr>
        <p:spPr>
          <a:xfrm>
            <a:off x="9431627" y="21687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9B82E5-29FF-25A6-3779-01853FF960B4}"/>
              </a:ext>
            </a:extLst>
          </p:cNvPr>
          <p:cNvSpPr txBox="1"/>
          <p:nvPr/>
        </p:nvSpPr>
        <p:spPr>
          <a:xfrm>
            <a:off x="1477104" y="357146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E582A-5A1F-37D3-2793-D8E9156FBA83}"/>
              </a:ext>
            </a:extLst>
          </p:cNvPr>
          <p:cNvSpPr txBox="1"/>
          <p:nvPr/>
        </p:nvSpPr>
        <p:spPr>
          <a:xfrm>
            <a:off x="2091417" y="398310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EE440-09B3-DA50-7F90-D1DB7AA39789}"/>
              </a:ext>
            </a:extLst>
          </p:cNvPr>
          <p:cNvSpPr txBox="1"/>
          <p:nvPr/>
        </p:nvSpPr>
        <p:spPr>
          <a:xfrm>
            <a:off x="3808666" y="43758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15AE-020F-8D94-4311-86293C36E64D}"/>
              </a:ext>
            </a:extLst>
          </p:cNvPr>
          <p:cNvCxnSpPr>
            <a:cxnSpLocks/>
          </p:cNvCxnSpPr>
          <p:nvPr/>
        </p:nvCxnSpPr>
        <p:spPr>
          <a:xfrm>
            <a:off x="1176582" y="5325340"/>
            <a:ext cx="740652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D2660-0F76-D34C-DBE2-49863DC62AE6}"/>
              </a:ext>
            </a:extLst>
          </p:cNvPr>
          <p:cNvCxnSpPr>
            <a:cxnSpLocks/>
          </p:cNvCxnSpPr>
          <p:nvPr/>
        </p:nvCxnSpPr>
        <p:spPr>
          <a:xfrm>
            <a:off x="1192293" y="5831241"/>
            <a:ext cx="841833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BF9052-16A2-9FA8-1095-2BCED8289BDF}"/>
              </a:ext>
            </a:extLst>
          </p:cNvPr>
          <p:cNvSpPr txBox="1"/>
          <p:nvPr/>
        </p:nvSpPr>
        <p:spPr>
          <a:xfrm>
            <a:off x="4484253" y="482523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28340-6D5B-263B-4BAC-884C6663EFA9}"/>
              </a:ext>
            </a:extLst>
          </p:cNvPr>
          <p:cNvSpPr txBox="1"/>
          <p:nvPr/>
        </p:nvSpPr>
        <p:spPr>
          <a:xfrm>
            <a:off x="4773341" y="529343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3B6405-1E4B-0B88-A305-93CC44E3D8D7}"/>
              </a:ext>
            </a:extLst>
          </p:cNvPr>
          <p:cNvSpPr txBox="1"/>
          <p:nvPr/>
        </p:nvSpPr>
        <p:spPr>
          <a:xfrm>
            <a:off x="5071857" y="580405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191936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80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Spindle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Rojas</dc:creator>
  <cp:lastModifiedBy>Allison Rojas</cp:lastModifiedBy>
  <cp:revision>8</cp:revision>
  <dcterms:created xsi:type="dcterms:W3CDTF">2023-03-03T00:55:26Z</dcterms:created>
  <dcterms:modified xsi:type="dcterms:W3CDTF">2023-03-09T20:52:01Z</dcterms:modified>
</cp:coreProperties>
</file>