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55723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03962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48789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54329" y="98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9939025" y="1234249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9941458" y="124664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9895785" y="441518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37504" y="63379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64079" y="55304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59909" y="1982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39573" y="2123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35735" y="82534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091961" y="7402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419" y="364020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70923" y="359455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69441" y="318460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052353" y="14278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99071" y="48787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292" y="323728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124608" y="5850799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474044" y="5988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E79482-ACFA-BA90-27BC-75A2D766B88E}"/>
              </a:ext>
            </a:extLst>
          </p:cNvPr>
          <p:cNvCxnSpPr>
            <a:cxnSpLocks/>
          </p:cNvCxnSpPr>
          <p:nvPr/>
        </p:nvCxnSpPr>
        <p:spPr>
          <a:xfrm flipH="1">
            <a:off x="9882599" y="440771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929FD1-4E05-059F-3B50-92BE9CEA27CA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>
            <a:off x="7375802" y="4290900"/>
            <a:ext cx="103849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24FA45-5175-0895-CE0F-6BF628EEA5D7}"/>
              </a:ext>
            </a:extLst>
          </p:cNvPr>
          <p:cNvSpPr txBox="1"/>
          <p:nvPr/>
        </p:nvSpPr>
        <p:spPr>
          <a:xfrm>
            <a:off x="10101933" y="39284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45EC27-BD86-C84E-3E8D-1EA7E07FCAD4}"/>
              </a:ext>
            </a:extLst>
          </p:cNvPr>
          <p:cNvCxnSpPr>
            <a:cxnSpLocks/>
          </p:cNvCxnSpPr>
          <p:nvPr/>
        </p:nvCxnSpPr>
        <p:spPr>
          <a:xfrm>
            <a:off x="2292515" y="43361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23AB57-EF11-7E31-73C8-C5C4CF313441}"/>
              </a:ext>
            </a:extLst>
          </p:cNvPr>
          <p:cNvCxnSpPr>
            <a:cxnSpLocks/>
          </p:cNvCxnSpPr>
          <p:nvPr/>
        </p:nvCxnSpPr>
        <p:spPr>
          <a:xfrm>
            <a:off x="7323287" y="429547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932891-8BC6-F32C-F4D9-9B315A0CD46D}"/>
              </a:ext>
            </a:extLst>
          </p:cNvPr>
          <p:cNvSpPr txBox="1"/>
          <p:nvPr/>
        </p:nvSpPr>
        <p:spPr>
          <a:xfrm>
            <a:off x="2348177" y="387327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9BC6E1-4E28-50E8-A37D-79CB573DAF50}"/>
              </a:ext>
            </a:extLst>
          </p:cNvPr>
          <p:cNvSpPr txBox="1"/>
          <p:nvPr/>
        </p:nvSpPr>
        <p:spPr>
          <a:xfrm>
            <a:off x="7318683" y="387612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DE0C39-7826-2EB8-4CC2-8DB20F26E42C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flipV="1">
            <a:off x="7403962" y="1234936"/>
            <a:ext cx="1044827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9F883-1AF1-E6CE-749D-27EBA1779289}"/>
              </a:ext>
            </a:extLst>
          </p:cNvPr>
          <p:cNvCxnSpPr>
            <a:cxnSpLocks/>
          </p:cNvCxnSpPr>
          <p:nvPr/>
        </p:nvCxnSpPr>
        <p:spPr>
          <a:xfrm>
            <a:off x="1405375" y="5830892"/>
            <a:ext cx="7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E3B9D7-2966-7114-EB5B-30750087A2B0}"/>
              </a:ext>
            </a:extLst>
          </p:cNvPr>
          <p:cNvSpPr txBox="1"/>
          <p:nvPr/>
        </p:nvSpPr>
        <p:spPr>
          <a:xfrm>
            <a:off x="1382502" y="543115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E8229-FEE0-0261-B857-ADF817062CF1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9189564" y="1237294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44697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931699-E15A-63F2-F0F2-D54F4FEFBA2B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9152778" y="4282667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01D759-6D6F-E31A-E01B-531F08C3B419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8420629" y="4280309"/>
            <a:ext cx="735245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1A804-A440-E691-74A8-B9D10070E1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447899" y="4280309"/>
            <a:ext cx="1934209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57C5E-9C29-314C-8679-0CA16991B5A5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8442459" y="1234936"/>
            <a:ext cx="741575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8F71A5-3460-02AE-40AE-4F6F9F2818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47899" y="1234249"/>
            <a:ext cx="1956063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F9471C-88EB-B434-7FC6-DC7458D2898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9903779" y="4282667"/>
            <a:ext cx="0" cy="1325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178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19</cp:revision>
  <dcterms:created xsi:type="dcterms:W3CDTF">2023-03-03T00:55:26Z</dcterms:created>
  <dcterms:modified xsi:type="dcterms:W3CDTF">2023-03-20T00:04:19Z</dcterms:modified>
</cp:coreProperties>
</file>