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5E792-1A7C-494B-84E3-6488B84F1854}" v="1" dt="2023-03-09T20:51:18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Rojas" userId="97f7cb3672343fd8" providerId="LiveId" clId="{3CC5E792-1A7C-494B-84E3-6488B84F1854}"/>
    <pc:docChg chg="modSld">
      <pc:chgData name="Allison Rojas" userId="97f7cb3672343fd8" providerId="LiveId" clId="{3CC5E792-1A7C-494B-84E3-6488B84F1854}" dt="2023-03-09T20:52:01.230" v="0" actId="1076"/>
      <pc:docMkLst>
        <pc:docMk/>
      </pc:docMkLst>
      <pc:sldChg chg="modSp mod">
        <pc:chgData name="Allison Rojas" userId="97f7cb3672343fd8" providerId="LiveId" clId="{3CC5E792-1A7C-494B-84E3-6488B84F1854}" dt="2023-03-09T20:52:01.230" v="0" actId="1076"/>
        <pc:sldMkLst>
          <pc:docMk/>
          <pc:sldMk cId="2015270250" sldId="258"/>
        </pc:sldMkLst>
        <pc:spChg chg="mod">
          <ac:chgData name="Allison Rojas" userId="97f7cb3672343fd8" providerId="LiveId" clId="{3CC5E792-1A7C-494B-84E3-6488B84F1854}" dt="2023-03-09T20:52:01.230" v="0" actId="1076"/>
          <ac:spMkLst>
            <pc:docMk/>
            <pc:sldMk cId="2015270250" sldId="258"/>
            <ac:spMk id="129" creationId="{266D2211-9ADE-32B6-312F-ED1D5FA26A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88FA-7F96-7F6C-98D7-896AEF0B7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28FA8-11D5-ACBA-A232-FF461CD38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A4FA-CCB3-3707-79EC-035204D6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6675-0155-EEB0-3C22-E22B1B2E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AD96-B6D3-105D-8889-97111004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7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3E7C-9F06-AB3F-4A00-89EA463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4E186-74F6-45A5-7979-29E47422B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7868-F472-4821-5919-20CE3AD3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74122-A294-B56F-2E55-A7096120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6ABB-4A20-FE1C-D238-D4EA932C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2F02D-EAB0-BA2A-B8A0-4CC6836EC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7255-13A6-E26E-7D1A-3364CC5B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FEC4-10A4-313B-12C1-3A1DC39F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AA69A-FE71-596F-A21A-5E3E2751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2D13-7875-AF0A-5FC0-1125D261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C35D-3A7A-C2EC-48A1-1385AC38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DEE18-B164-B402-E69D-E91307B7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06859-DE8E-4820-B4CA-7F3421CD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275F7-200C-0D70-784D-640E0667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A9C3-E897-B955-5103-D9E54FF1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0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13CB-F41A-EB17-41BE-BB1BE38B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116DF-AB67-DE39-F0A0-E1C3D52E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9877-CEF9-A597-1A4D-8BD841ED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68240-164D-869F-561D-25E045B0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F049-CC34-3A39-8082-52739084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AA2B-2175-60FA-442B-24A3B998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88BE-3280-6C4F-6EAC-F98F1DED7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93775-09C0-B92D-EAD3-4BA559B1D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380EF-276D-E404-A4F8-F6FE10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23594-5644-A36D-7C4C-D5F61AF6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F41BE-1A9D-B22E-70AB-1CE3139E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6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21C7-B40F-19AF-152E-FBC6D540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75C97-2E7C-A99D-53AC-7621ED14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81DBF-3E5C-98D6-6620-6956EAADC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065B4-67B3-0809-1BF1-E12FB821C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F31F7-8726-D8E8-D552-B07AA32CF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EF864-9F58-8EBC-F46D-F0F3B9D5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7BED6-51BC-A181-F73C-96420CA7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C8736-B5E8-35BE-C4BE-92957308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F81E-5B8C-C99E-3704-95C132B6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1681A-8251-81CE-2D0E-01AC277A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1807B-4BE3-C8D8-E124-C8AC9CC1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3340D-2004-D197-4C81-D0CDC194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7D35D-536C-C53B-F05B-B0AFA418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A636A-2159-4233-FC3A-2C36962E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F6873-6DFF-AF96-394C-09260CF0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565A-0DCE-6E7B-5C3B-3E728CC3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DDD9-FC11-F74A-7DA1-7E15FBE1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A0AA9-5867-1697-DF8B-A27FF890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AB5B5-E759-C967-9323-B06D09BA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A062C-06AE-6855-7FDB-C607CCC6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D58C5-EFA4-E3C9-1BCE-CF49AB70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7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B747-9A0D-E9F2-3AC9-67F781D0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B5EE1-C5FC-9BF7-1912-9DCFC1408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4F6A5-2822-3538-7BC8-D24AD4408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90A32-B60B-6A12-A0BA-91CE01F1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12B1E-75D4-30BE-3DD9-647FA8D1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9FE8F-F35E-1858-A624-407A68B0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8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3BF06-9028-EB2F-F243-EC0C5319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8E42C-F7CE-D77E-8453-4FD150F8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AB8B-1E0C-6CA6-A9B2-FA016AF1B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3BE9A-5A30-5129-8B39-9AD94EEB2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6E10-F940-E0CA-2647-4D935B38B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7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46CDB4-8578-91AD-691D-6B0224AE8872}"/>
              </a:ext>
            </a:extLst>
          </p:cNvPr>
          <p:cNvSpPr/>
          <p:nvPr/>
        </p:nvSpPr>
        <p:spPr>
          <a:xfrm>
            <a:off x="3464349" y="521395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8AB196-51C2-3E30-84F2-76FA5B9C8FEC}"/>
              </a:ext>
            </a:extLst>
          </p:cNvPr>
          <p:cNvSpPr/>
          <p:nvPr/>
        </p:nvSpPr>
        <p:spPr>
          <a:xfrm>
            <a:off x="2411640" y="888043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CA0018-1B6A-31F7-7890-813C4C72A4A5}"/>
              </a:ext>
            </a:extLst>
          </p:cNvPr>
          <p:cNvSpPr/>
          <p:nvPr/>
        </p:nvSpPr>
        <p:spPr>
          <a:xfrm>
            <a:off x="7412588" y="847110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77141-4719-8549-E3F5-8FFD544DAEA1}"/>
              </a:ext>
            </a:extLst>
          </p:cNvPr>
          <p:cNvSpPr/>
          <p:nvPr/>
        </p:nvSpPr>
        <p:spPr>
          <a:xfrm>
            <a:off x="1677971" y="1059216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3D22-E4A6-7125-8846-3F8DB6856819}"/>
              </a:ext>
            </a:extLst>
          </p:cNvPr>
          <p:cNvSpPr/>
          <p:nvPr/>
        </p:nvSpPr>
        <p:spPr>
          <a:xfrm>
            <a:off x="8457415" y="1004226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A71ED-601F-9A1C-4750-C59C6008A3CF}"/>
              </a:ext>
            </a:extLst>
          </p:cNvPr>
          <p:cNvSpPr/>
          <p:nvPr/>
        </p:nvSpPr>
        <p:spPr>
          <a:xfrm>
            <a:off x="9189564" y="1104779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11334-65C7-FF34-3E79-B0F1F1428913}"/>
              </a:ext>
            </a:extLst>
          </p:cNvPr>
          <p:cNvSpPr txBox="1"/>
          <p:nvPr/>
        </p:nvSpPr>
        <p:spPr>
          <a:xfrm>
            <a:off x="1518312" y="5890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4D6CE-87F8-3181-1D18-50B13F59BAFA}"/>
              </a:ext>
            </a:extLst>
          </p:cNvPr>
          <p:cNvSpPr txBox="1"/>
          <p:nvPr/>
        </p:nvSpPr>
        <p:spPr>
          <a:xfrm>
            <a:off x="2257188" y="3831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5C440C-47F9-0E00-B5D5-C508201B56DB}"/>
              </a:ext>
            </a:extLst>
          </p:cNvPr>
          <p:cNvSpPr txBox="1"/>
          <p:nvPr/>
        </p:nvSpPr>
        <p:spPr>
          <a:xfrm>
            <a:off x="3312989" y="108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36676-D133-E3D6-5D01-D9BBF2513DBD}"/>
              </a:ext>
            </a:extLst>
          </p:cNvPr>
          <p:cNvSpPr txBox="1"/>
          <p:nvPr/>
        </p:nvSpPr>
        <p:spPr>
          <a:xfrm>
            <a:off x="7203114" y="453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ECFC0-3BF8-7AA3-E13C-7CDD857C23BE}"/>
              </a:ext>
            </a:extLst>
          </p:cNvPr>
          <p:cNvSpPr txBox="1"/>
          <p:nvPr/>
        </p:nvSpPr>
        <p:spPr>
          <a:xfrm>
            <a:off x="9047625" y="55126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C0FEA-0EE6-37A5-EF17-6206441497B1}"/>
              </a:ext>
            </a:extLst>
          </p:cNvPr>
          <p:cNvSpPr txBox="1"/>
          <p:nvPr/>
        </p:nvSpPr>
        <p:spPr>
          <a:xfrm>
            <a:off x="8271486" y="40672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1F4D4-B9A8-8E2D-E02C-0F1FCDC3236E}"/>
              </a:ext>
            </a:extLst>
          </p:cNvPr>
          <p:cNvSpPr txBox="1"/>
          <p:nvPr/>
        </p:nvSpPr>
        <p:spPr>
          <a:xfrm>
            <a:off x="9782916" y="6549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BF2635-075B-0702-B127-79354A09DE4E}"/>
              </a:ext>
            </a:extLst>
          </p:cNvPr>
          <p:cNvCxnSpPr/>
          <p:nvPr/>
        </p:nvCxnSpPr>
        <p:spPr>
          <a:xfrm>
            <a:off x="1696825" y="2562299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9F1622B-B977-99EE-0085-2C0A73754FCD}"/>
              </a:ext>
            </a:extLst>
          </p:cNvPr>
          <p:cNvSpPr/>
          <p:nvPr/>
        </p:nvSpPr>
        <p:spPr>
          <a:xfrm>
            <a:off x="1682682" y="2486883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D40D5B-8E42-BEEF-9CBC-B06BCE52316F}"/>
              </a:ext>
            </a:extLst>
          </p:cNvPr>
          <p:cNvSpPr/>
          <p:nvPr/>
        </p:nvSpPr>
        <p:spPr>
          <a:xfrm>
            <a:off x="2400690" y="2497881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16895D-1685-5E13-749F-97EF52A2A5F1}"/>
              </a:ext>
            </a:extLst>
          </p:cNvPr>
          <p:cNvSpPr/>
          <p:nvPr/>
        </p:nvSpPr>
        <p:spPr>
          <a:xfrm>
            <a:off x="3406216" y="249945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D47A0E-D7A0-7BDA-2C16-1A6DCFAF6DF9}"/>
              </a:ext>
            </a:extLst>
          </p:cNvPr>
          <p:cNvSpPr/>
          <p:nvPr/>
        </p:nvSpPr>
        <p:spPr>
          <a:xfrm>
            <a:off x="7376471" y="250102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724F6E-F04E-253C-AF22-BFAADE6FA973}"/>
              </a:ext>
            </a:extLst>
          </p:cNvPr>
          <p:cNvSpPr/>
          <p:nvPr/>
        </p:nvSpPr>
        <p:spPr>
          <a:xfrm>
            <a:off x="8396136" y="2507308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509395-CB1C-26CA-3583-4CCB7BFB8162}"/>
              </a:ext>
            </a:extLst>
          </p:cNvPr>
          <p:cNvSpPr/>
          <p:nvPr/>
        </p:nvSpPr>
        <p:spPr>
          <a:xfrm>
            <a:off x="9115722" y="250102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0CB6C0-FEB2-F50B-8E59-55656A77AC1F}"/>
              </a:ext>
            </a:extLst>
          </p:cNvPr>
          <p:cNvSpPr/>
          <p:nvPr/>
        </p:nvSpPr>
        <p:spPr>
          <a:xfrm>
            <a:off x="9836868" y="250574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9DD7F6-D034-43F4-CEB0-50BCC2CCD971}"/>
              </a:ext>
            </a:extLst>
          </p:cNvPr>
          <p:cNvSpPr txBox="1"/>
          <p:nvPr/>
        </p:nvSpPr>
        <p:spPr>
          <a:xfrm>
            <a:off x="1771064" y="2639228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A47214-7D2F-AB90-BE9F-7DB055D79002}"/>
              </a:ext>
            </a:extLst>
          </p:cNvPr>
          <p:cNvSpPr txBox="1"/>
          <p:nvPr/>
        </p:nvSpPr>
        <p:spPr>
          <a:xfrm>
            <a:off x="2555058" y="2650225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D6F68-8487-F488-35B1-57C89749554B}"/>
              </a:ext>
            </a:extLst>
          </p:cNvPr>
          <p:cNvSpPr txBox="1"/>
          <p:nvPr/>
        </p:nvSpPr>
        <p:spPr>
          <a:xfrm>
            <a:off x="4969891" y="2661223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7A6078-1417-B374-BF70-FC60F64D46D7}"/>
              </a:ext>
            </a:extLst>
          </p:cNvPr>
          <p:cNvSpPr txBox="1"/>
          <p:nvPr/>
        </p:nvSpPr>
        <p:spPr>
          <a:xfrm>
            <a:off x="7559120" y="2625086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16D3F4-80A6-24EF-1160-280FB2469D51}"/>
              </a:ext>
            </a:extLst>
          </p:cNvPr>
          <p:cNvSpPr txBox="1"/>
          <p:nvPr/>
        </p:nvSpPr>
        <p:spPr>
          <a:xfrm>
            <a:off x="8522222" y="2621947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7E155-4A72-48EC-F80D-BF3D49772A1C}"/>
              </a:ext>
            </a:extLst>
          </p:cNvPr>
          <p:cNvSpPr txBox="1"/>
          <p:nvPr/>
        </p:nvSpPr>
        <p:spPr>
          <a:xfrm>
            <a:off x="9301503" y="2632944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341E7C-1A8E-B627-98C3-3719DE54FCC5}"/>
              </a:ext>
            </a:extLst>
          </p:cNvPr>
          <p:cNvCxnSpPr>
            <a:cxnSpLocks/>
          </p:cNvCxnSpPr>
          <p:nvPr/>
        </p:nvCxnSpPr>
        <p:spPr>
          <a:xfrm>
            <a:off x="2309567" y="134310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3DD4EF-7645-59E7-3B05-84B759FD959C}"/>
              </a:ext>
            </a:extLst>
          </p:cNvPr>
          <p:cNvCxnSpPr>
            <a:cxnSpLocks/>
          </p:cNvCxnSpPr>
          <p:nvPr/>
        </p:nvCxnSpPr>
        <p:spPr>
          <a:xfrm>
            <a:off x="7340339" y="1292823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64973D-248F-4FDC-CB7A-17A8706A6C03}"/>
              </a:ext>
            </a:extLst>
          </p:cNvPr>
          <p:cNvCxnSpPr>
            <a:cxnSpLocks/>
          </p:cNvCxnSpPr>
          <p:nvPr/>
        </p:nvCxnSpPr>
        <p:spPr>
          <a:xfrm flipV="1">
            <a:off x="2004767" y="398847"/>
            <a:ext cx="0" cy="875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B2BA00-EFEF-BA4F-E18E-6307FC2BB9CC}"/>
              </a:ext>
            </a:extLst>
          </p:cNvPr>
          <p:cNvGrpSpPr/>
          <p:nvPr/>
        </p:nvGrpSpPr>
        <p:grpSpPr>
          <a:xfrm rot="4788885">
            <a:off x="10093466" y="3938028"/>
            <a:ext cx="537328" cy="505746"/>
            <a:chOff x="5019773" y="4363040"/>
            <a:chExt cx="917541" cy="969230"/>
          </a:xfrm>
        </p:grpSpPr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D5562FDB-03A6-4257-FBBD-D9DD030744CB}"/>
                </a:ext>
              </a:extLst>
            </p:cNvPr>
            <p:cNvSpPr/>
            <p:nvPr/>
          </p:nvSpPr>
          <p:spPr>
            <a:xfrm rot="16615571">
              <a:off x="5022914" y="4363040"/>
              <a:ext cx="914400" cy="91440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0D52C944-F3B1-B3BC-4FCC-3F9C1766DF02}"/>
                </a:ext>
              </a:extLst>
            </p:cNvPr>
            <p:cNvSpPr/>
            <p:nvPr/>
          </p:nvSpPr>
          <p:spPr>
            <a:xfrm rot="11399403">
              <a:off x="5019773" y="4383463"/>
              <a:ext cx="914400" cy="914400"/>
            </a:xfrm>
            <a:prstGeom prst="arc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4351D192-5B75-D434-D892-C799BCB8CC18}"/>
                </a:ext>
              </a:extLst>
            </p:cNvPr>
            <p:cNvSpPr/>
            <p:nvPr/>
          </p:nvSpPr>
          <p:spPr>
            <a:xfrm rot="392529">
              <a:off x="5022240" y="4364013"/>
              <a:ext cx="902476" cy="968257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4E34E7-581E-6384-34CA-9262A722BF17}"/>
              </a:ext>
            </a:extLst>
          </p:cNvPr>
          <p:cNvCxnSpPr>
            <a:cxnSpLocks/>
          </p:cNvCxnSpPr>
          <p:nvPr/>
        </p:nvCxnSpPr>
        <p:spPr>
          <a:xfrm flipH="1">
            <a:off x="10134465" y="1240271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13B5043-7221-05C8-08CB-D95C35E08388}"/>
              </a:ext>
            </a:extLst>
          </p:cNvPr>
          <p:cNvCxnSpPr>
            <a:cxnSpLocks/>
          </p:cNvCxnSpPr>
          <p:nvPr/>
        </p:nvCxnSpPr>
        <p:spPr>
          <a:xfrm flipV="1">
            <a:off x="10158113" y="1460987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44976F8-F1EA-1451-10B3-BA13D319498C}"/>
              </a:ext>
            </a:extLst>
          </p:cNvPr>
          <p:cNvSpPr/>
          <p:nvPr/>
        </p:nvSpPr>
        <p:spPr>
          <a:xfrm>
            <a:off x="3427563" y="3566768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8EDC440-485C-816F-2627-553AC0A46219}"/>
              </a:ext>
            </a:extLst>
          </p:cNvPr>
          <p:cNvSpPr/>
          <p:nvPr/>
        </p:nvSpPr>
        <p:spPr>
          <a:xfrm>
            <a:off x="2374854" y="3933416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14332-7BE4-A257-5121-ED0B721E9BCD}"/>
              </a:ext>
            </a:extLst>
          </p:cNvPr>
          <p:cNvSpPr/>
          <p:nvPr/>
        </p:nvSpPr>
        <p:spPr>
          <a:xfrm>
            <a:off x="7375802" y="3892483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1F293B-5C8B-87CE-5357-E4C0CD224881}"/>
              </a:ext>
            </a:extLst>
          </p:cNvPr>
          <p:cNvSpPr/>
          <p:nvPr/>
        </p:nvSpPr>
        <p:spPr>
          <a:xfrm>
            <a:off x="1641185" y="4104589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83684D-8592-1F32-C7B8-1CBD922CE29D}"/>
              </a:ext>
            </a:extLst>
          </p:cNvPr>
          <p:cNvSpPr/>
          <p:nvPr/>
        </p:nvSpPr>
        <p:spPr>
          <a:xfrm>
            <a:off x="8420629" y="4049599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8ED2D7C-1B4C-E44A-1774-36CF26EC55CB}"/>
              </a:ext>
            </a:extLst>
          </p:cNvPr>
          <p:cNvSpPr/>
          <p:nvPr/>
        </p:nvSpPr>
        <p:spPr>
          <a:xfrm>
            <a:off x="9152778" y="4150152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BD6C13-CA91-DF4E-3A7F-A1F52C59F2F3}"/>
              </a:ext>
            </a:extLst>
          </p:cNvPr>
          <p:cNvSpPr txBox="1"/>
          <p:nvPr/>
        </p:nvSpPr>
        <p:spPr>
          <a:xfrm>
            <a:off x="1481526" y="36343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F82424-57A3-FC9F-41C4-118DBDDE8447}"/>
              </a:ext>
            </a:extLst>
          </p:cNvPr>
          <p:cNvSpPr txBox="1"/>
          <p:nvPr/>
        </p:nvSpPr>
        <p:spPr>
          <a:xfrm>
            <a:off x="2220402" y="34285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EA803A-9691-9ECA-738D-0C75FA128AEE}"/>
              </a:ext>
            </a:extLst>
          </p:cNvPr>
          <p:cNvSpPr txBox="1"/>
          <p:nvPr/>
        </p:nvSpPr>
        <p:spPr>
          <a:xfrm>
            <a:off x="3276203" y="30561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E0E114C-1F10-779E-5AEE-34817F746084}"/>
              </a:ext>
            </a:extLst>
          </p:cNvPr>
          <p:cNvSpPr txBox="1"/>
          <p:nvPr/>
        </p:nvSpPr>
        <p:spPr>
          <a:xfrm>
            <a:off x="7166328" y="309073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61077C2-879C-9B6A-3F35-D8AFD3524391}"/>
              </a:ext>
            </a:extLst>
          </p:cNvPr>
          <p:cNvSpPr txBox="1"/>
          <p:nvPr/>
        </p:nvSpPr>
        <p:spPr>
          <a:xfrm>
            <a:off x="9010839" y="35966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A69EBAC-6EF0-1927-D6E9-7632E968F509}"/>
              </a:ext>
            </a:extLst>
          </p:cNvPr>
          <p:cNvSpPr txBox="1"/>
          <p:nvPr/>
        </p:nvSpPr>
        <p:spPr>
          <a:xfrm>
            <a:off x="8234700" y="34520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E89EA2-4450-C3A9-2BDE-DEFEEC008A21}"/>
              </a:ext>
            </a:extLst>
          </p:cNvPr>
          <p:cNvSpPr txBox="1"/>
          <p:nvPr/>
        </p:nvSpPr>
        <p:spPr>
          <a:xfrm>
            <a:off x="9746130" y="370033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17339F-C152-60B4-7F66-898E74FE2991}"/>
              </a:ext>
            </a:extLst>
          </p:cNvPr>
          <p:cNvCxnSpPr>
            <a:cxnSpLocks/>
          </p:cNvCxnSpPr>
          <p:nvPr/>
        </p:nvCxnSpPr>
        <p:spPr>
          <a:xfrm flipV="1">
            <a:off x="10066146" y="4466945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D89527-8893-04C4-C39C-48B9C016E5DF}"/>
              </a:ext>
            </a:extLst>
          </p:cNvPr>
          <p:cNvCxnSpPr>
            <a:cxnSpLocks/>
          </p:cNvCxnSpPr>
          <p:nvPr/>
        </p:nvCxnSpPr>
        <p:spPr>
          <a:xfrm flipV="1">
            <a:off x="2942759" y="488779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E655F5F-5306-FBA2-3C61-374EB987E604}"/>
              </a:ext>
            </a:extLst>
          </p:cNvPr>
          <p:cNvCxnSpPr>
            <a:cxnSpLocks/>
          </p:cNvCxnSpPr>
          <p:nvPr/>
        </p:nvCxnSpPr>
        <p:spPr>
          <a:xfrm flipV="1">
            <a:off x="7995607" y="496659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81CBFDE-D280-31D3-85AB-E886C49CBBAF}"/>
              </a:ext>
            </a:extLst>
          </p:cNvPr>
          <p:cNvSpPr txBox="1"/>
          <p:nvPr/>
        </p:nvSpPr>
        <p:spPr>
          <a:xfrm>
            <a:off x="7594125" y="8671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886AE5-25CF-4A54-5EC3-2D4FC954752F}"/>
              </a:ext>
            </a:extLst>
          </p:cNvPr>
          <p:cNvSpPr txBox="1"/>
          <p:nvPr/>
        </p:nvSpPr>
        <p:spPr>
          <a:xfrm>
            <a:off x="1597973" y="26333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889A64-47FA-EDDC-74A9-09DD5EFC7A4F}"/>
              </a:ext>
            </a:extLst>
          </p:cNvPr>
          <p:cNvSpPr txBox="1"/>
          <p:nvPr/>
        </p:nvSpPr>
        <p:spPr>
          <a:xfrm>
            <a:off x="2756739" y="15240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D618F5A-9BF1-9074-F54A-465726A012CE}"/>
              </a:ext>
            </a:extLst>
          </p:cNvPr>
          <p:cNvSpPr txBox="1"/>
          <p:nvPr/>
        </p:nvSpPr>
        <p:spPr>
          <a:xfrm>
            <a:off x="2365229" y="88024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5B74FC-A13B-799B-F937-9680A0719A08}"/>
              </a:ext>
            </a:extLst>
          </p:cNvPr>
          <p:cNvSpPr txBox="1"/>
          <p:nvPr/>
        </p:nvSpPr>
        <p:spPr>
          <a:xfrm>
            <a:off x="7397057" y="82769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984832D-5E16-69B6-22A1-20330B45B118}"/>
              </a:ext>
            </a:extLst>
          </p:cNvPr>
          <p:cNvSpPr txBox="1"/>
          <p:nvPr/>
        </p:nvSpPr>
        <p:spPr>
          <a:xfrm>
            <a:off x="10287401" y="74623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31A41B5-C128-06B6-5EB6-6D57D48838CD}"/>
              </a:ext>
            </a:extLst>
          </p:cNvPr>
          <p:cNvCxnSpPr>
            <a:cxnSpLocks/>
          </p:cNvCxnSpPr>
          <p:nvPr/>
        </p:nvCxnSpPr>
        <p:spPr>
          <a:xfrm flipV="1">
            <a:off x="2937504" y="3526268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D607481-CFE7-CB8F-D5BA-4F1DB49B2090}"/>
              </a:ext>
            </a:extLst>
          </p:cNvPr>
          <p:cNvCxnSpPr>
            <a:cxnSpLocks/>
          </p:cNvCxnSpPr>
          <p:nvPr/>
        </p:nvCxnSpPr>
        <p:spPr>
          <a:xfrm flipV="1">
            <a:off x="7990352" y="3534148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893B1C5-E4B2-00F5-B3E0-CEB414AD550D}"/>
              </a:ext>
            </a:extLst>
          </p:cNvPr>
          <p:cNvSpPr txBox="1"/>
          <p:nvPr/>
        </p:nvSpPr>
        <p:spPr>
          <a:xfrm>
            <a:off x="7588870" y="312419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a_x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FFF1B7-9E22-2F8B-5C57-1295FF0187DA}"/>
              </a:ext>
            </a:extLst>
          </p:cNvPr>
          <p:cNvSpPr txBox="1"/>
          <p:nvPr/>
        </p:nvSpPr>
        <p:spPr>
          <a:xfrm>
            <a:off x="10269008" y="1642241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91F55F8-11A1-B304-CE1D-B36621E7AFD0}"/>
              </a:ext>
            </a:extLst>
          </p:cNvPr>
          <p:cNvSpPr txBox="1"/>
          <p:nvPr/>
        </p:nvSpPr>
        <p:spPr>
          <a:xfrm>
            <a:off x="9822318" y="5223641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E6D56D5-0DEE-9F5D-0A0D-F00B4A217E8E}"/>
              </a:ext>
            </a:extLst>
          </p:cNvPr>
          <p:cNvSpPr txBox="1"/>
          <p:nvPr/>
        </p:nvSpPr>
        <p:spPr>
          <a:xfrm>
            <a:off x="10254523" y="3518451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c_cross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37909BC-0E95-3230-B8E1-04169EFB58BD}"/>
              </a:ext>
            </a:extLst>
          </p:cNvPr>
          <p:cNvSpPr/>
          <p:nvPr/>
        </p:nvSpPr>
        <p:spPr>
          <a:xfrm>
            <a:off x="2139176" y="5323561"/>
            <a:ext cx="1114817" cy="10709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E7739D9-365B-63D7-9229-4CF4B073A4E2}"/>
              </a:ext>
            </a:extLst>
          </p:cNvPr>
          <p:cNvCxnSpPr>
            <a:cxnSpLocks/>
          </p:cNvCxnSpPr>
          <p:nvPr/>
        </p:nvCxnSpPr>
        <p:spPr>
          <a:xfrm flipV="1">
            <a:off x="484942" y="275674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85CFB13-C7FD-DA83-9B0C-1AAF4300211D}"/>
              </a:ext>
            </a:extLst>
          </p:cNvPr>
          <p:cNvCxnSpPr>
            <a:cxnSpLocks/>
          </p:cNvCxnSpPr>
          <p:nvPr/>
        </p:nvCxnSpPr>
        <p:spPr>
          <a:xfrm>
            <a:off x="464066" y="819095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714655D-F1B5-12C2-DB40-DD94FFF5F649}"/>
              </a:ext>
            </a:extLst>
          </p:cNvPr>
          <p:cNvCxnSpPr>
            <a:cxnSpLocks/>
          </p:cNvCxnSpPr>
          <p:nvPr/>
        </p:nvCxnSpPr>
        <p:spPr>
          <a:xfrm flipV="1">
            <a:off x="549660" y="3615948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C1B3E0-B91D-3EFA-32EF-BE6D6DD0D666}"/>
              </a:ext>
            </a:extLst>
          </p:cNvPr>
          <p:cNvCxnSpPr>
            <a:cxnSpLocks/>
          </p:cNvCxnSpPr>
          <p:nvPr/>
        </p:nvCxnSpPr>
        <p:spPr>
          <a:xfrm>
            <a:off x="528784" y="4159369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F68E328-E7EC-5D20-2915-3B5DBE9CE91C}"/>
              </a:ext>
            </a:extLst>
          </p:cNvPr>
          <p:cNvCxnSpPr>
            <a:cxnSpLocks/>
          </p:cNvCxnSpPr>
          <p:nvPr/>
        </p:nvCxnSpPr>
        <p:spPr>
          <a:xfrm flipV="1">
            <a:off x="606027" y="5350803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72875B6-5411-EC28-73D4-2C71C78F896A}"/>
              </a:ext>
            </a:extLst>
          </p:cNvPr>
          <p:cNvCxnSpPr>
            <a:cxnSpLocks/>
          </p:cNvCxnSpPr>
          <p:nvPr/>
        </p:nvCxnSpPr>
        <p:spPr>
          <a:xfrm>
            <a:off x="585151" y="589422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Arc 124">
            <a:extLst>
              <a:ext uri="{FF2B5EF4-FFF2-40B4-BE49-F238E27FC236}">
                <a16:creationId xmlns:a16="http://schemas.microsoft.com/office/drawing/2014/main" id="{550BACA7-3778-AE68-B095-AE70F4FEEB8E}"/>
              </a:ext>
            </a:extLst>
          </p:cNvPr>
          <p:cNvSpPr/>
          <p:nvPr/>
        </p:nvSpPr>
        <p:spPr>
          <a:xfrm rot="18222485" flipH="1" flipV="1">
            <a:off x="1897941" y="5010283"/>
            <a:ext cx="1356086" cy="173967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DA572BFF-59A9-815C-C7AF-E4E1D90C9667}"/>
              </a:ext>
            </a:extLst>
          </p:cNvPr>
          <p:cNvSpPr/>
          <p:nvPr/>
        </p:nvSpPr>
        <p:spPr>
          <a:xfrm rot="16790417" flipV="1">
            <a:off x="2498122" y="5450304"/>
            <a:ext cx="1127299" cy="880026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66D2211-9ADE-32B6-312F-ED1D5FA26A82}"/>
              </a:ext>
            </a:extLst>
          </p:cNvPr>
          <p:cNvSpPr txBox="1"/>
          <p:nvPr/>
        </p:nvSpPr>
        <p:spPr>
          <a:xfrm>
            <a:off x="2603377" y="3123348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a_x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182FD8-506F-8BEE-BF23-EDACF3A5BC09}"/>
              </a:ext>
            </a:extLst>
          </p:cNvPr>
          <p:cNvSpPr txBox="1"/>
          <p:nvPr/>
        </p:nvSpPr>
        <p:spPr>
          <a:xfrm>
            <a:off x="3567772" y="553377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mot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CDC4A73-A3C9-8920-CE1C-31B61768B1CC}"/>
              </a:ext>
            </a:extLst>
          </p:cNvPr>
          <p:cNvSpPr txBox="1"/>
          <p:nvPr/>
        </p:nvSpPr>
        <p:spPr>
          <a:xfrm>
            <a:off x="3235137" y="636315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resist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FF5D647-5618-B308-E9E5-C573D3C48097}"/>
              </a:ext>
            </a:extLst>
          </p:cNvPr>
          <p:cNvSpPr txBox="1"/>
          <p:nvPr/>
        </p:nvSpPr>
        <p:spPr>
          <a:xfrm>
            <a:off x="505792" y="13388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0761FBF-2ADE-9C96-631F-2C0AAA54F89D}"/>
              </a:ext>
            </a:extLst>
          </p:cNvPr>
          <p:cNvSpPr txBox="1"/>
          <p:nvPr/>
        </p:nvSpPr>
        <p:spPr>
          <a:xfrm>
            <a:off x="952553" y="44912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D1DEFE4-BD95-9715-FD1A-9D07A6E8F237}"/>
              </a:ext>
            </a:extLst>
          </p:cNvPr>
          <p:cNvSpPr txBox="1"/>
          <p:nvPr/>
        </p:nvSpPr>
        <p:spPr>
          <a:xfrm>
            <a:off x="614351" y="34052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8930152-21C4-1596-BC4C-0AE82FEF03AE}"/>
              </a:ext>
            </a:extLst>
          </p:cNvPr>
          <p:cNvSpPr txBox="1"/>
          <p:nvPr/>
        </p:nvSpPr>
        <p:spPr>
          <a:xfrm>
            <a:off x="1061112" y="372050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40213C3-8146-F329-F0A2-91B62F6B374B}"/>
              </a:ext>
            </a:extLst>
          </p:cNvPr>
          <p:cNvSpPr txBox="1"/>
          <p:nvPr/>
        </p:nvSpPr>
        <p:spPr>
          <a:xfrm>
            <a:off x="614350" y="51463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9AABFE-355E-E498-1DD6-30BCBA24F086}"/>
              </a:ext>
            </a:extLst>
          </p:cNvPr>
          <p:cNvSpPr txBox="1"/>
          <p:nvPr/>
        </p:nvSpPr>
        <p:spPr>
          <a:xfrm>
            <a:off x="1061111" y="546162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511C181-48A5-8923-CC0B-81880325946C}"/>
              </a:ext>
            </a:extLst>
          </p:cNvPr>
          <p:cNvCxnSpPr>
            <a:cxnSpLocks/>
          </p:cNvCxnSpPr>
          <p:nvPr/>
        </p:nvCxnSpPr>
        <p:spPr>
          <a:xfrm flipV="1">
            <a:off x="2034128" y="5928951"/>
            <a:ext cx="0" cy="516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7A9F784-471D-7A6D-7770-F4FAC70D402F}"/>
              </a:ext>
            </a:extLst>
          </p:cNvPr>
          <p:cNvSpPr txBox="1"/>
          <p:nvPr/>
        </p:nvSpPr>
        <p:spPr>
          <a:xfrm>
            <a:off x="1305675" y="582707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</p:spTree>
    <p:extLst>
      <p:ext uri="{BB962C8B-B14F-4D97-AF65-F5344CB8AC3E}">
        <p14:creationId xmlns:p14="http://schemas.microsoft.com/office/powerpoint/2010/main" val="201527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F19D-1344-0542-017B-30EE6882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Spindle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EF48E-CD8A-47BF-CCD7-00D8A1031CBC}"/>
              </a:ext>
            </a:extLst>
          </p:cNvPr>
          <p:cNvSpPr/>
          <p:nvPr/>
        </p:nvSpPr>
        <p:spPr>
          <a:xfrm>
            <a:off x="2924502" y="2622523"/>
            <a:ext cx="4981905" cy="82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96CEA-5697-CA80-0E7A-A4B49C8666B7}"/>
              </a:ext>
            </a:extLst>
          </p:cNvPr>
          <p:cNvSpPr/>
          <p:nvPr/>
        </p:nvSpPr>
        <p:spPr>
          <a:xfrm>
            <a:off x="7914291" y="2433336"/>
            <a:ext cx="685800" cy="119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0AE236-CB18-7445-8ECF-C1604493CC59}"/>
              </a:ext>
            </a:extLst>
          </p:cNvPr>
          <p:cNvSpPr/>
          <p:nvPr/>
        </p:nvSpPr>
        <p:spPr>
          <a:xfrm>
            <a:off x="8609879" y="2724999"/>
            <a:ext cx="993228" cy="58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8A44F-8709-F567-77CD-0208EB5EAC10}"/>
              </a:ext>
            </a:extLst>
          </p:cNvPr>
          <p:cNvSpPr/>
          <p:nvPr/>
        </p:nvSpPr>
        <p:spPr>
          <a:xfrm>
            <a:off x="2167759" y="2622523"/>
            <a:ext cx="740979" cy="82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9CB55-D652-2E46-34D0-C38F29831812}"/>
              </a:ext>
            </a:extLst>
          </p:cNvPr>
          <p:cNvSpPr/>
          <p:nvPr/>
        </p:nvSpPr>
        <p:spPr>
          <a:xfrm>
            <a:off x="1169277" y="2751275"/>
            <a:ext cx="993228" cy="58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BF1FAF-0F6E-5B51-CFFC-F3C8D7C05EEC}"/>
              </a:ext>
            </a:extLst>
          </p:cNvPr>
          <p:cNvCxnSpPr>
            <a:cxnSpLocks/>
          </p:cNvCxnSpPr>
          <p:nvPr/>
        </p:nvCxnSpPr>
        <p:spPr>
          <a:xfrm>
            <a:off x="1176270" y="4007633"/>
            <a:ext cx="245986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E10216-F650-334E-C2DB-8345D2AAF09E}"/>
              </a:ext>
            </a:extLst>
          </p:cNvPr>
          <p:cNvCxnSpPr>
            <a:cxnSpLocks/>
          </p:cNvCxnSpPr>
          <p:nvPr/>
        </p:nvCxnSpPr>
        <p:spPr>
          <a:xfrm>
            <a:off x="1178416" y="4410885"/>
            <a:ext cx="570748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06D304-1DDE-1F55-6F41-AC084A333D6A}"/>
              </a:ext>
            </a:extLst>
          </p:cNvPr>
          <p:cNvCxnSpPr>
            <a:cxnSpLocks/>
          </p:cNvCxnSpPr>
          <p:nvPr/>
        </p:nvCxnSpPr>
        <p:spPr>
          <a:xfrm>
            <a:off x="1165584" y="4847715"/>
            <a:ext cx="666809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B8EF2F-8A11-2EBC-C1DB-F592E3BF6C6E}"/>
              </a:ext>
            </a:extLst>
          </p:cNvPr>
          <p:cNvCxnSpPr>
            <a:cxnSpLocks/>
          </p:cNvCxnSpPr>
          <p:nvPr/>
        </p:nvCxnSpPr>
        <p:spPr>
          <a:xfrm>
            <a:off x="1169830" y="3606897"/>
            <a:ext cx="98952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708F41-3EEA-0476-4A2E-B4BCC364440D}"/>
              </a:ext>
            </a:extLst>
          </p:cNvPr>
          <p:cNvSpPr txBox="1"/>
          <p:nvPr/>
        </p:nvSpPr>
        <p:spPr>
          <a:xfrm>
            <a:off x="1004552" y="225462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7453C2-07F3-CAC2-D563-A246F72B58C2}"/>
              </a:ext>
            </a:extLst>
          </p:cNvPr>
          <p:cNvSpPr txBox="1"/>
          <p:nvPr/>
        </p:nvSpPr>
        <p:spPr>
          <a:xfrm>
            <a:off x="2002664" y="21666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4CDBC4-14CA-4BB7-5843-43AA56BC56DB}"/>
              </a:ext>
            </a:extLst>
          </p:cNvPr>
          <p:cNvSpPr txBox="1"/>
          <p:nvPr/>
        </p:nvSpPr>
        <p:spPr>
          <a:xfrm>
            <a:off x="3365678" y="21601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6908BE-1BAB-6105-BD48-005AD02F89DE}"/>
              </a:ext>
            </a:extLst>
          </p:cNvPr>
          <p:cNvSpPr txBox="1"/>
          <p:nvPr/>
        </p:nvSpPr>
        <p:spPr>
          <a:xfrm>
            <a:off x="6570371" y="21279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08B685-9303-B6E1-37B4-851290AF5E13}"/>
              </a:ext>
            </a:extLst>
          </p:cNvPr>
          <p:cNvSpPr txBox="1"/>
          <p:nvPr/>
        </p:nvSpPr>
        <p:spPr>
          <a:xfrm>
            <a:off x="7774546" y="19283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50D6D0-A428-A477-E84F-1820AAEBEA19}"/>
              </a:ext>
            </a:extLst>
          </p:cNvPr>
          <p:cNvSpPr txBox="1"/>
          <p:nvPr/>
        </p:nvSpPr>
        <p:spPr>
          <a:xfrm>
            <a:off x="8394878" y="19390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48B471-E8DB-00C1-230C-BC3C890B8301}"/>
              </a:ext>
            </a:extLst>
          </p:cNvPr>
          <p:cNvSpPr txBox="1"/>
          <p:nvPr/>
        </p:nvSpPr>
        <p:spPr>
          <a:xfrm>
            <a:off x="9431627" y="216876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9B82E5-29FF-25A6-3779-01853FF960B4}"/>
              </a:ext>
            </a:extLst>
          </p:cNvPr>
          <p:cNvSpPr txBox="1"/>
          <p:nvPr/>
        </p:nvSpPr>
        <p:spPr>
          <a:xfrm>
            <a:off x="1477104" y="357146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E582A-5A1F-37D3-2793-D8E9156FBA83}"/>
              </a:ext>
            </a:extLst>
          </p:cNvPr>
          <p:cNvSpPr txBox="1"/>
          <p:nvPr/>
        </p:nvSpPr>
        <p:spPr>
          <a:xfrm>
            <a:off x="2091417" y="398310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EE440-09B3-DA50-7F90-D1DB7AA39789}"/>
              </a:ext>
            </a:extLst>
          </p:cNvPr>
          <p:cNvSpPr txBox="1"/>
          <p:nvPr/>
        </p:nvSpPr>
        <p:spPr>
          <a:xfrm>
            <a:off x="3808666" y="437589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D615AE-020F-8D94-4311-86293C36E64D}"/>
              </a:ext>
            </a:extLst>
          </p:cNvPr>
          <p:cNvCxnSpPr>
            <a:cxnSpLocks/>
          </p:cNvCxnSpPr>
          <p:nvPr/>
        </p:nvCxnSpPr>
        <p:spPr>
          <a:xfrm>
            <a:off x="1176582" y="5325340"/>
            <a:ext cx="740652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D2660-0F76-D34C-DBE2-49863DC62AE6}"/>
              </a:ext>
            </a:extLst>
          </p:cNvPr>
          <p:cNvCxnSpPr>
            <a:cxnSpLocks/>
          </p:cNvCxnSpPr>
          <p:nvPr/>
        </p:nvCxnSpPr>
        <p:spPr>
          <a:xfrm>
            <a:off x="1192293" y="5831241"/>
            <a:ext cx="841833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BF9052-16A2-9FA8-1095-2BCED8289BDF}"/>
              </a:ext>
            </a:extLst>
          </p:cNvPr>
          <p:cNvSpPr txBox="1"/>
          <p:nvPr/>
        </p:nvSpPr>
        <p:spPr>
          <a:xfrm>
            <a:off x="4484253" y="4825238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128340-6D5B-263B-4BAC-884C6663EFA9}"/>
              </a:ext>
            </a:extLst>
          </p:cNvPr>
          <p:cNvSpPr txBox="1"/>
          <p:nvPr/>
        </p:nvSpPr>
        <p:spPr>
          <a:xfrm>
            <a:off x="4773341" y="529343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3B6405-1E4B-0B88-A305-93CC44E3D8D7}"/>
              </a:ext>
            </a:extLst>
          </p:cNvPr>
          <p:cNvSpPr txBox="1"/>
          <p:nvPr/>
        </p:nvSpPr>
        <p:spPr>
          <a:xfrm>
            <a:off x="5071857" y="580405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AG</a:t>
            </a:r>
          </a:p>
        </p:txBody>
      </p:sp>
    </p:spTree>
    <p:extLst>
      <p:ext uri="{BB962C8B-B14F-4D97-AF65-F5344CB8AC3E}">
        <p14:creationId xmlns:p14="http://schemas.microsoft.com/office/powerpoint/2010/main" val="191936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FB1ED499-0C8E-1C35-4F61-2D7E889693E8}"/>
              </a:ext>
            </a:extLst>
          </p:cNvPr>
          <p:cNvSpPr/>
          <p:nvPr/>
        </p:nvSpPr>
        <p:spPr>
          <a:xfrm>
            <a:off x="4016541" y="2316046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D0DF6BB-B97B-CD69-80E0-7902521CD572}"/>
              </a:ext>
            </a:extLst>
          </p:cNvPr>
          <p:cNvSpPr/>
          <p:nvPr/>
        </p:nvSpPr>
        <p:spPr>
          <a:xfrm>
            <a:off x="2963832" y="2682694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7618652-F2E1-04F6-0073-DDB18C8D872C}"/>
              </a:ext>
            </a:extLst>
          </p:cNvPr>
          <p:cNvSpPr/>
          <p:nvPr/>
        </p:nvSpPr>
        <p:spPr>
          <a:xfrm>
            <a:off x="7964780" y="2641761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F896D6-8E3C-1551-6149-9ACB13E04ECA}"/>
              </a:ext>
            </a:extLst>
          </p:cNvPr>
          <p:cNvSpPr/>
          <p:nvPr/>
        </p:nvSpPr>
        <p:spPr>
          <a:xfrm>
            <a:off x="2230163" y="2853867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7EB523-45D1-72D5-BDA6-40769042B471}"/>
              </a:ext>
            </a:extLst>
          </p:cNvPr>
          <p:cNvSpPr/>
          <p:nvPr/>
        </p:nvSpPr>
        <p:spPr>
          <a:xfrm>
            <a:off x="9009607" y="2798877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8CC33B2-085F-1F50-23C7-7F067B92B79B}"/>
              </a:ext>
            </a:extLst>
          </p:cNvPr>
          <p:cNvSpPr/>
          <p:nvPr/>
        </p:nvSpPr>
        <p:spPr>
          <a:xfrm>
            <a:off x="9741756" y="2899430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4C1AF01-CE8D-2148-E715-2E645B09E3DC}"/>
              </a:ext>
            </a:extLst>
          </p:cNvPr>
          <p:cNvSpPr txBox="1"/>
          <p:nvPr/>
        </p:nvSpPr>
        <p:spPr>
          <a:xfrm>
            <a:off x="2070504" y="23836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30CE66-6783-8DFA-6ED7-EEC40EB886A7}"/>
              </a:ext>
            </a:extLst>
          </p:cNvPr>
          <p:cNvSpPr txBox="1"/>
          <p:nvPr/>
        </p:nvSpPr>
        <p:spPr>
          <a:xfrm>
            <a:off x="2809380" y="21778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D6ECEB-9E3C-E322-3689-6FFB9A243CD8}"/>
              </a:ext>
            </a:extLst>
          </p:cNvPr>
          <p:cNvSpPr txBox="1"/>
          <p:nvPr/>
        </p:nvSpPr>
        <p:spPr>
          <a:xfrm>
            <a:off x="3865181" y="18054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C110987-353F-9BA3-8739-9C311909DA7E}"/>
              </a:ext>
            </a:extLst>
          </p:cNvPr>
          <p:cNvSpPr txBox="1"/>
          <p:nvPr/>
        </p:nvSpPr>
        <p:spPr>
          <a:xfrm>
            <a:off x="7755306" y="184001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D3C9A3-5535-1FF9-75C6-5B75E8AF4FFB}"/>
              </a:ext>
            </a:extLst>
          </p:cNvPr>
          <p:cNvSpPr txBox="1"/>
          <p:nvPr/>
        </p:nvSpPr>
        <p:spPr>
          <a:xfrm>
            <a:off x="9599817" y="234591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9C791C6-FF3D-2E51-6878-96077CC05D44}"/>
              </a:ext>
            </a:extLst>
          </p:cNvPr>
          <p:cNvSpPr txBox="1"/>
          <p:nvPr/>
        </p:nvSpPr>
        <p:spPr>
          <a:xfrm>
            <a:off x="8823678" y="22013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56D2B38-140E-2D01-EAAA-E74D8B03C6B1}"/>
              </a:ext>
            </a:extLst>
          </p:cNvPr>
          <p:cNvSpPr txBox="1"/>
          <p:nvPr/>
        </p:nvSpPr>
        <p:spPr>
          <a:xfrm>
            <a:off x="10335108" y="24496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D59C254-A768-39AE-313E-A627508F187B}"/>
              </a:ext>
            </a:extLst>
          </p:cNvPr>
          <p:cNvCxnSpPr/>
          <p:nvPr/>
        </p:nvCxnSpPr>
        <p:spPr>
          <a:xfrm>
            <a:off x="2225997" y="5828335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6039941-9CAE-9A02-316C-329D8BF0928E}"/>
              </a:ext>
            </a:extLst>
          </p:cNvPr>
          <p:cNvSpPr/>
          <p:nvPr/>
        </p:nvSpPr>
        <p:spPr>
          <a:xfrm>
            <a:off x="2211854" y="5752919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6BC68B-AB14-0F2C-C8EB-F228EDD640AC}"/>
              </a:ext>
            </a:extLst>
          </p:cNvPr>
          <p:cNvSpPr/>
          <p:nvPr/>
        </p:nvSpPr>
        <p:spPr>
          <a:xfrm>
            <a:off x="2929862" y="5763917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7E7E664-2C1E-9B31-0694-D2C93A7C784B}"/>
              </a:ext>
            </a:extLst>
          </p:cNvPr>
          <p:cNvSpPr/>
          <p:nvPr/>
        </p:nvSpPr>
        <p:spPr>
          <a:xfrm>
            <a:off x="3935388" y="5765492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14D6F61-B6C1-3FAC-909F-0786A940000A}"/>
              </a:ext>
            </a:extLst>
          </p:cNvPr>
          <p:cNvSpPr/>
          <p:nvPr/>
        </p:nvSpPr>
        <p:spPr>
          <a:xfrm>
            <a:off x="7905643" y="576706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947E915-726A-29D9-901E-D59F1DDF2213}"/>
              </a:ext>
            </a:extLst>
          </p:cNvPr>
          <p:cNvSpPr/>
          <p:nvPr/>
        </p:nvSpPr>
        <p:spPr>
          <a:xfrm>
            <a:off x="8925308" y="577334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B0C30B9-D898-E034-5A67-1F6867A6E345}"/>
              </a:ext>
            </a:extLst>
          </p:cNvPr>
          <p:cNvSpPr/>
          <p:nvPr/>
        </p:nvSpPr>
        <p:spPr>
          <a:xfrm>
            <a:off x="9644894" y="5767062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13B50AB-B131-1F9F-2724-DFF4CD36CC82}"/>
              </a:ext>
            </a:extLst>
          </p:cNvPr>
          <p:cNvSpPr/>
          <p:nvPr/>
        </p:nvSpPr>
        <p:spPr>
          <a:xfrm>
            <a:off x="10366040" y="577177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D709162-3AC7-2AB4-8C62-C0DFEF4B0A37}"/>
              </a:ext>
            </a:extLst>
          </p:cNvPr>
          <p:cNvSpPr txBox="1"/>
          <p:nvPr/>
        </p:nvSpPr>
        <p:spPr>
          <a:xfrm>
            <a:off x="2300236" y="5905264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A27F1D5-A77B-650A-FA97-6536618251DA}"/>
              </a:ext>
            </a:extLst>
          </p:cNvPr>
          <p:cNvSpPr txBox="1"/>
          <p:nvPr/>
        </p:nvSpPr>
        <p:spPr>
          <a:xfrm>
            <a:off x="3084230" y="5916261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4D6956-6AE9-E28E-12AE-03DB86875300}"/>
              </a:ext>
            </a:extLst>
          </p:cNvPr>
          <p:cNvSpPr txBox="1"/>
          <p:nvPr/>
        </p:nvSpPr>
        <p:spPr>
          <a:xfrm>
            <a:off x="5499063" y="5927259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4374613-5215-9C80-0A30-066A53D001F1}"/>
              </a:ext>
            </a:extLst>
          </p:cNvPr>
          <p:cNvSpPr txBox="1"/>
          <p:nvPr/>
        </p:nvSpPr>
        <p:spPr>
          <a:xfrm>
            <a:off x="8088292" y="5891122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707CA22-2E4C-6A50-7E1C-020B6C1BC1E9}"/>
              </a:ext>
            </a:extLst>
          </p:cNvPr>
          <p:cNvSpPr txBox="1"/>
          <p:nvPr/>
        </p:nvSpPr>
        <p:spPr>
          <a:xfrm>
            <a:off x="9051394" y="5887983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A084593-2E3D-263D-49DA-A198928C0E35}"/>
              </a:ext>
            </a:extLst>
          </p:cNvPr>
          <p:cNvSpPr txBox="1"/>
          <p:nvPr/>
        </p:nvSpPr>
        <p:spPr>
          <a:xfrm>
            <a:off x="9830675" y="5898980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A3FBB8C-5FE2-7652-8F48-D9F8F6703AE0}"/>
              </a:ext>
            </a:extLst>
          </p:cNvPr>
          <p:cNvCxnSpPr>
            <a:cxnSpLocks/>
          </p:cNvCxnSpPr>
          <p:nvPr/>
        </p:nvCxnSpPr>
        <p:spPr>
          <a:xfrm>
            <a:off x="2833648" y="308747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42E5DAD-1063-131E-9040-8E0D85F24B63}"/>
              </a:ext>
            </a:extLst>
          </p:cNvPr>
          <p:cNvCxnSpPr>
            <a:cxnSpLocks/>
          </p:cNvCxnSpPr>
          <p:nvPr/>
        </p:nvCxnSpPr>
        <p:spPr>
          <a:xfrm>
            <a:off x="7839878" y="304898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24F2B24-0793-D5EC-67FE-839899D0C5FA}"/>
              </a:ext>
            </a:extLst>
          </p:cNvPr>
          <p:cNvCxnSpPr>
            <a:cxnSpLocks/>
          </p:cNvCxnSpPr>
          <p:nvPr/>
        </p:nvCxnSpPr>
        <p:spPr>
          <a:xfrm flipV="1">
            <a:off x="2556959" y="2193498"/>
            <a:ext cx="0" cy="875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6952BE3-0675-6C43-6285-016D66F88A74}"/>
              </a:ext>
            </a:extLst>
          </p:cNvPr>
          <p:cNvCxnSpPr>
            <a:cxnSpLocks/>
          </p:cNvCxnSpPr>
          <p:nvPr/>
        </p:nvCxnSpPr>
        <p:spPr>
          <a:xfrm flipH="1">
            <a:off x="10483875" y="3048980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ACAF65F-79DA-7AEA-411D-1DF21917A1AE}"/>
              </a:ext>
            </a:extLst>
          </p:cNvPr>
          <p:cNvCxnSpPr>
            <a:cxnSpLocks/>
          </p:cNvCxnSpPr>
          <p:nvPr/>
        </p:nvCxnSpPr>
        <p:spPr>
          <a:xfrm flipV="1">
            <a:off x="10483875" y="3043411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3379CAE-63B3-E00E-DDA7-13D069971493}"/>
              </a:ext>
            </a:extLst>
          </p:cNvPr>
          <p:cNvSpPr txBox="1"/>
          <p:nvPr/>
        </p:nvSpPr>
        <p:spPr>
          <a:xfrm>
            <a:off x="7949249" y="2149628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186D6A2-3799-51C2-96C9-09971C84AEE5}"/>
              </a:ext>
            </a:extLst>
          </p:cNvPr>
          <p:cNvSpPr txBox="1"/>
          <p:nvPr/>
        </p:nvSpPr>
        <p:spPr>
          <a:xfrm>
            <a:off x="2150165" y="205798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FB7605C-BA56-A988-EBAB-72D2A89E65E3}"/>
              </a:ext>
            </a:extLst>
          </p:cNvPr>
          <p:cNvSpPr txBox="1"/>
          <p:nvPr/>
        </p:nvSpPr>
        <p:spPr>
          <a:xfrm>
            <a:off x="3457388" y="219465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B52CBD-43A8-A202-5862-CFEB3EBCA2A4}"/>
              </a:ext>
            </a:extLst>
          </p:cNvPr>
          <p:cNvSpPr txBox="1"/>
          <p:nvPr/>
        </p:nvSpPr>
        <p:spPr>
          <a:xfrm>
            <a:off x="2940981" y="309060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49A9489-8C77-57B3-7696-7DC99A2E9921}"/>
              </a:ext>
            </a:extLst>
          </p:cNvPr>
          <p:cNvSpPr txBox="1"/>
          <p:nvPr/>
        </p:nvSpPr>
        <p:spPr>
          <a:xfrm>
            <a:off x="7949249" y="302189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37D2BE9-81F0-FE47-E30D-1627C3F8974A}"/>
              </a:ext>
            </a:extLst>
          </p:cNvPr>
          <p:cNvSpPr txBox="1"/>
          <p:nvPr/>
        </p:nvSpPr>
        <p:spPr>
          <a:xfrm>
            <a:off x="10955682" y="259882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2B1187F-6547-E8BA-CB41-289A1B8E6AF0}"/>
              </a:ext>
            </a:extLst>
          </p:cNvPr>
          <p:cNvSpPr txBox="1"/>
          <p:nvPr/>
        </p:nvSpPr>
        <p:spPr>
          <a:xfrm>
            <a:off x="10479164" y="341647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66D8B55-8035-6C2D-70D6-00F6600EFA00}"/>
              </a:ext>
            </a:extLst>
          </p:cNvPr>
          <p:cNvCxnSpPr>
            <a:cxnSpLocks/>
          </p:cNvCxnSpPr>
          <p:nvPr/>
        </p:nvCxnSpPr>
        <p:spPr>
          <a:xfrm flipV="1">
            <a:off x="1037134" y="2070325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4C9BB8-9F7E-8F2A-DD43-7AC43C15C767}"/>
              </a:ext>
            </a:extLst>
          </p:cNvPr>
          <p:cNvCxnSpPr>
            <a:cxnSpLocks/>
          </p:cNvCxnSpPr>
          <p:nvPr/>
        </p:nvCxnSpPr>
        <p:spPr>
          <a:xfrm>
            <a:off x="1016258" y="2613746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47B7102-760B-FF63-AC3C-CBA845F1AC95}"/>
              </a:ext>
            </a:extLst>
          </p:cNvPr>
          <p:cNvSpPr txBox="1"/>
          <p:nvPr/>
        </p:nvSpPr>
        <p:spPr>
          <a:xfrm>
            <a:off x="1057984" y="19285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7234902-450D-C063-74F0-ECD6880AFC02}"/>
              </a:ext>
            </a:extLst>
          </p:cNvPr>
          <p:cNvSpPr txBox="1"/>
          <p:nvPr/>
        </p:nvSpPr>
        <p:spPr>
          <a:xfrm>
            <a:off x="1504745" y="224377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C0E57AF-5E76-B9A1-6C53-67009D2FF6C0}"/>
              </a:ext>
            </a:extLst>
          </p:cNvPr>
          <p:cNvCxnSpPr/>
          <p:nvPr/>
        </p:nvCxnSpPr>
        <p:spPr>
          <a:xfrm flipV="1">
            <a:off x="3479583" y="2291310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540B9A5-938B-34A4-8FDF-1B250D28E65F}"/>
              </a:ext>
            </a:extLst>
          </p:cNvPr>
          <p:cNvCxnSpPr/>
          <p:nvPr/>
        </p:nvCxnSpPr>
        <p:spPr>
          <a:xfrm flipV="1">
            <a:off x="3479583" y="219283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FBEB2D5-5B69-1D78-E53F-D3E44A4ACDE2}"/>
              </a:ext>
            </a:extLst>
          </p:cNvPr>
          <p:cNvCxnSpPr>
            <a:cxnSpLocks/>
          </p:cNvCxnSpPr>
          <p:nvPr/>
        </p:nvCxnSpPr>
        <p:spPr>
          <a:xfrm flipH="1" flipV="1">
            <a:off x="3262275" y="199078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10A5FB5-9BBB-7DC0-9484-370A0BACE51B}"/>
              </a:ext>
            </a:extLst>
          </p:cNvPr>
          <p:cNvCxnSpPr>
            <a:cxnSpLocks/>
          </p:cNvCxnSpPr>
          <p:nvPr/>
        </p:nvCxnSpPr>
        <p:spPr>
          <a:xfrm flipH="1">
            <a:off x="3267080" y="1787792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617A8E6-7E71-4BEE-3CD5-256F645B20BF}"/>
              </a:ext>
            </a:extLst>
          </p:cNvPr>
          <p:cNvCxnSpPr>
            <a:cxnSpLocks/>
          </p:cNvCxnSpPr>
          <p:nvPr/>
        </p:nvCxnSpPr>
        <p:spPr>
          <a:xfrm flipH="1" flipV="1">
            <a:off x="3261895" y="158086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241A449-C5AD-2EBA-9936-5357BDC5672B}"/>
              </a:ext>
            </a:extLst>
          </p:cNvPr>
          <p:cNvCxnSpPr/>
          <p:nvPr/>
        </p:nvCxnSpPr>
        <p:spPr>
          <a:xfrm flipV="1">
            <a:off x="3243076" y="147597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136C30E-D21B-80D0-7167-D294C4A4C65E}"/>
              </a:ext>
            </a:extLst>
          </p:cNvPr>
          <p:cNvCxnSpPr/>
          <p:nvPr/>
        </p:nvCxnSpPr>
        <p:spPr>
          <a:xfrm flipV="1">
            <a:off x="3445010" y="108459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35E48740-6F2F-37A0-3761-979E5A2EC9C8}"/>
              </a:ext>
            </a:extLst>
          </p:cNvPr>
          <p:cNvCxnSpPr/>
          <p:nvPr/>
        </p:nvCxnSpPr>
        <p:spPr>
          <a:xfrm flipV="1">
            <a:off x="8484557" y="226254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A14B38B-B34E-0741-2677-96AA7148592F}"/>
              </a:ext>
            </a:extLst>
          </p:cNvPr>
          <p:cNvCxnSpPr/>
          <p:nvPr/>
        </p:nvCxnSpPr>
        <p:spPr>
          <a:xfrm flipV="1">
            <a:off x="8484557" y="216407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81F1794-BB82-B7E6-6BE6-4DE97CA5EDF9}"/>
              </a:ext>
            </a:extLst>
          </p:cNvPr>
          <p:cNvCxnSpPr>
            <a:cxnSpLocks/>
          </p:cNvCxnSpPr>
          <p:nvPr/>
        </p:nvCxnSpPr>
        <p:spPr>
          <a:xfrm flipH="1" flipV="1">
            <a:off x="8267249" y="196202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20E90C0-B032-6772-1B9F-BFC6F669CDD7}"/>
              </a:ext>
            </a:extLst>
          </p:cNvPr>
          <p:cNvCxnSpPr>
            <a:cxnSpLocks/>
          </p:cNvCxnSpPr>
          <p:nvPr/>
        </p:nvCxnSpPr>
        <p:spPr>
          <a:xfrm flipH="1">
            <a:off x="8272054" y="175902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103D9F4-799D-0EB0-AE84-F783111D21E0}"/>
              </a:ext>
            </a:extLst>
          </p:cNvPr>
          <p:cNvCxnSpPr>
            <a:cxnSpLocks/>
          </p:cNvCxnSpPr>
          <p:nvPr/>
        </p:nvCxnSpPr>
        <p:spPr>
          <a:xfrm flipH="1" flipV="1">
            <a:off x="8266869" y="155210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09D9356-27F1-D744-612B-99F58143B9EB}"/>
              </a:ext>
            </a:extLst>
          </p:cNvPr>
          <p:cNvCxnSpPr/>
          <p:nvPr/>
        </p:nvCxnSpPr>
        <p:spPr>
          <a:xfrm flipV="1">
            <a:off x="8261684" y="1457874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1BC1D2D-7181-B399-E818-6BAB2EE622DF}"/>
              </a:ext>
            </a:extLst>
          </p:cNvPr>
          <p:cNvCxnSpPr/>
          <p:nvPr/>
        </p:nvCxnSpPr>
        <p:spPr>
          <a:xfrm flipV="1">
            <a:off x="8463618" y="1066490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AC4CD50-044B-8629-FCEE-B0B2B4A746E5}"/>
              </a:ext>
            </a:extLst>
          </p:cNvPr>
          <p:cNvCxnSpPr>
            <a:cxnSpLocks/>
          </p:cNvCxnSpPr>
          <p:nvPr/>
        </p:nvCxnSpPr>
        <p:spPr>
          <a:xfrm rot="5400000" flipV="1">
            <a:off x="2019946" y="91699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FB54EE31-7B6C-423F-5685-CC04F3A25126}"/>
              </a:ext>
            </a:extLst>
          </p:cNvPr>
          <p:cNvCxnSpPr>
            <a:cxnSpLocks/>
          </p:cNvCxnSpPr>
          <p:nvPr/>
        </p:nvCxnSpPr>
        <p:spPr>
          <a:xfrm rot="5400000" flipV="1">
            <a:off x="2906218" y="94050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FAAFE06F-8278-7AC8-D8BE-DB86BC27FF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6286" y="100299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D0170B4-1C55-D469-B2D7-35E417D5E771}"/>
              </a:ext>
            </a:extLst>
          </p:cNvPr>
          <p:cNvCxnSpPr>
            <a:cxnSpLocks/>
          </p:cNvCxnSpPr>
          <p:nvPr/>
        </p:nvCxnSpPr>
        <p:spPr>
          <a:xfrm rot="5400000" flipV="1">
            <a:off x="2158698" y="116584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A759678-897D-2A3C-A41C-FBAA38FE8544}"/>
              </a:ext>
            </a:extLst>
          </p:cNvPr>
          <p:cNvCxnSpPr>
            <a:cxnSpLocks/>
          </p:cNvCxnSpPr>
          <p:nvPr/>
        </p:nvCxnSpPr>
        <p:spPr>
          <a:xfrm rot="5400000" flipV="1">
            <a:off x="3263066" y="8920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D80A209-FF7D-1A4B-5441-ED88EBC663DD}"/>
              </a:ext>
            </a:extLst>
          </p:cNvPr>
          <p:cNvCxnSpPr>
            <a:cxnSpLocks/>
          </p:cNvCxnSpPr>
          <p:nvPr/>
        </p:nvCxnSpPr>
        <p:spPr>
          <a:xfrm rot="5400000" flipH="1">
            <a:off x="2424070" y="10046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17A76ED-4647-6AEC-1846-35273CE422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11854" y="10046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3C6C1743-0651-E5AD-01D1-F4510C83C5E8}"/>
              </a:ext>
            </a:extLst>
          </p:cNvPr>
          <p:cNvCxnSpPr>
            <a:cxnSpLocks/>
          </p:cNvCxnSpPr>
          <p:nvPr/>
        </p:nvCxnSpPr>
        <p:spPr>
          <a:xfrm rot="5400000" flipV="1">
            <a:off x="8643162" y="88798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A0D311B-C91B-E025-4558-5D3813E8F70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20343" y="94066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BD8CCDF-B21F-B15D-80BE-59BF400FF7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58784" y="97992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0334CCF-B32F-9527-8068-D2C83B51DE69}"/>
              </a:ext>
            </a:extLst>
          </p:cNvPr>
          <p:cNvCxnSpPr>
            <a:cxnSpLocks/>
          </p:cNvCxnSpPr>
          <p:nvPr/>
        </p:nvCxnSpPr>
        <p:spPr>
          <a:xfrm rot="5400000" flipH="1">
            <a:off x="9047286" y="9901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349E4FB-EBBC-DEE5-D9ED-91A8A5C7A841}"/>
              </a:ext>
            </a:extLst>
          </p:cNvPr>
          <p:cNvCxnSpPr>
            <a:cxnSpLocks/>
          </p:cNvCxnSpPr>
          <p:nvPr/>
        </p:nvCxnSpPr>
        <p:spPr>
          <a:xfrm rot="5400000" flipV="1">
            <a:off x="8781914" y="1136831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199C4F9-999C-A138-9320-8A9A413E4AB7}"/>
              </a:ext>
            </a:extLst>
          </p:cNvPr>
          <p:cNvCxnSpPr>
            <a:cxnSpLocks/>
          </p:cNvCxnSpPr>
          <p:nvPr/>
        </p:nvCxnSpPr>
        <p:spPr>
          <a:xfrm rot="5400000" flipV="1">
            <a:off x="9877191" y="89223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A459F1EB-9ADA-5010-D882-A3C406FE2F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35070" y="97567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4D42E4F-E99C-3681-3057-F4CFC9E717A5}"/>
              </a:ext>
            </a:extLst>
          </p:cNvPr>
          <p:cNvCxnSpPr>
            <a:cxnSpLocks/>
          </p:cNvCxnSpPr>
          <p:nvPr/>
        </p:nvCxnSpPr>
        <p:spPr>
          <a:xfrm flipV="1">
            <a:off x="3479583" y="1990789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3DA7162-7618-02E3-A338-487D215AA4AD}"/>
              </a:ext>
            </a:extLst>
          </p:cNvPr>
          <p:cNvCxnSpPr>
            <a:cxnSpLocks/>
          </p:cNvCxnSpPr>
          <p:nvPr/>
        </p:nvCxnSpPr>
        <p:spPr>
          <a:xfrm flipV="1">
            <a:off x="8490408" y="1966604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5F8A6B6-4013-C020-FA2D-831D85B18ED5}"/>
              </a:ext>
            </a:extLst>
          </p:cNvPr>
          <p:cNvCxnSpPr>
            <a:cxnSpLocks/>
          </p:cNvCxnSpPr>
          <p:nvPr/>
        </p:nvCxnSpPr>
        <p:spPr>
          <a:xfrm flipV="1">
            <a:off x="1823818" y="74249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9B21B40-FC7A-624C-4D91-43B5756B4C94}"/>
              </a:ext>
            </a:extLst>
          </p:cNvPr>
          <p:cNvCxnSpPr>
            <a:cxnSpLocks/>
          </p:cNvCxnSpPr>
          <p:nvPr/>
        </p:nvCxnSpPr>
        <p:spPr>
          <a:xfrm flipV="1">
            <a:off x="1587815" y="76244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66A970D-8B74-0191-C9D8-E6933A2CD47B}"/>
              </a:ext>
            </a:extLst>
          </p:cNvPr>
          <p:cNvCxnSpPr>
            <a:cxnSpLocks/>
          </p:cNvCxnSpPr>
          <p:nvPr/>
        </p:nvCxnSpPr>
        <p:spPr>
          <a:xfrm flipV="1">
            <a:off x="1594610" y="92352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60BAFC0-B442-E1CA-3593-5B215A67BBD9}"/>
              </a:ext>
            </a:extLst>
          </p:cNvPr>
          <p:cNvCxnSpPr>
            <a:cxnSpLocks/>
          </p:cNvCxnSpPr>
          <p:nvPr/>
        </p:nvCxnSpPr>
        <p:spPr>
          <a:xfrm flipV="1">
            <a:off x="1597484" y="110454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C35AE024-EE31-7D29-C804-081C69C61048}"/>
              </a:ext>
            </a:extLst>
          </p:cNvPr>
          <p:cNvCxnSpPr>
            <a:cxnSpLocks/>
          </p:cNvCxnSpPr>
          <p:nvPr/>
        </p:nvCxnSpPr>
        <p:spPr>
          <a:xfrm flipV="1">
            <a:off x="1584150" y="128680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144B8146-2964-5F41-09D6-514BC308BF09}"/>
              </a:ext>
            </a:extLst>
          </p:cNvPr>
          <p:cNvCxnSpPr>
            <a:cxnSpLocks/>
          </p:cNvCxnSpPr>
          <p:nvPr/>
        </p:nvCxnSpPr>
        <p:spPr>
          <a:xfrm flipV="1">
            <a:off x="1582632" y="146488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954F223-8004-9EE1-29F2-B54A8DC9A374}"/>
              </a:ext>
            </a:extLst>
          </p:cNvPr>
          <p:cNvCxnSpPr>
            <a:cxnSpLocks/>
          </p:cNvCxnSpPr>
          <p:nvPr/>
        </p:nvCxnSpPr>
        <p:spPr>
          <a:xfrm flipV="1">
            <a:off x="10063456" y="733107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81E5C38-3160-D027-909D-71A1AB45CF9A}"/>
              </a:ext>
            </a:extLst>
          </p:cNvPr>
          <p:cNvCxnSpPr>
            <a:cxnSpLocks/>
          </p:cNvCxnSpPr>
          <p:nvPr/>
        </p:nvCxnSpPr>
        <p:spPr>
          <a:xfrm flipV="1">
            <a:off x="10059264" y="58763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B2EB83E-70B0-5C35-4767-091082BC6A94}"/>
              </a:ext>
            </a:extLst>
          </p:cNvPr>
          <p:cNvCxnSpPr>
            <a:cxnSpLocks/>
          </p:cNvCxnSpPr>
          <p:nvPr/>
        </p:nvCxnSpPr>
        <p:spPr>
          <a:xfrm flipV="1">
            <a:off x="10066059" y="74870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38731A7-8278-3046-52F8-E4CD6E6E7BE8}"/>
              </a:ext>
            </a:extLst>
          </p:cNvPr>
          <p:cNvCxnSpPr>
            <a:cxnSpLocks/>
          </p:cNvCxnSpPr>
          <p:nvPr/>
        </p:nvCxnSpPr>
        <p:spPr>
          <a:xfrm flipV="1">
            <a:off x="10068933" y="92972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C1457E2-2BA4-A164-4C31-F373B30316D4}"/>
              </a:ext>
            </a:extLst>
          </p:cNvPr>
          <p:cNvCxnSpPr>
            <a:cxnSpLocks/>
          </p:cNvCxnSpPr>
          <p:nvPr/>
        </p:nvCxnSpPr>
        <p:spPr>
          <a:xfrm flipV="1">
            <a:off x="10055599" y="111198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9F67599-EF96-2BD5-12E7-DDB0BA7598A7}"/>
              </a:ext>
            </a:extLst>
          </p:cNvPr>
          <p:cNvCxnSpPr>
            <a:cxnSpLocks/>
          </p:cNvCxnSpPr>
          <p:nvPr/>
        </p:nvCxnSpPr>
        <p:spPr>
          <a:xfrm flipV="1">
            <a:off x="10054081" y="129006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BA9D7A2-7EBA-8DC5-4177-987866782BA1}"/>
              </a:ext>
            </a:extLst>
          </p:cNvPr>
          <p:cNvCxnSpPr/>
          <p:nvPr/>
        </p:nvCxnSpPr>
        <p:spPr>
          <a:xfrm flipV="1">
            <a:off x="8494927" y="464167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3CC4AA3-A513-3D09-1BF2-8ADBA22C1F89}"/>
              </a:ext>
            </a:extLst>
          </p:cNvPr>
          <p:cNvCxnSpPr/>
          <p:nvPr/>
        </p:nvCxnSpPr>
        <p:spPr>
          <a:xfrm flipV="1">
            <a:off x="8494927" y="4543198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15EB505-A24C-9810-8E2F-4B178733C2A9}"/>
              </a:ext>
            </a:extLst>
          </p:cNvPr>
          <p:cNvCxnSpPr>
            <a:cxnSpLocks/>
          </p:cNvCxnSpPr>
          <p:nvPr/>
        </p:nvCxnSpPr>
        <p:spPr>
          <a:xfrm flipH="1" flipV="1">
            <a:off x="8277619" y="434115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D93B267-02A9-3BAF-F850-2497CDF9FFFD}"/>
              </a:ext>
            </a:extLst>
          </p:cNvPr>
          <p:cNvCxnSpPr>
            <a:cxnSpLocks/>
          </p:cNvCxnSpPr>
          <p:nvPr/>
        </p:nvCxnSpPr>
        <p:spPr>
          <a:xfrm flipH="1">
            <a:off x="8282424" y="4138154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6976611-4159-8268-CB8C-768CD7774CA0}"/>
              </a:ext>
            </a:extLst>
          </p:cNvPr>
          <p:cNvCxnSpPr>
            <a:cxnSpLocks/>
          </p:cNvCxnSpPr>
          <p:nvPr/>
        </p:nvCxnSpPr>
        <p:spPr>
          <a:xfrm flipH="1" flipV="1">
            <a:off x="8277239" y="39312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AB64950A-7111-F33F-53D3-84F4D5535C36}"/>
              </a:ext>
            </a:extLst>
          </p:cNvPr>
          <p:cNvCxnSpPr/>
          <p:nvPr/>
        </p:nvCxnSpPr>
        <p:spPr>
          <a:xfrm flipV="1">
            <a:off x="8272054" y="383700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EE95BAE-70A9-758C-AC17-C5D9B4C4635A}"/>
              </a:ext>
            </a:extLst>
          </p:cNvPr>
          <p:cNvCxnSpPr/>
          <p:nvPr/>
        </p:nvCxnSpPr>
        <p:spPr>
          <a:xfrm flipV="1">
            <a:off x="8473988" y="344561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EAF9232D-2749-3584-59A1-9A96E900C173}"/>
              </a:ext>
            </a:extLst>
          </p:cNvPr>
          <p:cNvCxnSpPr>
            <a:cxnSpLocks/>
          </p:cNvCxnSpPr>
          <p:nvPr/>
        </p:nvCxnSpPr>
        <p:spPr>
          <a:xfrm rot="5400000" flipV="1">
            <a:off x="8665093" y="4836721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F901D77-A209-FDAD-A567-EAC6D5B72424}"/>
              </a:ext>
            </a:extLst>
          </p:cNvPr>
          <p:cNvCxnSpPr>
            <a:cxnSpLocks/>
          </p:cNvCxnSpPr>
          <p:nvPr/>
        </p:nvCxnSpPr>
        <p:spPr>
          <a:xfrm rot="5400000" flipV="1">
            <a:off x="9542274" y="4889401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E5F5C6F-A086-CB6B-45EC-8B046E4B8B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80715" y="492866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C4003DA-17A3-6C4D-68BC-4C87C934A2A7}"/>
              </a:ext>
            </a:extLst>
          </p:cNvPr>
          <p:cNvCxnSpPr>
            <a:cxnSpLocks/>
          </p:cNvCxnSpPr>
          <p:nvPr/>
        </p:nvCxnSpPr>
        <p:spPr>
          <a:xfrm rot="5400000" flipH="1">
            <a:off x="9069217" y="493889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468DD7A9-F3A8-6046-B4CB-F937111C0FE0}"/>
              </a:ext>
            </a:extLst>
          </p:cNvPr>
          <p:cNvCxnSpPr>
            <a:cxnSpLocks/>
          </p:cNvCxnSpPr>
          <p:nvPr/>
        </p:nvCxnSpPr>
        <p:spPr>
          <a:xfrm rot="5400000" flipV="1">
            <a:off x="8803845" y="5085569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E682316D-CC49-5051-DE3F-1253AB1D87FE}"/>
              </a:ext>
            </a:extLst>
          </p:cNvPr>
          <p:cNvCxnSpPr>
            <a:cxnSpLocks/>
          </p:cNvCxnSpPr>
          <p:nvPr/>
        </p:nvCxnSpPr>
        <p:spPr>
          <a:xfrm rot="5400000" flipV="1">
            <a:off x="9899122" y="484097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DCF17036-2E7B-355E-319C-A22ECEF920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57001" y="492441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D3F6111D-B48E-C534-3204-DD083EF04606}"/>
              </a:ext>
            </a:extLst>
          </p:cNvPr>
          <p:cNvCxnSpPr>
            <a:cxnSpLocks/>
          </p:cNvCxnSpPr>
          <p:nvPr/>
        </p:nvCxnSpPr>
        <p:spPr>
          <a:xfrm flipV="1">
            <a:off x="10085387" y="468184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F06C9B2-74BC-4E32-C969-A0A24BC94D8C}"/>
              </a:ext>
            </a:extLst>
          </p:cNvPr>
          <p:cNvCxnSpPr>
            <a:cxnSpLocks/>
          </p:cNvCxnSpPr>
          <p:nvPr/>
        </p:nvCxnSpPr>
        <p:spPr>
          <a:xfrm flipV="1">
            <a:off x="10081195" y="453637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DCB67B32-A212-2B0D-7715-EE75328371DA}"/>
              </a:ext>
            </a:extLst>
          </p:cNvPr>
          <p:cNvCxnSpPr>
            <a:cxnSpLocks/>
          </p:cNvCxnSpPr>
          <p:nvPr/>
        </p:nvCxnSpPr>
        <p:spPr>
          <a:xfrm flipV="1">
            <a:off x="10087990" y="4697441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B1C1A095-A6F2-9C74-88AB-3F63BBFCE48C}"/>
              </a:ext>
            </a:extLst>
          </p:cNvPr>
          <p:cNvCxnSpPr>
            <a:cxnSpLocks/>
          </p:cNvCxnSpPr>
          <p:nvPr/>
        </p:nvCxnSpPr>
        <p:spPr>
          <a:xfrm flipV="1">
            <a:off x="10090864" y="487846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2477F3E-4C6D-3E2D-F8DD-D0D71E1A5387}"/>
              </a:ext>
            </a:extLst>
          </p:cNvPr>
          <p:cNvCxnSpPr>
            <a:cxnSpLocks/>
          </p:cNvCxnSpPr>
          <p:nvPr/>
        </p:nvCxnSpPr>
        <p:spPr>
          <a:xfrm flipV="1">
            <a:off x="10077530" y="506072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02BBA785-AECD-D949-68BB-C888DF4AE74B}"/>
              </a:ext>
            </a:extLst>
          </p:cNvPr>
          <p:cNvCxnSpPr>
            <a:cxnSpLocks/>
          </p:cNvCxnSpPr>
          <p:nvPr/>
        </p:nvCxnSpPr>
        <p:spPr>
          <a:xfrm flipV="1">
            <a:off x="10076012" y="523880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82C82FD7-C085-D96B-A114-173B35D69EBD}"/>
              </a:ext>
            </a:extLst>
          </p:cNvPr>
          <p:cNvCxnSpPr/>
          <p:nvPr/>
        </p:nvCxnSpPr>
        <p:spPr>
          <a:xfrm flipV="1">
            <a:off x="3481040" y="460065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8AF2926-4507-970B-4CD5-07663E7B689F}"/>
              </a:ext>
            </a:extLst>
          </p:cNvPr>
          <p:cNvCxnSpPr>
            <a:cxnSpLocks/>
          </p:cNvCxnSpPr>
          <p:nvPr/>
        </p:nvCxnSpPr>
        <p:spPr>
          <a:xfrm flipH="1" flipV="1">
            <a:off x="3263732" y="439860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4C25623D-7FD9-7FF9-1708-643527253F0B}"/>
              </a:ext>
            </a:extLst>
          </p:cNvPr>
          <p:cNvCxnSpPr>
            <a:cxnSpLocks/>
          </p:cNvCxnSpPr>
          <p:nvPr/>
        </p:nvCxnSpPr>
        <p:spPr>
          <a:xfrm flipH="1">
            <a:off x="3268537" y="419560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D9228FF-6614-5AB0-DD22-DF72D5B6C4CB}"/>
              </a:ext>
            </a:extLst>
          </p:cNvPr>
          <p:cNvCxnSpPr>
            <a:cxnSpLocks/>
          </p:cNvCxnSpPr>
          <p:nvPr/>
        </p:nvCxnSpPr>
        <p:spPr>
          <a:xfrm flipH="1" flipV="1">
            <a:off x="3263352" y="398868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8B083D8-4FE7-4558-6570-33060ED89D01}"/>
              </a:ext>
            </a:extLst>
          </p:cNvPr>
          <p:cNvCxnSpPr/>
          <p:nvPr/>
        </p:nvCxnSpPr>
        <p:spPr>
          <a:xfrm flipV="1">
            <a:off x="3244533" y="388379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42FCF31-A1FD-B7AC-0334-D31A962AD4E9}"/>
              </a:ext>
            </a:extLst>
          </p:cNvPr>
          <p:cNvCxnSpPr/>
          <p:nvPr/>
        </p:nvCxnSpPr>
        <p:spPr>
          <a:xfrm flipV="1">
            <a:off x="3446467" y="349240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0245BE85-CF4C-6075-3D74-20472D939992}"/>
              </a:ext>
            </a:extLst>
          </p:cNvPr>
          <p:cNvCxnSpPr>
            <a:cxnSpLocks/>
          </p:cNvCxnSpPr>
          <p:nvPr/>
        </p:nvCxnSpPr>
        <p:spPr>
          <a:xfrm rot="5400000" flipV="1">
            <a:off x="2061392" y="488995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A66A2E0-25F0-6AE4-0042-6A0E55FD83EC}"/>
              </a:ext>
            </a:extLst>
          </p:cNvPr>
          <p:cNvCxnSpPr>
            <a:cxnSpLocks/>
          </p:cNvCxnSpPr>
          <p:nvPr/>
        </p:nvCxnSpPr>
        <p:spPr>
          <a:xfrm rot="5400000" flipV="1">
            <a:off x="2947664" y="491346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139A4E7-D941-F423-E7BF-AB4220B8D0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77732" y="49759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54976A91-884F-2E94-9B2C-37761368CCD8}"/>
              </a:ext>
            </a:extLst>
          </p:cNvPr>
          <p:cNvCxnSpPr>
            <a:cxnSpLocks/>
          </p:cNvCxnSpPr>
          <p:nvPr/>
        </p:nvCxnSpPr>
        <p:spPr>
          <a:xfrm rot="5400000" flipV="1">
            <a:off x="2200144" y="513880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05DC7764-DBEE-40CC-A8A5-9B1723F99E54}"/>
              </a:ext>
            </a:extLst>
          </p:cNvPr>
          <p:cNvCxnSpPr>
            <a:cxnSpLocks/>
          </p:cNvCxnSpPr>
          <p:nvPr/>
        </p:nvCxnSpPr>
        <p:spPr>
          <a:xfrm rot="5400000" flipV="1">
            <a:off x="3304512" y="486503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A505F86-9D2D-F878-FA06-BA36A3EC14BD}"/>
              </a:ext>
            </a:extLst>
          </p:cNvPr>
          <p:cNvCxnSpPr>
            <a:cxnSpLocks/>
          </p:cNvCxnSpPr>
          <p:nvPr/>
        </p:nvCxnSpPr>
        <p:spPr>
          <a:xfrm rot="5400000" flipH="1">
            <a:off x="2465516" y="497764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5BA8523C-5587-B3E5-F688-37735C9D09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53300" y="497764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B8BAC70A-7EDF-FA76-6B5C-106AA9B50AF0}"/>
              </a:ext>
            </a:extLst>
          </p:cNvPr>
          <p:cNvCxnSpPr>
            <a:cxnSpLocks/>
          </p:cNvCxnSpPr>
          <p:nvPr/>
        </p:nvCxnSpPr>
        <p:spPr>
          <a:xfrm flipV="1">
            <a:off x="1865264" y="471545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CE031CA-0480-D004-F793-E7C355F24A47}"/>
              </a:ext>
            </a:extLst>
          </p:cNvPr>
          <p:cNvCxnSpPr>
            <a:cxnSpLocks/>
          </p:cNvCxnSpPr>
          <p:nvPr/>
        </p:nvCxnSpPr>
        <p:spPr>
          <a:xfrm flipV="1">
            <a:off x="1629261" y="473540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B6CA5411-5E56-BB40-CEC4-36BA7D639C30}"/>
              </a:ext>
            </a:extLst>
          </p:cNvPr>
          <p:cNvCxnSpPr>
            <a:cxnSpLocks/>
          </p:cNvCxnSpPr>
          <p:nvPr/>
        </p:nvCxnSpPr>
        <p:spPr>
          <a:xfrm flipV="1">
            <a:off x="1636056" y="489648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AA83439-3985-8342-0390-DB7978307904}"/>
              </a:ext>
            </a:extLst>
          </p:cNvPr>
          <p:cNvCxnSpPr>
            <a:cxnSpLocks/>
          </p:cNvCxnSpPr>
          <p:nvPr/>
        </p:nvCxnSpPr>
        <p:spPr>
          <a:xfrm flipV="1">
            <a:off x="1638930" y="507750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98D0FD64-83CB-EAEC-F534-9EFB08A62CC9}"/>
              </a:ext>
            </a:extLst>
          </p:cNvPr>
          <p:cNvCxnSpPr>
            <a:cxnSpLocks/>
          </p:cNvCxnSpPr>
          <p:nvPr/>
        </p:nvCxnSpPr>
        <p:spPr>
          <a:xfrm flipV="1">
            <a:off x="1625596" y="525976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38DC0759-3703-E185-531D-096322DB2ECB}"/>
              </a:ext>
            </a:extLst>
          </p:cNvPr>
          <p:cNvCxnSpPr>
            <a:cxnSpLocks/>
          </p:cNvCxnSpPr>
          <p:nvPr/>
        </p:nvCxnSpPr>
        <p:spPr>
          <a:xfrm flipV="1">
            <a:off x="1624078" y="543784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E9FDB4F1-0C25-6140-41E9-F9936D57EA30}"/>
              </a:ext>
            </a:extLst>
          </p:cNvPr>
          <p:cNvCxnSpPr/>
          <p:nvPr/>
        </p:nvCxnSpPr>
        <p:spPr>
          <a:xfrm flipV="1">
            <a:off x="3479583" y="46827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4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78A412B-9279-60B9-91A9-799599477964}"/>
              </a:ext>
            </a:extLst>
          </p:cNvPr>
          <p:cNvSpPr/>
          <p:nvPr/>
        </p:nvSpPr>
        <p:spPr>
          <a:xfrm>
            <a:off x="3933438" y="2336130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F0CA4EA-143F-3A76-8B01-6BA2D4F9B889}"/>
              </a:ext>
            </a:extLst>
          </p:cNvPr>
          <p:cNvSpPr/>
          <p:nvPr/>
        </p:nvSpPr>
        <p:spPr>
          <a:xfrm>
            <a:off x="2880729" y="2702778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ECC08DD-6525-6537-0345-F13E1640E730}"/>
              </a:ext>
            </a:extLst>
          </p:cNvPr>
          <p:cNvSpPr/>
          <p:nvPr/>
        </p:nvSpPr>
        <p:spPr>
          <a:xfrm>
            <a:off x="7881677" y="2661845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86AA546-4361-5257-301D-320A6805F6E9}"/>
              </a:ext>
            </a:extLst>
          </p:cNvPr>
          <p:cNvSpPr/>
          <p:nvPr/>
        </p:nvSpPr>
        <p:spPr>
          <a:xfrm>
            <a:off x="2147060" y="2873951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3C542C8-4208-1979-EE2B-105C906D0804}"/>
              </a:ext>
            </a:extLst>
          </p:cNvPr>
          <p:cNvSpPr/>
          <p:nvPr/>
        </p:nvSpPr>
        <p:spPr>
          <a:xfrm>
            <a:off x="8926504" y="2818961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091009-92DF-27BA-BA3F-959E8A38322E}"/>
              </a:ext>
            </a:extLst>
          </p:cNvPr>
          <p:cNvSpPr/>
          <p:nvPr/>
        </p:nvSpPr>
        <p:spPr>
          <a:xfrm>
            <a:off x="9668278" y="2919514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E317D8-5637-2ECA-609A-B8AFB69309AE}"/>
              </a:ext>
            </a:extLst>
          </p:cNvPr>
          <p:cNvSpPr txBox="1"/>
          <p:nvPr/>
        </p:nvSpPr>
        <p:spPr>
          <a:xfrm>
            <a:off x="1987401" y="24037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E122DFE-8F7C-D5F5-0A31-2AFF1B60315A}"/>
              </a:ext>
            </a:extLst>
          </p:cNvPr>
          <p:cNvSpPr txBox="1"/>
          <p:nvPr/>
        </p:nvSpPr>
        <p:spPr>
          <a:xfrm>
            <a:off x="2726277" y="21978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CB7D5DD-43B0-FAE5-08E7-7FA34D8AC2B2}"/>
              </a:ext>
            </a:extLst>
          </p:cNvPr>
          <p:cNvSpPr txBox="1"/>
          <p:nvPr/>
        </p:nvSpPr>
        <p:spPr>
          <a:xfrm>
            <a:off x="3782078" y="1825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B0A51F6-EF37-524F-206E-22B4337024CD}"/>
              </a:ext>
            </a:extLst>
          </p:cNvPr>
          <p:cNvSpPr txBox="1"/>
          <p:nvPr/>
        </p:nvSpPr>
        <p:spPr>
          <a:xfrm>
            <a:off x="7672203" y="186009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40EC40C-25DE-9994-35F4-8744ED145ECB}"/>
              </a:ext>
            </a:extLst>
          </p:cNvPr>
          <p:cNvSpPr txBox="1"/>
          <p:nvPr/>
        </p:nvSpPr>
        <p:spPr>
          <a:xfrm>
            <a:off x="9516714" y="23660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75E8C4-76C1-B12F-0F02-70243AD7F76B}"/>
              </a:ext>
            </a:extLst>
          </p:cNvPr>
          <p:cNvSpPr txBox="1"/>
          <p:nvPr/>
        </p:nvSpPr>
        <p:spPr>
          <a:xfrm>
            <a:off x="8740575" y="22214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4C1412-ADEB-0094-043F-E7236C81A913}"/>
              </a:ext>
            </a:extLst>
          </p:cNvPr>
          <p:cNvSpPr txBox="1"/>
          <p:nvPr/>
        </p:nvSpPr>
        <p:spPr>
          <a:xfrm>
            <a:off x="10252005" y="246969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4B41400-AAC7-347E-4BD5-9EA66D94DABC}"/>
              </a:ext>
            </a:extLst>
          </p:cNvPr>
          <p:cNvCxnSpPr/>
          <p:nvPr/>
        </p:nvCxnSpPr>
        <p:spPr>
          <a:xfrm>
            <a:off x="2142894" y="5848419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4663C7D9-2FA2-1DB7-2596-F445CF244F8F}"/>
              </a:ext>
            </a:extLst>
          </p:cNvPr>
          <p:cNvSpPr/>
          <p:nvPr/>
        </p:nvSpPr>
        <p:spPr>
          <a:xfrm>
            <a:off x="2128751" y="5773003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8E06F79-F9A1-CE30-E223-C2215817BD88}"/>
              </a:ext>
            </a:extLst>
          </p:cNvPr>
          <p:cNvSpPr/>
          <p:nvPr/>
        </p:nvSpPr>
        <p:spPr>
          <a:xfrm>
            <a:off x="2846759" y="5784001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3C47A98-24FF-89D1-0EDA-92F29F27A0E4}"/>
              </a:ext>
            </a:extLst>
          </p:cNvPr>
          <p:cNvSpPr/>
          <p:nvPr/>
        </p:nvSpPr>
        <p:spPr>
          <a:xfrm>
            <a:off x="3852285" y="578557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7467FD0-E4E8-E5E4-5A23-17403F9E5012}"/>
              </a:ext>
            </a:extLst>
          </p:cNvPr>
          <p:cNvSpPr/>
          <p:nvPr/>
        </p:nvSpPr>
        <p:spPr>
          <a:xfrm>
            <a:off x="7822540" y="578714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C779553-8EDC-7970-FF95-D8500223C9E3}"/>
              </a:ext>
            </a:extLst>
          </p:cNvPr>
          <p:cNvSpPr/>
          <p:nvPr/>
        </p:nvSpPr>
        <p:spPr>
          <a:xfrm>
            <a:off x="8842205" y="5793428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0C920B8-EA5D-5332-F820-6C317D1B182E}"/>
              </a:ext>
            </a:extLst>
          </p:cNvPr>
          <p:cNvSpPr/>
          <p:nvPr/>
        </p:nvSpPr>
        <p:spPr>
          <a:xfrm>
            <a:off x="9561791" y="578714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82CF5CF-E189-27E0-D813-4E9F800D4EDC}"/>
              </a:ext>
            </a:extLst>
          </p:cNvPr>
          <p:cNvSpPr/>
          <p:nvPr/>
        </p:nvSpPr>
        <p:spPr>
          <a:xfrm>
            <a:off x="10282937" y="579186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11D2FB-5BEE-D2D2-9B0E-05139646DE16}"/>
              </a:ext>
            </a:extLst>
          </p:cNvPr>
          <p:cNvSpPr txBox="1"/>
          <p:nvPr/>
        </p:nvSpPr>
        <p:spPr>
          <a:xfrm>
            <a:off x="2217133" y="5925348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9FE48E9-5583-7A8D-3686-5CDBFAF4C376}"/>
              </a:ext>
            </a:extLst>
          </p:cNvPr>
          <p:cNvSpPr txBox="1"/>
          <p:nvPr/>
        </p:nvSpPr>
        <p:spPr>
          <a:xfrm>
            <a:off x="3001127" y="5936345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BFEE3F1-4F29-0D84-A7EC-EAE5292E4136}"/>
              </a:ext>
            </a:extLst>
          </p:cNvPr>
          <p:cNvSpPr txBox="1"/>
          <p:nvPr/>
        </p:nvSpPr>
        <p:spPr>
          <a:xfrm>
            <a:off x="5415960" y="5947343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A8CCACF-DD6F-9899-8B6D-A34CE7AA0122}"/>
              </a:ext>
            </a:extLst>
          </p:cNvPr>
          <p:cNvSpPr txBox="1"/>
          <p:nvPr/>
        </p:nvSpPr>
        <p:spPr>
          <a:xfrm>
            <a:off x="8005189" y="5911206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C344B91-2DE4-87A1-3C4A-7B82B8D764C5}"/>
              </a:ext>
            </a:extLst>
          </p:cNvPr>
          <p:cNvSpPr txBox="1"/>
          <p:nvPr/>
        </p:nvSpPr>
        <p:spPr>
          <a:xfrm>
            <a:off x="8968291" y="5908067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171358E-EDAF-2F7E-B907-C44970D77EFB}"/>
              </a:ext>
            </a:extLst>
          </p:cNvPr>
          <p:cNvSpPr txBox="1"/>
          <p:nvPr/>
        </p:nvSpPr>
        <p:spPr>
          <a:xfrm>
            <a:off x="9747572" y="5919064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7A02BED-5220-BBD1-69CF-9CC083066C4D}"/>
              </a:ext>
            </a:extLst>
          </p:cNvPr>
          <p:cNvCxnSpPr>
            <a:cxnSpLocks/>
          </p:cNvCxnSpPr>
          <p:nvPr/>
        </p:nvCxnSpPr>
        <p:spPr>
          <a:xfrm>
            <a:off x="2750545" y="3107558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7BCC654-B38F-EEA7-CB90-0D4AA2BD0CA5}"/>
              </a:ext>
            </a:extLst>
          </p:cNvPr>
          <p:cNvCxnSpPr>
            <a:cxnSpLocks/>
          </p:cNvCxnSpPr>
          <p:nvPr/>
        </p:nvCxnSpPr>
        <p:spPr>
          <a:xfrm>
            <a:off x="7756775" y="306906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E1B10B7-3130-1738-467C-C63B9B460B8B}"/>
              </a:ext>
            </a:extLst>
          </p:cNvPr>
          <p:cNvCxnSpPr>
            <a:cxnSpLocks/>
          </p:cNvCxnSpPr>
          <p:nvPr/>
        </p:nvCxnSpPr>
        <p:spPr>
          <a:xfrm flipH="1">
            <a:off x="10409654" y="3190113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25DC1AC-FE00-3040-08E1-C316F99E6D9C}"/>
              </a:ext>
            </a:extLst>
          </p:cNvPr>
          <p:cNvCxnSpPr>
            <a:cxnSpLocks/>
          </p:cNvCxnSpPr>
          <p:nvPr/>
        </p:nvCxnSpPr>
        <p:spPr>
          <a:xfrm flipV="1">
            <a:off x="10409654" y="3184544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54A9340-E5B0-68ED-BED6-8040773C1474}"/>
              </a:ext>
            </a:extLst>
          </p:cNvPr>
          <p:cNvSpPr txBox="1"/>
          <p:nvPr/>
        </p:nvSpPr>
        <p:spPr>
          <a:xfrm>
            <a:off x="7866146" y="216971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</a:t>
            </a:r>
            <a:r>
              <a:rPr lang="en-US" sz="2000" b="1" baseline="-25000" dirty="0" err="1"/>
              <a:t>b_x</a:t>
            </a:r>
            <a:endParaRPr lang="en-US" sz="2000" b="1" baseline="-25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5C80748-A685-AF3E-BD49-367F36CB3D50}"/>
              </a:ext>
            </a:extLst>
          </p:cNvPr>
          <p:cNvSpPr txBox="1"/>
          <p:nvPr/>
        </p:nvSpPr>
        <p:spPr>
          <a:xfrm>
            <a:off x="3374285" y="221474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</a:t>
            </a:r>
            <a:r>
              <a:rPr lang="en-US" sz="2000" b="1" baseline="-25000" dirty="0" err="1"/>
              <a:t>a_x</a:t>
            </a:r>
            <a:endParaRPr lang="en-US" sz="2000" b="1" baseline="-25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60912F0-D30A-C24B-7DC4-2CBEDB0D7D5A}"/>
              </a:ext>
            </a:extLst>
          </p:cNvPr>
          <p:cNvSpPr txBox="1"/>
          <p:nvPr/>
        </p:nvSpPr>
        <p:spPr>
          <a:xfrm>
            <a:off x="2857878" y="311068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6E15A6E-E178-13BC-8C56-54C6DDCE05BB}"/>
              </a:ext>
            </a:extLst>
          </p:cNvPr>
          <p:cNvSpPr txBox="1"/>
          <p:nvPr/>
        </p:nvSpPr>
        <p:spPr>
          <a:xfrm>
            <a:off x="7866146" y="304197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D1BFB9-8A5C-0A3C-0454-476C7F68C970}"/>
              </a:ext>
            </a:extLst>
          </p:cNvPr>
          <p:cNvSpPr txBox="1"/>
          <p:nvPr/>
        </p:nvSpPr>
        <p:spPr>
          <a:xfrm>
            <a:off x="10916586" y="276783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3C9ACC6-1CED-F33D-8675-2D7E11DADB82}"/>
              </a:ext>
            </a:extLst>
          </p:cNvPr>
          <p:cNvSpPr txBox="1"/>
          <p:nvPr/>
        </p:nvSpPr>
        <p:spPr>
          <a:xfrm>
            <a:off x="10436038" y="354503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</a:t>
            </a:r>
            <a:r>
              <a:rPr lang="en-US" sz="2000" b="1" baseline="-25000" dirty="0" err="1"/>
              <a:t>cut_x</a:t>
            </a:r>
            <a:endParaRPr lang="en-US" sz="2000" b="1" baseline="-250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C29B87E-9E84-BFF0-B788-EBB95BB4855B}"/>
              </a:ext>
            </a:extLst>
          </p:cNvPr>
          <p:cNvCxnSpPr>
            <a:cxnSpLocks/>
          </p:cNvCxnSpPr>
          <p:nvPr/>
        </p:nvCxnSpPr>
        <p:spPr>
          <a:xfrm flipV="1">
            <a:off x="954031" y="2090409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ECA988E-5E62-49BC-272E-BB926A49AB39}"/>
              </a:ext>
            </a:extLst>
          </p:cNvPr>
          <p:cNvCxnSpPr>
            <a:cxnSpLocks/>
          </p:cNvCxnSpPr>
          <p:nvPr/>
        </p:nvCxnSpPr>
        <p:spPr>
          <a:xfrm>
            <a:off x="933155" y="263383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F83693-DD36-5589-2FC0-91947C03258B}"/>
              </a:ext>
            </a:extLst>
          </p:cNvPr>
          <p:cNvSpPr txBox="1"/>
          <p:nvPr/>
        </p:nvSpPr>
        <p:spPr>
          <a:xfrm>
            <a:off x="974881" y="19486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DC2D5AE-1954-16A4-ECC1-57DD53EEA1C1}"/>
              </a:ext>
            </a:extLst>
          </p:cNvPr>
          <p:cNvSpPr txBox="1"/>
          <p:nvPr/>
        </p:nvSpPr>
        <p:spPr>
          <a:xfrm>
            <a:off x="1421642" y="226386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E60DB5B-F649-C6B4-3D2D-F440D9FCCB4C}"/>
              </a:ext>
            </a:extLst>
          </p:cNvPr>
          <p:cNvCxnSpPr/>
          <p:nvPr/>
        </p:nvCxnSpPr>
        <p:spPr>
          <a:xfrm flipV="1">
            <a:off x="3396480" y="231139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2E16550-F738-31EA-5AE4-A27994C059E8}"/>
              </a:ext>
            </a:extLst>
          </p:cNvPr>
          <p:cNvCxnSpPr/>
          <p:nvPr/>
        </p:nvCxnSpPr>
        <p:spPr>
          <a:xfrm flipV="1">
            <a:off x="3396480" y="221292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C787D5E-51A0-8B37-0FC8-D775D580CD4E}"/>
              </a:ext>
            </a:extLst>
          </p:cNvPr>
          <p:cNvCxnSpPr>
            <a:cxnSpLocks/>
          </p:cNvCxnSpPr>
          <p:nvPr/>
        </p:nvCxnSpPr>
        <p:spPr>
          <a:xfrm flipH="1" flipV="1">
            <a:off x="3179172" y="201087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4AAFB0B-0E52-43DD-A1EE-321EE2FB2363}"/>
              </a:ext>
            </a:extLst>
          </p:cNvPr>
          <p:cNvCxnSpPr>
            <a:cxnSpLocks/>
          </p:cNvCxnSpPr>
          <p:nvPr/>
        </p:nvCxnSpPr>
        <p:spPr>
          <a:xfrm flipH="1">
            <a:off x="3183977" y="180787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3C73D6B-33BA-7AFD-A8F1-DD39A65532EC}"/>
              </a:ext>
            </a:extLst>
          </p:cNvPr>
          <p:cNvCxnSpPr>
            <a:cxnSpLocks/>
          </p:cNvCxnSpPr>
          <p:nvPr/>
        </p:nvCxnSpPr>
        <p:spPr>
          <a:xfrm flipH="1" flipV="1">
            <a:off x="3178792" y="160095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7BB3B3E-7BD7-88CB-62E4-526468607EA0}"/>
              </a:ext>
            </a:extLst>
          </p:cNvPr>
          <p:cNvCxnSpPr/>
          <p:nvPr/>
        </p:nvCxnSpPr>
        <p:spPr>
          <a:xfrm flipV="1">
            <a:off x="3159973" y="149606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875733C-8D9F-68CE-37F2-790C102B8CED}"/>
              </a:ext>
            </a:extLst>
          </p:cNvPr>
          <p:cNvCxnSpPr/>
          <p:nvPr/>
        </p:nvCxnSpPr>
        <p:spPr>
          <a:xfrm flipV="1">
            <a:off x="3361907" y="1104676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AB03B67-1B0D-CF78-4025-D3525B0F4A01}"/>
              </a:ext>
            </a:extLst>
          </p:cNvPr>
          <p:cNvCxnSpPr/>
          <p:nvPr/>
        </p:nvCxnSpPr>
        <p:spPr>
          <a:xfrm flipV="1">
            <a:off x="8401454" y="228262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64DD697-4081-F9EE-5C39-BBDE373651FA}"/>
              </a:ext>
            </a:extLst>
          </p:cNvPr>
          <p:cNvCxnSpPr/>
          <p:nvPr/>
        </p:nvCxnSpPr>
        <p:spPr>
          <a:xfrm flipV="1">
            <a:off x="8401454" y="2184154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9770E6-FF58-EDF5-C3AA-7D0E03DF5B34}"/>
              </a:ext>
            </a:extLst>
          </p:cNvPr>
          <p:cNvCxnSpPr>
            <a:cxnSpLocks/>
          </p:cNvCxnSpPr>
          <p:nvPr/>
        </p:nvCxnSpPr>
        <p:spPr>
          <a:xfrm flipH="1" flipV="1">
            <a:off x="8184146" y="198210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FA03A74-728C-264F-0A48-7F15F18A8156}"/>
              </a:ext>
            </a:extLst>
          </p:cNvPr>
          <p:cNvCxnSpPr>
            <a:cxnSpLocks/>
          </p:cNvCxnSpPr>
          <p:nvPr/>
        </p:nvCxnSpPr>
        <p:spPr>
          <a:xfrm flipH="1">
            <a:off x="8188951" y="177911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F49AACC-4426-8648-6C32-3D05E683E91E}"/>
              </a:ext>
            </a:extLst>
          </p:cNvPr>
          <p:cNvCxnSpPr>
            <a:cxnSpLocks/>
          </p:cNvCxnSpPr>
          <p:nvPr/>
        </p:nvCxnSpPr>
        <p:spPr>
          <a:xfrm flipH="1" flipV="1">
            <a:off x="8183766" y="15721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CE9B2B1-331F-6BD9-05DF-4D3C0A38076A}"/>
              </a:ext>
            </a:extLst>
          </p:cNvPr>
          <p:cNvCxnSpPr/>
          <p:nvPr/>
        </p:nvCxnSpPr>
        <p:spPr>
          <a:xfrm flipV="1">
            <a:off x="8178581" y="1477958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69B8492-A2DA-617F-F995-C32FBF404686}"/>
              </a:ext>
            </a:extLst>
          </p:cNvPr>
          <p:cNvCxnSpPr/>
          <p:nvPr/>
        </p:nvCxnSpPr>
        <p:spPr>
          <a:xfrm flipV="1">
            <a:off x="8380515" y="10865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227F2BD-B3A0-51E3-F1AE-8027CADAB4D1}"/>
              </a:ext>
            </a:extLst>
          </p:cNvPr>
          <p:cNvCxnSpPr>
            <a:cxnSpLocks/>
          </p:cNvCxnSpPr>
          <p:nvPr/>
        </p:nvCxnSpPr>
        <p:spPr>
          <a:xfrm rot="5400000" flipV="1">
            <a:off x="1936843" y="93707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6F54383-AC0B-12CD-B192-7A8BA9243560}"/>
              </a:ext>
            </a:extLst>
          </p:cNvPr>
          <p:cNvCxnSpPr>
            <a:cxnSpLocks/>
          </p:cNvCxnSpPr>
          <p:nvPr/>
        </p:nvCxnSpPr>
        <p:spPr>
          <a:xfrm rot="5400000" flipV="1">
            <a:off x="2823115" y="96058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41A237C-6808-B6CD-FAA9-0A50D8492C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53183" y="102308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14258E9-6BB9-6955-7B2E-941F6E0E6526}"/>
              </a:ext>
            </a:extLst>
          </p:cNvPr>
          <p:cNvCxnSpPr>
            <a:cxnSpLocks/>
          </p:cNvCxnSpPr>
          <p:nvPr/>
        </p:nvCxnSpPr>
        <p:spPr>
          <a:xfrm rot="5400000" flipV="1">
            <a:off x="2075595" y="118592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A499668-2C42-7F29-5C28-397C38625AA1}"/>
              </a:ext>
            </a:extLst>
          </p:cNvPr>
          <p:cNvCxnSpPr>
            <a:cxnSpLocks/>
          </p:cNvCxnSpPr>
          <p:nvPr/>
        </p:nvCxnSpPr>
        <p:spPr>
          <a:xfrm rot="5400000" flipV="1">
            <a:off x="3179963" y="91215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C0FFA18-C6BE-BD3B-6AB3-A735BBE384C0}"/>
              </a:ext>
            </a:extLst>
          </p:cNvPr>
          <p:cNvCxnSpPr>
            <a:cxnSpLocks/>
          </p:cNvCxnSpPr>
          <p:nvPr/>
        </p:nvCxnSpPr>
        <p:spPr>
          <a:xfrm rot="5400000" flipH="1">
            <a:off x="2340967" y="102477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54F9964-37DE-5207-7274-3E1846EF42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8751" y="102477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18CF57D-01C3-409D-D4A8-262895E4303D}"/>
              </a:ext>
            </a:extLst>
          </p:cNvPr>
          <p:cNvCxnSpPr>
            <a:cxnSpLocks/>
          </p:cNvCxnSpPr>
          <p:nvPr/>
        </p:nvCxnSpPr>
        <p:spPr>
          <a:xfrm rot="5400000" flipV="1">
            <a:off x="8560059" y="908067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49C9EC6-68F9-D731-B984-CAA9E14BBB43}"/>
              </a:ext>
            </a:extLst>
          </p:cNvPr>
          <p:cNvCxnSpPr>
            <a:cxnSpLocks/>
          </p:cNvCxnSpPr>
          <p:nvPr/>
        </p:nvCxnSpPr>
        <p:spPr>
          <a:xfrm rot="5400000" flipV="1">
            <a:off x="9437240" y="96074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EE3A4E0-2B25-0960-37C5-3CC93EFF05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75681" y="100001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3CE6F18-D81E-6C13-70B6-481FAB8A8947}"/>
              </a:ext>
            </a:extLst>
          </p:cNvPr>
          <p:cNvCxnSpPr>
            <a:cxnSpLocks/>
          </p:cNvCxnSpPr>
          <p:nvPr/>
        </p:nvCxnSpPr>
        <p:spPr>
          <a:xfrm rot="5400000" flipH="1">
            <a:off x="8964183" y="101024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0C4BA14-6ABD-A7BC-F89F-583721D2D80A}"/>
              </a:ext>
            </a:extLst>
          </p:cNvPr>
          <p:cNvCxnSpPr>
            <a:cxnSpLocks/>
          </p:cNvCxnSpPr>
          <p:nvPr/>
        </p:nvCxnSpPr>
        <p:spPr>
          <a:xfrm rot="5400000" flipV="1">
            <a:off x="8698811" y="1156915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65DEADF-3C5B-B20D-5C0A-9FDC7B667FCC}"/>
              </a:ext>
            </a:extLst>
          </p:cNvPr>
          <p:cNvCxnSpPr>
            <a:cxnSpLocks/>
          </p:cNvCxnSpPr>
          <p:nvPr/>
        </p:nvCxnSpPr>
        <p:spPr>
          <a:xfrm rot="5400000" flipV="1">
            <a:off x="9794088" y="91231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CED2573-5C39-3AE8-FE3A-57D55B0E60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51967" y="9957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0CA7FDA-BE7F-D09B-C225-43AD5FF8E112}"/>
              </a:ext>
            </a:extLst>
          </p:cNvPr>
          <p:cNvCxnSpPr>
            <a:cxnSpLocks/>
          </p:cNvCxnSpPr>
          <p:nvPr/>
        </p:nvCxnSpPr>
        <p:spPr>
          <a:xfrm flipV="1">
            <a:off x="3396480" y="2010873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4760170-9412-156E-25FA-F857001ACA86}"/>
              </a:ext>
            </a:extLst>
          </p:cNvPr>
          <p:cNvCxnSpPr>
            <a:cxnSpLocks/>
          </p:cNvCxnSpPr>
          <p:nvPr/>
        </p:nvCxnSpPr>
        <p:spPr>
          <a:xfrm flipV="1">
            <a:off x="8407305" y="1986688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93ACCA5-1F5C-9F26-13B1-A16E8E529458}"/>
              </a:ext>
            </a:extLst>
          </p:cNvPr>
          <p:cNvCxnSpPr>
            <a:cxnSpLocks/>
          </p:cNvCxnSpPr>
          <p:nvPr/>
        </p:nvCxnSpPr>
        <p:spPr>
          <a:xfrm flipV="1">
            <a:off x="1740715" y="76257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D6785F0-D270-42DE-8DCB-3418581805B4}"/>
              </a:ext>
            </a:extLst>
          </p:cNvPr>
          <p:cNvCxnSpPr>
            <a:cxnSpLocks/>
          </p:cNvCxnSpPr>
          <p:nvPr/>
        </p:nvCxnSpPr>
        <p:spPr>
          <a:xfrm flipV="1">
            <a:off x="1504712" y="78253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4CCFF4B-8C90-BAD6-AE77-C2A558114044}"/>
              </a:ext>
            </a:extLst>
          </p:cNvPr>
          <p:cNvCxnSpPr>
            <a:cxnSpLocks/>
          </p:cNvCxnSpPr>
          <p:nvPr/>
        </p:nvCxnSpPr>
        <p:spPr>
          <a:xfrm flipV="1">
            <a:off x="1511507" y="94360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9206F32-D1FC-2400-1ED5-E876278BBA08}"/>
              </a:ext>
            </a:extLst>
          </p:cNvPr>
          <p:cNvCxnSpPr>
            <a:cxnSpLocks/>
          </p:cNvCxnSpPr>
          <p:nvPr/>
        </p:nvCxnSpPr>
        <p:spPr>
          <a:xfrm flipV="1">
            <a:off x="1514381" y="112462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D407779-E4E1-A870-A0E5-8BE105388386}"/>
              </a:ext>
            </a:extLst>
          </p:cNvPr>
          <p:cNvCxnSpPr>
            <a:cxnSpLocks/>
          </p:cNvCxnSpPr>
          <p:nvPr/>
        </p:nvCxnSpPr>
        <p:spPr>
          <a:xfrm flipV="1">
            <a:off x="1501047" y="130688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2EF2D33-1A2E-3D59-4CBB-39DAA2631A55}"/>
              </a:ext>
            </a:extLst>
          </p:cNvPr>
          <p:cNvCxnSpPr>
            <a:cxnSpLocks/>
          </p:cNvCxnSpPr>
          <p:nvPr/>
        </p:nvCxnSpPr>
        <p:spPr>
          <a:xfrm flipV="1">
            <a:off x="1499529" y="148496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3AEF5F7-EC5A-81FB-45CD-EA48EACE613D}"/>
              </a:ext>
            </a:extLst>
          </p:cNvPr>
          <p:cNvCxnSpPr>
            <a:cxnSpLocks/>
          </p:cNvCxnSpPr>
          <p:nvPr/>
        </p:nvCxnSpPr>
        <p:spPr>
          <a:xfrm flipV="1">
            <a:off x="9980353" y="753191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97AEE67-33E8-44F1-A9A1-8A6FE70BA5D7}"/>
              </a:ext>
            </a:extLst>
          </p:cNvPr>
          <p:cNvCxnSpPr>
            <a:cxnSpLocks/>
          </p:cNvCxnSpPr>
          <p:nvPr/>
        </p:nvCxnSpPr>
        <p:spPr>
          <a:xfrm flipV="1">
            <a:off x="9976161" y="60771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179CDA3-C9BD-B380-D4C4-6E97D2BA9FE6}"/>
              </a:ext>
            </a:extLst>
          </p:cNvPr>
          <p:cNvCxnSpPr>
            <a:cxnSpLocks/>
          </p:cNvCxnSpPr>
          <p:nvPr/>
        </p:nvCxnSpPr>
        <p:spPr>
          <a:xfrm flipV="1">
            <a:off x="9982956" y="76878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AEAC929-CD2E-E08C-5D74-1EA6EC559D09}"/>
              </a:ext>
            </a:extLst>
          </p:cNvPr>
          <p:cNvCxnSpPr>
            <a:cxnSpLocks/>
          </p:cNvCxnSpPr>
          <p:nvPr/>
        </p:nvCxnSpPr>
        <p:spPr>
          <a:xfrm flipV="1">
            <a:off x="9985830" y="94981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4E6B8CA-5B3E-16E9-784B-5C1045DFA223}"/>
              </a:ext>
            </a:extLst>
          </p:cNvPr>
          <p:cNvCxnSpPr>
            <a:cxnSpLocks/>
          </p:cNvCxnSpPr>
          <p:nvPr/>
        </p:nvCxnSpPr>
        <p:spPr>
          <a:xfrm flipV="1">
            <a:off x="9972496" y="113207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A247B13-4EEC-976E-F985-21427FF0A8D1}"/>
              </a:ext>
            </a:extLst>
          </p:cNvPr>
          <p:cNvCxnSpPr>
            <a:cxnSpLocks/>
          </p:cNvCxnSpPr>
          <p:nvPr/>
        </p:nvCxnSpPr>
        <p:spPr>
          <a:xfrm flipV="1">
            <a:off x="9970978" y="131015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E5F5E52-9875-2FBF-B287-A37E79E82011}"/>
              </a:ext>
            </a:extLst>
          </p:cNvPr>
          <p:cNvCxnSpPr/>
          <p:nvPr/>
        </p:nvCxnSpPr>
        <p:spPr>
          <a:xfrm flipV="1">
            <a:off x="8411824" y="4661756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F991BC3-5A99-A0CC-FE0C-3836DBF91145}"/>
              </a:ext>
            </a:extLst>
          </p:cNvPr>
          <p:cNvCxnSpPr/>
          <p:nvPr/>
        </p:nvCxnSpPr>
        <p:spPr>
          <a:xfrm flipV="1">
            <a:off x="8411824" y="456328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DF5AAA4-079B-C2D5-9C46-9FC9A5670F2A}"/>
              </a:ext>
            </a:extLst>
          </p:cNvPr>
          <p:cNvCxnSpPr>
            <a:cxnSpLocks/>
          </p:cNvCxnSpPr>
          <p:nvPr/>
        </p:nvCxnSpPr>
        <p:spPr>
          <a:xfrm flipH="1" flipV="1">
            <a:off x="8194516" y="436123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8D4111E-6223-6154-1AD6-005D44E045F4}"/>
              </a:ext>
            </a:extLst>
          </p:cNvPr>
          <p:cNvCxnSpPr>
            <a:cxnSpLocks/>
          </p:cNvCxnSpPr>
          <p:nvPr/>
        </p:nvCxnSpPr>
        <p:spPr>
          <a:xfrm flipH="1">
            <a:off x="8199321" y="4158238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8A4E092-E2CF-398E-024D-1A710324572E}"/>
              </a:ext>
            </a:extLst>
          </p:cNvPr>
          <p:cNvCxnSpPr>
            <a:cxnSpLocks/>
          </p:cNvCxnSpPr>
          <p:nvPr/>
        </p:nvCxnSpPr>
        <p:spPr>
          <a:xfrm flipH="1" flipV="1">
            <a:off x="8194136" y="395131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C6BD0EF-9A24-9975-EBEF-B70362860AD3}"/>
              </a:ext>
            </a:extLst>
          </p:cNvPr>
          <p:cNvCxnSpPr/>
          <p:nvPr/>
        </p:nvCxnSpPr>
        <p:spPr>
          <a:xfrm flipV="1">
            <a:off x="8188951" y="385708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B3DBA24-B56E-7E9E-0995-79B292BE545E}"/>
              </a:ext>
            </a:extLst>
          </p:cNvPr>
          <p:cNvCxnSpPr/>
          <p:nvPr/>
        </p:nvCxnSpPr>
        <p:spPr>
          <a:xfrm flipV="1">
            <a:off x="8390885" y="346570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0FBBEC9-8547-E767-3AEC-9EC6E72E8759}"/>
              </a:ext>
            </a:extLst>
          </p:cNvPr>
          <p:cNvCxnSpPr>
            <a:cxnSpLocks/>
          </p:cNvCxnSpPr>
          <p:nvPr/>
        </p:nvCxnSpPr>
        <p:spPr>
          <a:xfrm rot="5400000" flipV="1">
            <a:off x="8581990" y="485680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D70B8E0-3BCF-A0F6-7FA4-BE2E97DD9757}"/>
              </a:ext>
            </a:extLst>
          </p:cNvPr>
          <p:cNvCxnSpPr>
            <a:cxnSpLocks/>
          </p:cNvCxnSpPr>
          <p:nvPr/>
        </p:nvCxnSpPr>
        <p:spPr>
          <a:xfrm rot="5400000" flipV="1">
            <a:off x="9459171" y="4909485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7988A6F4-5A4E-049E-C863-973465E588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97612" y="494874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79231AA-11CB-9025-3625-2E2AC1A36630}"/>
              </a:ext>
            </a:extLst>
          </p:cNvPr>
          <p:cNvCxnSpPr>
            <a:cxnSpLocks/>
          </p:cNvCxnSpPr>
          <p:nvPr/>
        </p:nvCxnSpPr>
        <p:spPr>
          <a:xfrm rot="5400000" flipH="1">
            <a:off x="8986114" y="495898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3838EB8-2A00-969D-2C45-5398F4D7EBFC}"/>
              </a:ext>
            </a:extLst>
          </p:cNvPr>
          <p:cNvCxnSpPr>
            <a:cxnSpLocks/>
          </p:cNvCxnSpPr>
          <p:nvPr/>
        </p:nvCxnSpPr>
        <p:spPr>
          <a:xfrm rot="5400000" flipV="1">
            <a:off x="8720742" y="510565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DE11527-9AB3-7A7A-7318-7D4F4FD3C019}"/>
              </a:ext>
            </a:extLst>
          </p:cNvPr>
          <p:cNvCxnSpPr>
            <a:cxnSpLocks/>
          </p:cNvCxnSpPr>
          <p:nvPr/>
        </p:nvCxnSpPr>
        <p:spPr>
          <a:xfrm rot="5400000" flipV="1">
            <a:off x="9816019" y="4861057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7369C4A-8EA7-9916-490E-131AE97388D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73898" y="494449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886EE6D-83EC-161A-658D-5BFBA322AD8D}"/>
              </a:ext>
            </a:extLst>
          </p:cNvPr>
          <p:cNvCxnSpPr>
            <a:cxnSpLocks/>
          </p:cNvCxnSpPr>
          <p:nvPr/>
        </p:nvCxnSpPr>
        <p:spPr>
          <a:xfrm flipV="1">
            <a:off x="10002284" y="470192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6FA1FDF-9458-CB06-4A6A-40C1886AB500}"/>
              </a:ext>
            </a:extLst>
          </p:cNvPr>
          <p:cNvCxnSpPr>
            <a:cxnSpLocks/>
          </p:cNvCxnSpPr>
          <p:nvPr/>
        </p:nvCxnSpPr>
        <p:spPr>
          <a:xfrm flipV="1">
            <a:off x="9998092" y="455645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955A3F7-A139-8E99-88C5-7A46D85E051A}"/>
              </a:ext>
            </a:extLst>
          </p:cNvPr>
          <p:cNvCxnSpPr>
            <a:cxnSpLocks/>
          </p:cNvCxnSpPr>
          <p:nvPr/>
        </p:nvCxnSpPr>
        <p:spPr>
          <a:xfrm flipV="1">
            <a:off x="10004887" y="471752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646746E-3A01-95FD-E5FA-62B4D12F6D8B}"/>
              </a:ext>
            </a:extLst>
          </p:cNvPr>
          <p:cNvCxnSpPr>
            <a:cxnSpLocks/>
          </p:cNvCxnSpPr>
          <p:nvPr/>
        </p:nvCxnSpPr>
        <p:spPr>
          <a:xfrm flipV="1">
            <a:off x="10007761" y="489855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9BC0487-3437-B9B8-6620-C891A0B98E04}"/>
              </a:ext>
            </a:extLst>
          </p:cNvPr>
          <p:cNvCxnSpPr>
            <a:cxnSpLocks/>
          </p:cNvCxnSpPr>
          <p:nvPr/>
        </p:nvCxnSpPr>
        <p:spPr>
          <a:xfrm flipV="1">
            <a:off x="9994427" y="508081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43D3E36-E402-5542-A153-BFD36C1405CE}"/>
              </a:ext>
            </a:extLst>
          </p:cNvPr>
          <p:cNvCxnSpPr>
            <a:cxnSpLocks/>
          </p:cNvCxnSpPr>
          <p:nvPr/>
        </p:nvCxnSpPr>
        <p:spPr>
          <a:xfrm flipV="1">
            <a:off x="9992909" y="525888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6B4DC6-DB85-2B26-46D4-FD9488A88848}"/>
              </a:ext>
            </a:extLst>
          </p:cNvPr>
          <p:cNvCxnSpPr/>
          <p:nvPr/>
        </p:nvCxnSpPr>
        <p:spPr>
          <a:xfrm flipV="1">
            <a:off x="3397937" y="462073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4C2AAF2-A070-A0B1-9F28-0C84CF2FEA06}"/>
              </a:ext>
            </a:extLst>
          </p:cNvPr>
          <p:cNvCxnSpPr>
            <a:cxnSpLocks/>
          </p:cNvCxnSpPr>
          <p:nvPr/>
        </p:nvCxnSpPr>
        <p:spPr>
          <a:xfrm flipH="1" flipV="1">
            <a:off x="3180629" y="441869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32F456A-A5B8-3994-25B0-76A810475BFD}"/>
              </a:ext>
            </a:extLst>
          </p:cNvPr>
          <p:cNvCxnSpPr>
            <a:cxnSpLocks/>
          </p:cNvCxnSpPr>
          <p:nvPr/>
        </p:nvCxnSpPr>
        <p:spPr>
          <a:xfrm flipH="1">
            <a:off x="3185434" y="421569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354E2EE5-FDD9-E042-16D8-3F8D12833FE0}"/>
              </a:ext>
            </a:extLst>
          </p:cNvPr>
          <p:cNvCxnSpPr>
            <a:cxnSpLocks/>
          </p:cNvCxnSpPr>
          <p:nvPr/>
        </p:nvCxnSpPr>
        <p:spPr>
          <a:xfrm flipH="1" flipV="1">
            <a:off x="3180249" y="400877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9CDC2FF-F0BC-6B2E-7090-37C892B3D5BF}"/>
              </a:ext>
            </a:extLst>
          </p:cNvPr>
          <p:cNvCxnSpPr/>
          <p:nvPr/>
        </p:nvCxnSpPr>
        <p:spPr>
          <a:xfrm flipV="1">
            <a:off x="3161430" y="390387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FF02E4F1-912F-D31B-C499-6782EFD220B4}"/>
              </a:ext>
            </a:extLst>
          </p:cNvPr>
          <p:cNvCxnSpPr/>
          <p:nvPr/>
        </p:nvCxnSpPr>
        <p:spPr>
          <a:xfrm flipV="1">
            <a:off x="3363364" y="351249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EC94C6E-BFDE-C3C2-6FC4-4A12409CE849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8289" y="491003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B5A6D0B-4C48-B0F4-D54B-5B6BA3DF8824}"/>
              </a:ext>
            </a:extLst>
          </p:cNvPr>
          <p:cNvCxnSpPr>
            <a:cxnSpLocks/>
          </p:cNvCxnSpPr>
          <p:nvPr/>
        </p:nvCxnSpPr>
        <p:spPr>
          <a:xfrm rot="5400000" flipV="1">
            <a:off x="2864561" y="493354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6CA312B-2446-9063-71F6-98F9AB8473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94629" y="499604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BC6FAF2-4578-CB53-6E0C-956E52D5E5BB}"/>
              </a:ext>
            </a:extLst>
          </p:cNvPr>
          <p:cNvCxnSpPr>
            <a:cxnSpLocks/>
          </p:cNvCxnSpPr>
          <p:nvPr/>
        </p:nvCxnSpPr>
        <p:spPr>
          <a:xfrm rot="5400000" flipV="1">
            <a:off x="2117041" y="515888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507A769-7EE6-F277-6FC8-8FDD9F0754D9}"/>
              </a:ext>
            </a:extLst>
          </p:cNvPr>
          <p:cNvCxnSpPr>
            <a:cxnSpLocks/>
          </p:cNvCxnSpPr>
          <p:nvPr/>
        </p:nvCxnSpPr>
        <p:spPr>
          <a:xfrm rot="5400000" flipV="1">
            <a:off x="3221409" y="488511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2F250F20-0329-20AF-AF96-6FA645E14E3C}"/>
              </a:ext>
            </a:extLst>
          </p:cNvPr>
          <p:cNvCxnSpPr>
            <a:cxnSpLocks/>
          </p:cNvCxnSpPr>
          <p:nvPr/>
        </p:nvCxnSpPr>
        <p:spPr>
          <a:xfrm rot="5400000" flipH="1">
            <a:off x="2382413" y="49977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CDC9A096-88F7-F4FE-F95A-9A38B82C59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70197" y="49977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6FF6A15-86F0-2460-5EA3-4A52321403AA}"/>
              </a:ext>
            </a:extLst>
          </p:cNvPr>
          <p:cNvCxnSpPr>
            <a:cxnSpLocks/>
          </p:cNvCxnSpPr>
          <p:nvPr/>
        </p:nvCxnSpPr>
        <p:spPr>
          <a:xfrm flipV="1">
            <a:off x="1782161" y="473553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D2507F1-65CD-C607-2D44-7CBEF2F12CEE}"/>
              </a:ext>
            </a:extLst>
          </p:cNvPr>
          <p:cNvCxnSpPr>
            <a:cxnSpLocks/>
          </p:cNvCxnSpPr>
          <p:nvPr/>
        </p:nvCxnSpPr>
        <p:spPr>
          <a:xfrm flipV="1">
            <a:off x="1546158" y="475549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712EECF-0323-0CD7-5F25-DE0EEFC5CBD3}"/>
              </a:ext>
            </a:extLst>
          </p:cNvPr>
          <p:cNvCxnSpPr>
            <a:cxnSpLocks/>
          </p:cNvCxnSpPr>
          <p:nvPr/>
        </p:nvCxnSpPr>
        <p:spPr>
          <a:xfrm flipV="1">
            <a:off x="1552953" y="491656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A00AEBBA-0D5C-9991-5042-D3EFE95D3DD5}"/>
              </a:ext>
            </a:extLst>
          </p:cNvPr>
          <p:cNvCxnSpPr>
            <a:cxnSpLocks/>
          </p:cNvCxnSpPr>
          <p:nvPr/>
        </p:nvCxnSpPr>
        <p:spPr>
          <a:xfrm flipV="1">
            <a:off x="1555827" y="509758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00D772-84AD-786F-3DEC-6822D0C4D32F}"/>
              </a:ext>
            </a:extLst>
          </p:cNvPr>
          <p:cNvCxnSpPr>
            <a:cxnSpLocks/>
          </p:cNvCxnSpPr>
          <p:nvPr/>
        </p:nvCxnSpPr>
        <p:spPr>
          <a:xfrm flipV="1">
            <a:off x="1542493" y="527984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DD8E311-09F0-C6C5-B9F4-E692FB6F5F25}"/>
              </a:ext>
            </a:extLst>
          </p:cNvPr>
          <p:cNvCxnSpPr>
            <a:cxnSpLocks/>
          </p:cNvCxnSpPr>
          <p:nvPr/>
        </p:nvCxnSpPr>
        <p:spPr>
          <a:xfrm flipV="1">
            <a:off x="1540975" y="545792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788FF52-CD27-D830-584A-2CB4AB13E2A3}"/>
              </a:ext>
            </a:extLst>
          </p:cNvPr>
          <p:cNvCxnSpPr/>
          <p:nvPr/>
        </p:nvCxnSpPr>
        <p:spPr>
          <a:xfrm flipV="1">
            <a:off x="3396480" y="470285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1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32010F-85D6-0130-A0F1-33F5EDFE2048}"/>
              </a:ext>
            </a:extLst>
          </p:cNvPr>
          <p:cNvSpPr/>
          <p:nvPr/>
        </p:nvSpPr>
        <p:spPr>
          <a:xfrm>
            <a:off x="5311001" y="2599411"/>
            <a:ext cx="1114817" cy="10709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F06462-09FF-FE48-DEBF-1594C655F215}"/>
              </a:ext>
            </a:extLst>
          </p:cNvPr>
          <p:cNvCxnSpPr>
            <a:cxnSpLocks/>
          </p:cNvCxnSpPr>
          <p:nvPr/>
        </p:nvCxnSpPr>
        <p:spPr>
          <a:xfrm flipV="1">
            <a:off x="4156495" y="1859794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E71480-D789-CE77-77FD-64E32B2C482B}"/>
              </a:ext>
            </a:extLst>
          </p:cNvPr>
          <p:cNvCxnSpPr>
            <a:cxnSpLocks/>
          </p:cNvCxnSpPr>
          <p:nvPr/>
        </p:nvCxnSpPr>
        <p:spPr>
          <a:xfrm>
            <a:off x="4135619" y="2403215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82A6D6D9-B274-3102-03CC-59B6FE229B98}"/>
              </a:ext>
            </a:extLst>
          </p:cNvPr>
          <p:cNvSpPr/>
          <p:nvPr/>
        </p:nvSpPr>
        <p:spPr>
          <a:xfrm rot="17118485" flipH="1" flipV="1">
            <a:off x="5069766" y="2286133"/>
            <a:ext cx="1356086" cy="173967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ED87814-1A9E-0B94-4081-06F73DC4CBFF}"/>
              </a:ext>
            </a:extLst>
          </p:cNvPr>
          <p:cNvSpPr/>
          <p:nvPr/>
        </p:nvSpPr>
        <p:spPr>
          <a:xfrm rot="16790417" flipV="1">
            <a:off x="5626481" y="2619539"/>
            <a:ext cx="1127299" cy="880026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18533-80EF-923A-5C53-49B57F6FBEB2}"/>
              </a:ext>
            </a:extLst>
          </p:cNvPr>
          <p:cNvSpPr txBox="1"/>
          <p:nvPr/>
        </p:nvSpPr>
        <p:spPr>
          <a:xfrm>
            <a:off x="6559843" y="248985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mot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557C5-7808-6B80-534A-1836CBA901DC}"/>
              </a:ext>
            </a:extLst>
          </p:cNvPr>
          <p:cNvSpPr txBox="1"/>
          <p:nvPr/>
        </p:nvSpPr>
        <p:spPr>
          <a:xfrm>
            <a:off x="6386085" y="369010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resist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4D922-87A1-2AA0-5521-E1371146F87F}"/>
              </a:ext>
            </a:extLst>
          </p:cNvPr>
          <p:cNvSpPr txBox="1"/>
          <p:nvPr/>
        </p:nvSpPr>
        <p:spPr>
          <a:xfrm>
            <a:off x="4164818" y="16553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33860-FAF7-73BB-95AF-BA6AFC6A378F}"/>
              </a:ext>
            </a:extLst>
          </p:cNvPr>
          <p:cNvSpPr txBox="1"/>
          <p:nvPr/>
        </p:nvSpPr>
        <p:spPr>
          <a:xfrm>
            <a:off x="4611579" y="197061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DEC811-736D-A75E-A0FC-6111C8A9E712}"/>
              </a:ext>
            </a:extLst>
          </p:cNvPr>
          <p:cNvCxnSpPr>
            <a:cxnSpLocks/>
          </p:cNvCxnSpPr>
          <p:nvPr/>
        </p:nvCxnSpPr>
        <p:spPr>
          <a:xfrm flipV="1">
            <a:off x="5306783" y="3141534"/>
            <a:ext cx="0" cy="516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1DEA01-549F-EB24-1BF6-907E0E6EBF8C}"/>
              </a:ext>
            </a:extLst>
          </p:cNvPr>
          <p:cNvSpPr txBox="1"/>
          <p:nvPr/>
        </p:nvSpPr>
        <p:spPr>
          <a:xfrm>
            <a:off x="4660137" y="342459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A5BE7E-A54C-DC61-1241-790006EBC5C8}"/>
              </a:ext>
            </a:extLst>
          </p:cNvPr>
          <p:cNvCxnSpPr>
            <a:cxnSpLocks/>
          </p:cNvCxnSpPr>
          <p:nvPr/>
        </p:nvCxnSpPr>
        <p:spPr>
          <a:xfrm flipV="1">
            <a:off x="4608383" y="3154253"/>
            <a:ext cx="69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E10F93-DB8F-BFEC-6BEE-2DB668F57BEE}"/>
              </a:ext>
            </a:extLst>
          </p:cNvPr>
          <p:cNvSpPr txBox="1"/>
          <p:nvPr/>
        </p:nvSpPr>
        <p:spPr>
          <a:xfrm>
            <a:off x="4382267" y="270909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</a:t>
            </a:r>
            <a:r>
              <a:rPr lang="en-US" sz="2000" b="1" baseline="-25000" dirty="0" err="1"/>
              <a:t>cut_x</a:t>
            </a:r>
            <a:endParaRPr lang="en-US" sz="2000" b="1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1B0571-BA49-4287-32C5-35C19D75A5D6}"/>
              </a:ext>
            </a:extLst>
          </p:cNvPr>
          <p:cNvSpPr txBox="1"/>
          <p:nvPr/>
        </p:nvSpPr>
        <p:spPr>
          <a:xfrm>
            <a:off x="4974360" y="918229"/>
            <a:ext cx="243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Section at point P</a:t>
            </a:r>
            <a:endParaRPr lang="en-US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53604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164</Words>
  <Application>Microsoft Office PowerPoint</Application>
  <PresentationFormat>Widescreen</PresentationFormat>
  <Paragraphs>104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Spindle Model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Rojas</dc:creator>
  <cp:lastModifiedBy>Pierre Lonni</cp:lastModifiedBy>
  <cp:revision>11</cp:revision>
  <dcterms:created xsi:type="dcterms:W3CDTF">2023-03-03T00:55:26Z</dcterms:created>
  <dcterms:modified xsi:type="dcterms:W3CDTF">2023-03-10T05:20:05Z</dcterms:modified>
</cp:coreProperties>
</file>