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2" r:id="rId4"/>
    <p:sldId id="276" r:id="rId5"/>
    <p:sldId id="274" r:id="rId6"/>
    <p:sldId id="275" r:id="rId7"/>
    <p:sldId id="269" r:id="rId8"/>
    <p:sldId id="271" r:id="rId9"/>
    <p:sldId id="270" r:id="rId10"/>
    <p:sldId id="268" r:id="rId11"/>
    <p:sldId id="273" r:id="rId12"/>
    <p:sldId id="258" r:id="rId13"/>
    <p:sldId id="259" r:id="rId14"/>
    <p:sldId id="26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dfuneralguide.co.uk/wordpress/wp-content/uploads/2013/04/two-cartoon-men-yelling.jp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mickey.cs.vt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Advisor: Eli </a:t>
            </a:r>
            <a:r>
              <a:rPr lang="en-US" dirty="0" err="1" smtClean="0"/>
              <a:t>Tilevich</a:t>
            </a:r>
            <a:r>
              <a:rPr lang="en-US" dirty="0" smtClean="0"/>
              <a:t> (CS)</a:t>
            </a:r>
            <a:endParaRPr lang="en-US" dirty="0"/>
          </a:p>
          <a:p>
            <a:r>
              <a:rPr lang="en-US" dirty="0" smtClean="0"/>
              <a:t>Committee Members: Amy </a:t>
            </a:r>
            <a:r>
              <a:rPr lang="en-US" dirty="0" err="1" smtClean="0"/>
              <a:t>Gillick</a:t>
            </a:r>
            <a:r>
              <a:rPr lang="en-US" dirty="0"/>
              <a:t> </a:t>
            </a:r>
            <a:r>
              <a:rPr lang="en-US" dirty="0" smtClean="0"/>
              <a:t>(Music) and</a:t>
            </a:r>
            <a:r>
              <a:rPr lang="en-US" dirty="0" smtClean="0"/>
              <a:t> </a:t>
            </a:r>
            <a:r>
              <a:rPr lang="en-US" dirty="0" smtClean="0"/>
              <a:t>R. Ben </a:t>
            </a:r>
            <a:r>
              <a:rPr lang="en-US" dirty="0" smtClean="0"/>
              <a:t>Knapp (ICAT)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http://www.goodfuneralguide.co.uk/wordpress/wp-content/uploads/2013/04/two-cartoon-men-</a:t>
            </a:r>
            <a:r>
              <a:rPr lang="en-US" dirty="0" smtClean="0">
                <a:hlinkClick r:id="rId2"/>
              </a:rPr>
              <a:t>yelling.jpg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8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</a:t>
            </a:r>
          </a:p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Proof of Concept</a:t>
            </a:r>
            <a:endParaRPr lang="en-US" dirty="0" smtClean="0"/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Musicians can agree that notes in different registers pose different difficulties on wind instruments, although they may not agree on the magnitude of the difference.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7" y="1658291"/>
            <a:ext cx="3343552" cy="2223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6806" y="2770094"/>
            <a:ext cx="37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[1]</a:t>
            </a:r>
            <a:endParaRPr lang="en-US" sz="1050" dirty="0"/>
          </a:p>
        </p:txBody>
      </p:sp>
      <p:pic>
        <p:nvPicPr>
          <p:cNvPr id="6" name="Picture 5" descr="BGExample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9" y="5598090"/>
            <a:ext cx="5016500" cy="863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609102" y="4980921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string and percussion instruments do not suffer as large a difference, but intervals between those notes impose varying difficulties analogously.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9102" y="4980921"/>
            <a:ext cx="2350495" cy="1792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  <p:pic>
        <p:nvPicPr>
          <p:cNvPr id="6" name="Picture 5" descr="BGViolinExample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98" y="5613056"/>
            <a:ext cx="5006375" cy="7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0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offers us the capability to build upon that insight by relaxing the cognitive load required to measure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Educators, performers, professionals, composers, publishers, and more can leverage this technology to simplify their work.</a:t>
            </a:r>
          </a:p>
        </p:txBody>
      </p:sp>
    </p:spTree>
    <p:extLst>
      <p:ext uri="{BB962C8B-B14F-4D97-AF65-F5344CB8AC3E}">
        <p14:creationId xmlns:p14="http://schemas.microsoft.com/office/powerpoint/2010/main" val="312758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r>
              <a:rPr lang="en-US" sz="1800" dirty="0" smtClean="0"/>
              <a:t>Leverage experts to determine</a:t>
            </a:r>
            <a:br>
              <a:rPr lang="en-US" sz="1800" dirty="0" smtClean="0"/>
            </a:br>
            <a:r>
              <a:rPr lang="en-US" sz="1800" dirty="0" smtClean="0"/>
              <a:t>weights for individual musical</a:t>
            </a:r>
            <a:br>
              <a:rPr lang="en-US" sz="1800" dirty="0" smtClean="0"/>
            </a:br>
            <a:r>
              <a:rPr lang="en-US" sz="1800" dirty="0" smtClean="0"/>
              <a:t>elements on each instrument.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29" y="3999091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826" y="6420067"/>
            <a:ext cx="36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http://mickey.cs.vt.edu/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pPr lvl="1"/>
            <a:r>
              <a:rPr lang="en-US" dirty="0" smtClean="0"/>
              <a:t>Also a proof of concept for future instruments.</a:t>
            </a:r>
          </a:p>
          <a:p>
            <a:r>
              <a:rPr lang="en-US" dirty="0" smtClean="0"/>
              <a:t>We submitted our results so far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10147</TotalTime>
  <Words>525</Words>
  <Application>Microsoft Macintosh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Musiplectics Computational Assessment of the Complexity of Music Scores </vt:lpstr>
      <vt:lpstr>Contents</vt:lpstr>
      <vt:lpstr>Insights</vt:lpstr>
      <vt:lpstr>Insights</vt:lpstr>
      <vt:lpstr>Insights</vt:lpstr>
      <vt:lpstr>Insights</vt:lpstr>
      <vt:lpstr>Overview</vt:lpstr>
      <vt:lpstr>Proof of Concept</vt:lpstr>
      <vt:lpstr>Contributions</vt:lpstr>
      <vt:lpstr>Questions</vt:lpstr>
      <vt:lpstr>Images</vt:lpstr>
      <vt:lpstr>User Questions and Needs</vt:lpstr>
      <vt:lpstr>Problem</vt:lpstr>
      <vt:lpstr>Solution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31</cp:revision>
  <dcterms:created xsi:type="dcterms:W3CDTF">2015-03-17T20:02:25Z</dcterms:created>
  <dcterms:modified xsi:type="dcterms:W3CDTF">2015-04-14T23:58:15Z</dcterms:modified>
</cp:coreProperties>
</file>