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3" r:id="rId6"/>
    <p:sldId id="260" r:id="rId7"/>
    <p:sldId id="261" r:id="rId8"/>
    <p:sldId id="262" r:id="rId9"/>
    <p:sldId id="264" r:id="rId10"/>
    <p:sldId id="267" r:id="rId11"/>
    <p:sldId id="265" r:id="rId12"/>
    <p:sldId id="266"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10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66F6299-F0EF-6645-AA6C-74C7849A8B5F}" type="datetimeFigureOut">
              <a:rPr lang="en-US" smtClean="0"/>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83033-FAAE-0A49-92A7-B67499188DA9}"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F6299-F0EF-6645-AA6C-74C7849A8B5F}" type="datetimeFigureOut">
              <a:rPr lang="en-US" smtClean="0"/>
              <a:t>3/17/15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83033-FAAE-0A49-92A7-B67499188DA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66F6299-F0EF-6645-AA6C-74C7849A8B5F}"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83033-FAAE-0A49-92A7-B67499188DA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66F6299-F0EF-6645-AA6C-74C7849A8B5F}"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83033-FAAE-0A49-92A7-B67499188DA9}"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66F6299-F0EF-6645-AA6C-74C7849A8B5F}"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83033-FAAE-0A49-92A7-B67499188DA9}"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66F6299-F0EF-6645-AA6C-74C7849A8B5F}" type="datetimeFigureOut">
              <a:rPr lang="en-US" smtClean="0"/>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83033-FAAE-0A49-92A7-B67499188DA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66F6299-F0EF-6645-AA6C-74C7849A8B5F}" type="datetimeFigureOut">
              <a:rPr lang="en-US" smtClean="0"/>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83033-FAAE-0A49-92A7-B67499188DA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6F6299-F0EF-6645-AA6C-74C7849A8B5F}" type="datetimeFigureOut">
              <a:rPr lang="en-US" smtClean="0"/>
              <a:t>3/17/15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83033-FAAE-0A49-92A7-B67499188DA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66F6299-F0EF-6645-AA6C-74C7849A8B5F}" type="datetimeFigureOut">
              <a:rPr lang="en-US" smtClean="0"/>
              <a:t>3/17/15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83033-FAAE-0A49-92A7-B67499188D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B66F6299-F0EF-6645-AA6C-74C7849A8B5F}" type="datetimeFigureOut">
              <a:rPr lang="en-US" smtClean="0"/>
              <a:t>3/17/15</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8D83033-FAAE-0A49-92A7-B67499188DA9}"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66F6299-F0EF-6645-AA6C-74C7849A8B5F}"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83033-FAAE-0A49-92A7-B67499188D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66F6299-F0EF-6645-AA6C-74C7849A8B5F}" type="datetimeFigureOut">
              <a:rPr lang="en-US" smtClean="0"/>
              <a:t>3/17/15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83033-FAAE-0A49-92A7-B67499188D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66F6299-F0EF-6645-AA6C-74C7849A8B5F}"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83033-FAAE-0A49-92A7-B67499188DA9}"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66F6299-F0EF-6645-AA6C-74C7849A8B5F}"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83033-FAAE-0A49-92A7-B67499188DA9}"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66F6299-F0EF-6645-AA6C-74C7849A8B5F}" type="datetimeFigureOut">
              <a:rPr lang="en-US" smtClean="0"/>
              <a:t>3/17/15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83033-FAAE-0A49-92A7-B67499188DA9}"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66F6299-F0EF-6645-AA6C-74C7849A8B5F}" type="datetimeFigureOut">
              <a:rPr lang="en-US" smtClean="0"/>
              <a:t>3/17/15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83033-FAAE-0A49-92A7-B67499188D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B66F6299-F0EF-6645-AA6C-74C7849A8B5F}" type="datetimeFigureOut">
              <a:rPr lang="en-US" smtClean="0"/>
              <a:t>3/17/15</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18D83033-FAAE-0A49-92A7-B67499188D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xwsxethan/MusicScoring"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mickey.cs.vt.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Musical Complexity Scoring</a:t>
            </a:r>
            <a:endParaRPr lang="en-US" dirty="0"/>
          </a:p>
        </p:txBody>
      </p:sp>
      <p:sp>
        <p:nvSpPr>
          <p:cNvPr id="3" name="Subtitle 2"/>
          <p:cNvSpPr>
            <a:spLocks noGrp="1"/>
          </p:cNvSpPr>
          <p:nvPr>
            <p:ph type="subTitle" idx="1"/>
          </p:nvPr>
        </p:nvSpPr>
        <p:spPr/>
        <p:txBody>
          <a:bodyPr/>
          <a:lstStyle/>
          <a:p>
            <a:r>
              <a:rPr lang="en-US" dirty="0" smtClean="0"/>
              <a:t>Ethan Holder</a:t>
            </a:r>
          </a:p>
          <a:p>
            <a:r>
              <a:rPr lang="en-US" dirty="0" smtClean="0"/>
              <a:t>Eli </a:t>
            </a:r>
            <a:r>
              <a:rPr lang="en-US" dirty="0" err="1" smtClean="0"/>
              <a:t>Tilevich</a:t>
            </a:r>
            <a:r>
              <a:rPr lang="en-US" dirty="0" smtClean="0"/>
              <a:t>, Amy </a:t>
            </a:r>
            <a:r>
              <a:rPr lang="en-US" dirty="0" err="1" smtClean="0"/>
              <a:t>Gillick</a:t>
            </a:r>
            <a:r>
              <a:rPr lang="en-US" dirty="0" smtClean="0"/>
              <a:t>, R. Ben Knapp</a:t>
            </a:r>
            <a:endParaRPr lang="en-US" dirty="0"/>
          </a:p>
        </p:txBody>
      </p:sp>
    </p:spTree>
    <p:extLst>
      <p:ext uri="{BB962C8B-B14F-4D97-AF65-F5344CB8AC3E}">
        <p14:creationId xmlns:p14="http://schemas.microsoft.com/office/powerpoint/2010/main" val="1987555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Picture 3" descr="JoinedCropp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558" y="2154936"/>
            <a:ext cx="5955792" cy="4703064"/>
          </a:xfrm>
          <a:prstGeom prst="rect">
            <a:avLst/>
          </a:prstGeom>
        </p:spPr>
      </p:pic>
    </p:spTree>
    <p:extLst>
      <p:ext uri="{BB962C8B-B14F-4D97-AF65-F5344CB8AC3E}">
        <p14:creationId xmlns:p14="http://schemas.microsoft.com/office/powerpoint/2010/main" val="142029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Cool?</a:t>
            </a:r>
            <a:endParaRPr lang="en-US" dirty="0"/>
          </a:p>
        </p:txBody>
      </p:sp>
      <p:sp>
        <p:nvSpPr>
          <p:cNvPr id="3" name="Content Placeholder 2"/>
          <p:cNvSpPr>
            <a:spLocks noGrp="1"/>
          </p:cNvSpPr>
          <p:nvPr>
            <p:ph idx="1"/>
          </p:nvPr>
        </p:nvSpPr>
        <p:spPr/>
        <p:txBody>
          <a:bodyPr/>
          <a:lstStyle/>
          <a:p>
            <a:r>
              <a:rPr lang="en-US" dirty="0" smtClean="0"/>
              <a:t>Hasn’t really been done before. Could become a standard.</a:t>
            </a:r>
          </a:p>
          <a:p>
            <a:r>
              <a:rPr lang="en-US" dirty="0" smtClean="0"/>
              <a:t>Can leverage other research to make the process easier.</a:t>
            </a:r>
          </a:p>
          <a:p>
            <a:pPr lvl="1"/>
            <a:r>
              <a:rPr lang="en-US" dirty="0" smtClean="0"/>
              <a:t>Music OCR, mp3 conversion, dynamic assessment</a:t>
            </a:r>
          </a:p>
          <a:p>
            <a:r>
              <a:rPr lang="en-US" dirty="0"/>
              <a:t>It isn’t going to save the world, but it makes someone’s job easier.</a:t>
            </a:r>
          </a:p>
          <a:p>
            <a:endParaRPr lang="en-US" dirty="0" smtClean="0"/>
          </a:p>
        </p:txBody>
      </p:sp>
    </p:spTree>
    <p:extLst>
      <p:ext uri="{BB962C8B-B14F-4D97-AF65-F5344CB8AC3E}">
        <p14:creationId xmlns:p14="http://schemas.microsoft.com/office/powerpoint/2010/main" val="349447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Presenting at the Arts Center</a:t>
            </a:r>
          </a:p>
          <a:p>
            <a:r>
              <a:rPr lang="en-US" dirty="0" smtClean="0"/>
              <a:t>Leveraging Music OCR</a:t>
            </a:r>
          </a:p>
          <a:p>
            <a:r>
              <a:rPr lang="en-US" dirty="0" smtClean="0"/>
              <a:t>Surveying Experts for Baseline</a:t>
            </a:r>
          </a:p>
          <a:p>
            <a:r>
              <a:rPr lang="en-US" dirty="0" smtClean="0"/>
              <a:t>Integrating with Existing Music Publication Sites</a:t>
            </a:r>
          </a:p>
          <a:p>
            <a:r>
              <a:rPr lang="en-US" dirty="0" smtClean="0"/>
              <a:t>Publishing (hopefully) Paper at ONWARD 2015</a:t>
            </a:r>
          </a:p>
          <a:p>
            <a:endParaRPr lang="en-US" dirty="0"/>
          </a:p>
        </p:txBody>
      </p:sp>
    </p:spTree>
    <p:extLst>
      <p:ext uri="{BB962C8B-B14F-4D97-AF65-F5344CB8AC3E}">
        <p14:creationId xmlns:p14="http://schemas.microsoft.com/office/powerpoint/2010/main" val="356556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a:p>
          <a:p>
            <a:pPr marL="0" indent="0" algn="ctr">
              <a:buNone/>
            </a:pPr>
            <a:r>
              <a:rPr lang="en-US" sz="13800" dirty="0" smtClean="0"/>
              <a:t>?</a:t>
            </a:r>
            <a:endParaRPr lang="en-US" sz="13800" dirty="0"/>
          </a:p>
        </p:txBody>
      </p:sp>
    </p:spTree>
    <p:extLst>
      <p:ext uri="{BB962C8B-B14F-4D97-AF65-F5344CB8AC3E}">
        <p14:creationId xmlns:p14="http://schemas.microsoft.com/office/powerpoint/2010/main" val="110478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Problem</a:t>
            </a:r>
            <a:endParaRPr lang="en-US" dirty="0"/>
          </a:p>
          <a:p>
            <a:r>
              <a:rPr lang="en-US" dirty="0"/>
              <a:t>Background</a:t>
            </a:r>
            <a:endParaRPr lang="en-US" dirty="0" smtClean="0"/>
          </a:p>
          <a:p>
            <a:r>
              <a:rPr lang="en-US" dirty="0" smtClean="0"/>
              <a:t>Solution</a:t>
            </a:r>
          </a:p>
          <a:p>
            <a:r>
              <a:rPr lang="en-US" dirty="0" smtClean="0"/>
              <a:t>Why is this Cool?</a:t>
            </a:r>
          </a:p>
          <a:p>
            <a:r>
              <a:rPr lang="en-US" dirty="0" smtClean="0"/>
              <a:t>Future Work</a:t>
            </a:r>
          </a:p>
          <a:p>
            <a:endParaRPr lang="en-US" dirty="0"/>
          </a:p>
        </p:txBody>
      </p:sp>
    </p:spTree>
    <p:extLst>
      <p:ext uri="{BB962C8B-B14F-4D97-AF65-F5344CB8AC3E}">
        <p14:creationId xmlns:p14="http://schemas.microsoft.com/office/powerpoint/2010/main" val="17053463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a:xfrm>
            <a:off x="739775" y="2770094"/>
            <a:ext cx="2600917" cy="4003522"/>
          </a:xfrm>
        </p:spPr>
        <p:txBody>
          <a:bodyPr>
            <a:normAutofit fontScale="92500" lnSpcReduction="20000"/>
          </a:bodyPr>
          <a:lstStyle/>
          <a:p>
            <a:r>
              <a:rPr lang="en-US" dirty="0" smtClean="0"/>
              <a:t>How difficult is this piece</a:t>
            </a:r>
            <a:r>
              <a:rPr lang="en-US" dirty="0"/>
              <a:t> </a:t>
            </a:r>
            <a:r>
              <a:rPr lang="en-US" dirty="0" smtClean="0"/>
              <a:t>of music?</a:t>
            </a:r>
          </a:p>
          <a:p>
            <a:r>
              <a:rPr lang="en-US" dirty="0" smtClean="0"/>
              <a:t>What makes this piece of music more or less difficult than others?</a:t>
            </a:r>
          </a:p>
          <a:p>
            <a:r>
              <a:rPr lang="en-US" dirty="0" smtClean="0"/>
              <a:t>What portion of this piece is the most difficult?</a:t>
            </a:r>
          </a:p>
          <a:p>
            <a:r>
              <a:rPr lang="en-US" dirty="0" smtClean="0"/>
              <a:t>Why?</a:t>
            </a:r>
            <a:endParaRPr lang="en-US" dirty="0"/>
          </a:p>
        </p:txBody>
      </p:sp>
      <p:pic>
        <p:nvPicPr>
          <p:cNvPr id="5" name="Picture 4" descr="Screen Shot 2015-03-17 at 4.07.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319" y="1830708"/>
            <a:ext cx="5209881" cy="4794164"/>
          </a:xfrm>
          <a:prstGeom prst="rect">
            <a:avLst/>
          </a:prstGeom>
        </p:spPr>
      </p:pic>
    </p:spTree>
    <p:extLst>
      <p:ext uri="{BB962C8B-B14F-4D97-AF65-F5344CB8AC3E}">
        <p14:creationId xmlns:p14="http://schemas.microsoft.com/office/powerpoint/2010/main" val="35572876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a:t>Educators and performers need this information at a glance before they decide to purchase or practice a piece.</a:t>
            </a:r>
            <a:endParaRPr lang="en-US" dirty="0" smtClean="0"/>
          </a:p>
          <a:p>
            <a:r>
              <a:rPr lang="en-US" dirty="0" smtClean="0"/>
              <a:t>There is currently no objective process for this.</a:t>
            </a:r>
          </a:p>
          <a:p>
            <a:r>
              <a:rPr lang="en-US" dirty="0" smtClean="0"/>
              <a:t>Determining this for your own playing level is a tedious, error prone process.</a:t>
            </a:r>
          </a:p>
        </p:txBody>
      </p:sp>
    </p:spTree>
    <p:extLst>
      <p:ext uri="{BB962C8B-B14F-4D97-AF65-F5344CB8AC3E}">
        <p14:creationId xmlns:p14="http://schemas.microsoft.com/office/powerpoint/2010/main" val="27634264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pPr algn="ctr"/>
            <a:r>
              <a:rPr lang="en-US" sz="4000" dirty="0" smtClean="0"/>
              <a:t>How many of you are familiar with sheet music or standard music notation?</a:t>
            </a:r>
            <a:endParaRPr lang="en-US" sz="4000" dirty="0"/>
          </a:p>
        </p:txBody>
      </p:sp>
    </p:spTree>
    <p:extLst>
      <p:ext uri="{BB962C8B-B14F-4D97-AF65-F5344CB8AC3E}">
        <p14:creationId xmlns:p14="http://schemas.microsoft.com/office/powerpoint/2010/main" val="85261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739775" y="2770094"/>
            <a:ext cx="7662864" cy="3751800"/>
          </a:xfrm>
        </p:spPr>
        <p:txBody>
          <a:bodyPr>
            <a:normAutofit lnSpcReduction="10000"/>
          </a:bodyPr>
          <a:lstStyle/>
          <a:p>
            <a:r>
              <a:rPr lang="en-US" dirty="0" smtClean="0"/>
              <a:t>Notes-the distinct sounds produced during a song. They have pitch (how high or low the sound is), duration (how long the sound is played), articulation (how the sound formed, such as TA versus LA), and timbre (how the sound differs by instrument, even with the same pitch, articulation, and duration).</a:t>
            </a:r>
          </a:p>
          <a:p>
            <a:r>
              <a:rPr lang="en-US" dirty="0" smtClean="0"/>
              <a:t>Interval-the difference in pitch between a series of notes.</a:t>
            </a:r>
          </a:p>
          <a:p>
            <a:r>
              <a:rPr lang="en-US" dirty="0" smtClean="0"/>
              <a:t>Measure-a fixed duration grouping of notes. Measures only last a certain total duration and can have infinite different combinations of notes that fit within that span of time.</a:t>
            </a:r>
          </a:p>
        </p:txBody>
      </p:sp>
    </p:spTree>
    <p:extLst>
      <p:ext uri="{BB962C8B-B14F-4D97-AF65-F5344CB8AC3E}">
        <p14:creationId xmlns:p14="http://schemas.microsoft.com/office/powerpoint/2010/main" val="34809151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Notes/Rests</a:t>
            </a:r>
          </a:p>
          <a:p>
            <a:r>
              <a:rPr lang="en-US" dirty="0" smtClean="0"/>
              <a:t>Measures</a:t>
            </a:r>
          </a:p>
          <a:p>
            <a:r>
              <a:rPr lang="en-US" dirty="0" smtClean="0"/>
              <a:t>Time Signature</a:t>
            </a:r>
          </a:p>
          <a:p>
            <a:r>
              <a:rPr lang="en-US" dirty="0" smtClean="0"/>
              <a:t>Tempo</a:t>
            </a:r>
          </a:p>
          <a:p>
            <a:r>
              <a:rPr lang="en-US" dirty="0" smtClean="0"/>
              <a:t>Key Signature</a:t>
            </a:r>
          </a:p>
          <a:p>
            <a:r>
              <a:rPr lang="en-US" dirty="0" smtClean="0"/>
              <a:t>Accidentals</a:t>
            </a:r>
          </a:p>
          <a:p>
            <a:r>
              <a:rPr lang="en-US" dirty="0" smtClean="0"/>
              <a:t>Dynamics</a:t>
            </a:r>
            <a:endParaRPr lang="en-US" dirty="0"/>
          </a:p>
        </p:txBody>
      </p:sp>
      <p:pic>
        <p:nvPicPr>
          <p:cNvPr id="4" name="Picture 3" descr="Screen Shot 2015-03-17 at 4.07.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319" y="1830708"/>
            <a:ext cx="5209881" cy="4794164"/>
          </a:xfrm>
          <a:prstGeom prst="rect">
            <a:avLst/>
          </a:prstGeom>
        </p:spPr>
      </p:pic>
    </p:spTree>
    <p:extLst>
      <p:ext uri="{BB962C8B-B14F-4D97-AF65-F5344CB8AC3E}">
        <p14:creationId xmlns:p14="http://schemas.microsoft.com/office/powerpoint/2010/main" val="38555872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Programs exist to help musicians create sheet music, such as Finale Notepad or Sibelius, among others.</a:t>
            </a:r>
          </a:p>
          <a:p>
            <a:r>
              <a:rPr lang="en-US" dirty="0" smtClean="0"/>
              <a:t>There is a universal format each accepts called </a:t>
            </a:r>
            <a:r>
              <a:rPr lang="en-US" dirty="0" err="1" smtClean="0"/>
              <a:t>MusicXML</a:t>
            </a:r>
            <a:r>
              <a:rPr lang="en-US" dirty="0" smtClean="0"/>
              <a:t>.</a:t>
            </a:r>
          </a:p>
          <a:p>
            <a:r>
              <a:rPr lang="en-US" dirty="0" err="1" smtClean="0"/>
              <a:t>MusicXML</a:t>
            </a:r>
            <a:r>
              <a:rPr lang="en-US" dirty="0" smtClean="0"/>
              <a:t> is a standard xml file to us with the organization pattern necessary to easily parse music.</a:t>
            </a:r>
            <a:endParaRPr lang="en-US" dirty="0"/>
          </a:p>
        </p:txBody>
      </p:sp>
    </p:spTree>
    <p:extLst>
      <p:ext uri="{BB962C8B-B14F-4D97-AF65-F5344CB8AC3E}">
        <p14:creationId xmlns:p14="http://schemas.microsoft.com/office/powerpoint/2010/main" val="141825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Give educators and performers an objective means to quickly determine the complexity of a piece of music relative to their own level of play.</a:t>
            </a:r>
          </a:p>
          <a:p>
            <a:r>
              <a:rPr lang="en-US" dirty="0">
                <a:hlinkClick r:id="rId2"/>
              </a:rPr>
              <a:t>http://mickey.cs.vt.edu</a:t>
            </a:r>
            <a:r>
              <a:rPr lang="en-US" dirty="0" smtClean="0">
                <a:hlinkClick r:id="rId2"/>
              </a:rPr>
              <a:t>/</a:t>
            </a:r>
            <a:endParaRPr lang="en-US" dirty="0" smtClean="0"/>
          </a:p>
          <a:p>
            <a:r>
              <a:rPr lang="en-US" dirty="0">
                <a:hlinkClick r:id="rId3"/>
              </a:rPr>
              <a:t>https://github.com/xwsxethan/</a:t>
            </a:r>
            <a:r>
              <a:rPr lang="en-US" dirty="0" smtClean="0">
                <a:hlinkClick r:id="rId3"/>
              </a:rPr>
              <a:t>MusicScoring</a:t>
            </a:r>
            <a:endParaRPr lang="en-US" dirty="0" smtClean="0"/>
          </a:p>
          <a:p>
            <a:endParaRPr lang="en-US" dirty="0" smtClean="0"/>
          </a:p>
          <a:p>
            <a:endParaRPr lang="en-US" dirty="0"/>
          </a:p>
        </p:txBody>
      </p:sp>
      <p:pic>
        <p:nvPicPr>
          <p:cNvPr id="4" name="Picture 3" descr="qrcode.2755513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416" y="5038788"/>
            <a:ext cx="1819212" cy="1819212"/>
          </a:xfrm>
          <a:prstGeom prst="rect">
            <a:avLst/>
          </a:prstGeom>
        </p:spPr>
      </p:pic>
    </p:spTree>
    <p:extLst>
      <p:ext uri="{BB962C8B-B14F-4D97-AF65-F5344CB8AC3E}">
        <p14:creationId xmlns:p14="http://schemas.microsoft.com/office/powerpoint/2010/main" val="3657676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1178</TotalTime>
  <Words>415</Words>
  <Application>Microsoft Macintosh PowerPoint</Application>
  <PresentationFormat>On-screen Show (4:3)</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Genesis</vt:lpstr>
      <vt:lpstr>Musical Complexity Scoring</vt:lpstr>
      <vt:lpstr>Contents</vt:lpstr>
      <vt:lpstr>Intro</vt:lpstr>
      <vt:lpstr>Problem</vt:lpstr>
      <vt:lpstr>Background</vt:lpstr>
      <vt:lpstr>Background</vt:lpstr>
      <vt:lpstr>Background</vt:lpstr>
      <vt:lpstr>Background</vt:lpstr>
      <vt:lpstr>Solution</vt:lpstr>
      <vt:lpstr>Solution</vt:lpstr>
      <vt:lpstr>Why is this Cool?</vt:lpstr>
      <vt:lpstr>Future Work</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Complexity Scoring</dc:title>
  <dc:creator>Ethan Holder</dc:creator>
  <cp:lastModifiedBy>Ethan Holder</cp:lastModifiedBy>
  <cp:revision>9</cp:revision>
  <dcterms:created xsi:type="dcterms:W3CDTF">2015-03-17T20:02:25Z</dcterms:created>
  <dcterms:modified xsi:type="dcterms:W3CDTF">2015-03-18T15:40:36Z</dcterms:modified>
</cp:coreProperties>
</file>