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 varScale="1">
        <p:scale>
          <a:sx n="18" d="100"/>
          <a:sy n="18" d="100"/>
        </p:scale>
        <p:origin x="-3168" y="-176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Passing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0580FAB2-C4B7-42FA-9F28-2905394787D1}" type="presOf" srcId="{5223EB74-08EE-44A3-BB82-5894DB8CA90C}" destId="{3BB118F2-CA68-487A-AFE6-AC8E69DC36A5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Passing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30400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29260800"/>
            <a:ext cx="8229600" cy="1118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Technical Solutions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Parsing </a:t>
            </a:r>
            <a:r>
              <a:rPr lang="en-US" sz="6000" dirty="0" err="1" smtClean="0">
                <a:solidFill>
                  <a:prstClr val="black"/>
                </a:solidFill>
              </a:rPr>
              <a:t>MusicXML</a:t>
            </a:r>
            <a:r>
              <a:rPr lang="en-US" sz="6000" dirty="0" smtClean="0">
                <a:solidFill>
                  <a:prstClr val="black"/>
                </a:solidFill>
              </a:rPr>
              <a:t> for musical elements.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Mapping </a:t>
            </a:r>
            <a:r>
              <a:rPr lang="en-US" sz="6000" dirty="0" smtClean="0">
                <a:solidFill>
                  <a:prstClr val="black"/>
                </a:solidFill>
              </a:rPr>
              <a:t>musical elements </a:t>
            </a:r>
            <a:r>
              <a:rPr lang="en-US" sz="6000" dirty="0">
                <a:solidFill>
                  <a:prstClr val="black"/>
                </a:solidFill>
              </a:rPr>
              <a:t>to </a:t>
            </a:r>
            <a:r>
              <a:rPr lang="en-US" sz="6000" dirty="0" smtClean="0">
                <a:solidFill>
                  <a:prstClr val="black"/>
                </a:solidFill>
              </a:rPr>
              <a:t>difficulty settings in Java.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Outputting complexity measurements in JSON.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Displaying textual and graphical data to users with </a:t>
            </a:r>
            <a:r>
              <a:rPr lang="en-US" sz="6000" dirty="0" err="1" smtClean="0">
                <a:solidFill>
                  <a:prstClr val="black"/>
                </a:solidFill>
              </a:rPr>
              <a:t>Javascript</a:t>
            </a:r>
            <a:r>
              <a:rPr lang="en-US" sz="6000" dirty="0" smtClean="0">
                <a:solidFill>
                  <a:prstClr val="black"/>
                </a:solidFill>
              </a:rPr>
              <a:t>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9600" y="29260800"/>
            <a:ext cx="8229600" cy="1118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Offer </a:t>
            </a:r>
            <a:r>
              <a:rPr lang="en-US" sz="6000" dirty="0" smtClean="0">
                <a:solidFill>
                  <a:prstClr val="black"/>
                </a:solidFill>
              </a:rPr>
              <a:t>an objective, error-free measurement of any </a:t>
            </a:r>
            <a:r>
              <a:rPr lang="en-US" sz="6000" dirty="0" err="1" smtClean="0">
                <a:solidFill>
                  <a:prstClr val="black"/>
                </a:solidFill>
              </a:rPr>
              <a:t>MusicXML</a:t>
            </a:r>
            <a:r>
              <a:rPr lang="en-US" sz="6000" dirty="0" smtClean="0">
                <a:solidFill>
                  <a:prstClr val="black"/>
                </a:solidFill>
              </a:rPr>
              <a:t> piece.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79803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Music educators and musicians need to accurately assess the complexity of music pieces to determine what they can best perform.</a:t>
            </a:r>
            <a:endParaRPr lang="en-US" sz="6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Users need a simple tool to quickly expose the underlying complexity of a piece automatically.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</a:p>
          <a:p>
            <a:pPr algn="ctr"/>
            <a:r>
              <a:rPr lang="en-US" dirty="0" smtClean="0"/>
              <a:t>Ethan Holder</a:t>
            </a:r>
          </a:p>
          <a:p>
            <a:pPr algn="ctr"/>
            <a:r>
              <a:rPr lang="en-US" dirty="0" smtClean="0"/>
              <a:t>Advisors: Dr. Eli </a:t>
            </a:r>
            <a:r>
              <a:rPr lang="en-US" dirty="0" err="1" smtClean="0"/>
              <a:t>Tilevich</a:t>
            </a:r>
            <a:r>
              <a:rPr lang="en-US" dirty="0" smtClean="0"/>
              <a:t>, Dr. Amy </a:t>
            </a:r>
            <a:r>
              <a:rPr lang="en-US" dirty="0" err="1" smtClean="0"/>
              <a:t>Gillick</a:t>
            </a:r>
            <a:r>
              <a:rPr lang="en-US" dirty="0" smtClean="0"/>
              <a:t>, Dr. R. Ben Knapp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Leverage </a:t>
            </a:r>
            <a:r>
              <a:rPr lang="en-US" sz="6000" dirty="0" err="1" smtClean="0"/>
              <a:t>Audiveris</a:t>
            </a:r>
            <a:r>
              <a:rPr lang="en-US" sz="6000" dirty="0" smtClean="0"/>
              <a:t> to support PDF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a broader set </a:t>
            </a:r>
          </a:p>
          <a:p>
            <a:pPr marL="457200"/>
            <a:r>
              <a:rPr lang="en-US" sz="6000" dirty="0" smtClean="0"/>
              <a:t>of 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Offer this software side by side with music libraries, such as </a:t>
            </a:r>
            <a:r>
              <a:rPr lang="en-US" sz="6000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7147776" y="7752297"/>
            <a:ext cx="15770624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Which piano concerto is more difficult: Rachmaninoff’s Second or Third? </a:t>
            </a:r>
            <a:r>
              <a:rPr lang="en-US" sz="5400" dirty="0" smtClean="0"/>
              <a:t>Performers</a:t>
            </a:r>
            <a:r>
              <a:rPr lang="en-US" sz="5400" dirty="0"/>
              <a:t>, band directors, educators, and publishers encounter these non-trivial questions throughout their professional careers. Currently, the only way to answer these questions in a viable way is to carefully analyze music scores by </a:t>
            </a:r>
            <a:r>
              <a:rPr lang="en-US" sz="5400" dirty="0" smtClean="0"/>
              <a:t>hand. Stakeholders </a:t>
            </a:r>
            <a:r>
              <a:rPr lang="en-US" sz="5400" dirty="0"/>
              <a:t>would rather spend their precious time on more creative pursuits. </a:t>
            </a:r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840606276"/>
              </p:ext>
            </p:extLst>
          </p:nvPr>
        </p:nvGraphicFramePr>
        <p:xfrm>
          <a:off x="-1920240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Scorer - Page-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0" t="20117" r="5776" b="19695"/>
          <a:stretch/>
        </p:blipFill>
        <p:spPr>
          <a:xfrm>
            <a:off x="12578406" y="16680138"/>
            <a:ext cx="11618796" cy="113035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Future Plan - New Page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1" t="8475" r="25918" b="38497"/>
          <a:stretch/>
        </p:blipFill>
        <p:spPr>
          <a:xfrm>
            <a:off x="25061872" y="16682447"/>
            <a:ext cx="6925194" cy="1128268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4036</TotalTime>
  <Words>370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138</cp:revision>
  <dcterms:created xsi:type="dcterms:W3CDTF">2013-04-06T22:20:43Z</dcterms:created>
  <dcterms:modified xsi:type="dcterms:W3CDTF">2015-02-10T23:03:23Z</dcterms:modified>
</cp:coreProperties>
</file>