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3" d="100"/>
          <a:sy n="23" d="100"/>
        </p:scale>
        <p:origin x="-2648" y="-8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</a:t>
          </a:r>
          <a:r>
            <a:rPr lang="en-US" dirty="0" smtClean="0"/>
            <a:t>:         Passing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</a:t>
          </a:r>
          <a:r>
            <a:rPr lang="en-US" sz="4100" kern="1200" dirty="0" smtClean="0"/>
            <a:t>:         Passing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519964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94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Technology Utilized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music pieces.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need a simple tool to quickly expose the underlying complexity of a piece automatically.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dirty="0" smtClean="0"/>
              <a:t>Ethan Holder</a:t>
            </a:r>
          </a:p>
          <a:p>
            <a:pPr algn="ctr"/>
            <a:r>
              <a:rPr lang="en-US" dirty="0" smtClean="0"/>
              <a:t>Advisors: 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PDF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7147776" y="7752297"/>
            <a:ext cx="1577062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Which piano concerto is more difficult: Rachmaninoff’s Second or Third? </a:t>
            </a:r>
            <a:r>
              <a:rPr lang="en-US" sz="5400" dirty="0" smtClean="0"/>
              <a:t>Performers</a:t>
            </a:r>
            <a:r>
              <a:rPr lang="en-US" sz="5400" dirty="0"/>
              <a:t>, band directors, educators, and publishers encounter these non-trivial questions throughout their professional careers. Currently, the only way to answer these questions in a viable way is to carefully analyze music scores by </a:t>
            </a:r>
            <a:r>
              <a:rPr lang="en-US" sz="5400" dirty="0" smtClean="0"/>
              <a:t>hand. Stakeholders </a:t>
            </a:r>
            <a:r>
              <a:rPr lang="en-US" sz="5400" dirty="0"/>
              <a:t>would rather spend their precious time on more creative pursuits. 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534689103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122" y="31004150"/>
            <a:ext cx="34290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243" y="33541014"/>
            <a:ext cx="2540327" cy="2540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3556" y="33535647"/>
            <a:ext cx="2525299" cy="25252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5714" y="36593088"/>
            <a:ext cx="2540000" cy="25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553" y="36549081"/>
            <a:ext cx="2544593" cy="254459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7373" y="40046041"/>
            <a:ext cx="2540000" cy="254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4295" y="40005801"/>
            <a:ext cx="2548267" cy="2548267"/>
          </a:xfrm>
          <a:prstGeom prst="rect">
            <a:avLst/>
          </a:prstGeom>
        </p:spPr>
      </p:pic>
      <p:pic>
        <p:nvPicPr>
          <p:cNvPr id="49" name="Picture 48" descr="Joined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32203" r="17874" b="23830"/>
          <a:stretch/>
        </p:blipFill>
        <p:spPr>
          <a:xfrm>
            <a:off x="10983579" y="17427128"/>
            <a:ext cx="13723765" cy="101599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" name="Picture 1" descr="qrcode.2755513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468" y="23995365"/>
            <a:ext cx="2540000" cy="25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45708" y="17644932"/>
            <a:ext cx="6531519" cy="567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Want to see a live demo?</a:t>
            </a:r>
          </a:p>
          <a:p>
            <a:pPr algn="ctr"/>
            <a:r>
              <a:rPr lang="en-US" dirty="0" smtClean="0"/>
              <a:t>Scan this QR code to view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5123</TotalTime>
  <Words>356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149</cp:revision>
  <dcterms:created xsi:type="dcterms:W3CDTF">2013-04-06T22:20:43Z</dcterms:created>
  <dcterms:modified xsi:type="dcterms:W3CDTF">2015-02-11T14:01:17Z</dcterms:modified>
</cp:coreProperties>
</file>