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9966FF"/>
    <a:srgbClr val="CCFF99"/>
    <a:srgbClr val="81D5B5"/>
    <a:srgbClr val="FFFF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21" autoAdjust="0"/>
    <p:restoredTop sz="94792" autoAdjust="0"/>
  </p:normalViewPr>
  <p:slideViewPr>
    <p:cSldViewPr snapToGrid="0" snapToObjects="1">
      <p:cViewPr varScale="1">
        <p:scale>
          <a:sx n="20" d="100"/>
          <a:sy n="20" d="100"/>
        </p:scale>
        <p:origin x="-2152" y="-16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970AED2-C822-7F43-9D6E-BD49DA708520}"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1E44F-D6D2-DF4C-8AA9-6C7C61EB97E0}" type="slidenum">
              <a:rPr lang="en-US" smtClean="0"/>
              <a:t>‹#›</a:t>
            </a:fld>
            <a:endParaRPr lang="en-US"/>
          </a:p>
        </p:txBody>
      </p:sp>
    </p:spTree>
    <p:extLst>
      <p:ext uri="{BB962C8B-B14F-4D97-AF65-F5344CB8AC3E}">
        <p14:creationId xmlns:p14="http://schemas.microsoft.com/office/powerpoint/2010/main" val="919847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0AED2-C822-7F43-9D6E-BD49DA708520}"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1E44F-D6D2-DF4C-8AA9-6C7C61EB97E0}" type="slidenum">
              <a:rPr lang="en-US" smtClean="0"/>
              <a:t>‹#›</a:t>
            </a:fld>
            <a:endParaRPr lang="en-US"/>
          </a:p>
        </p:txBody>
      </p:sp>
    </p:spTree>
    <p:extLst>
      <p:ext uri="{BB962C8B-B14F-4D97-AF65-F5344CB8AC3E}">
        <p14:creationId xmlns:p14="http://schemas.microsoft.com/office/powerpoint/2010/main" val="183461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0AED2-C822-7F43-9D6E-BD49DA708520}"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1E44F-D6D2-DF4C-8AA9-6C7C61EB97E0}" type="slidenum">
              <a:rPr lang="en-US" smtClean="0"/>
              <a:t>‹#›</a:t>
            </a:fld>
            <a:endParaRPr lang="en-US"/>
          </a:p>
        </p:txBody>
      </p:sp>
    </p:spTree>
    <p:extLst>
      <p:ext uri="{BB962C8B-B14F-4D97-AF65-F5344CB8AC3E}">
        <p14:creationId xmlns:p14="http://schemas.microsoft.com/office/powerpoint/2010/main" val="320290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70AED2-C822-7F43-9D6E-BD49DA708520}"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1E44F-D6D2-DF4C-8AA9-6C7C61EB97E0}" type="slidenum">
              <a:rPr lang="en-US" smtClean="0"/>
              <a:t>‹#›</a:t>
            </a:fld>
            <a:endParaRPr lang="en-US"/>
          </a:p>
        </p:txBody>
      </p:sp>
    </p:spTree>
    <p:extLst>
      <p:ext uri="{BB962C8B-B14F-4D97-AF65-F5344CB8AC3E}">
        <p14:creationId xmlns:p14="http://schemas.microsoft.com/office/powerpoint/2010/main" val="6416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70AED2-C822-7F43-9D6E-BD49DA708520}" type="datetimeFigureOut">
              <a:rPr lang="en-US" smtClean="0"/>
              <a:t>10/12/11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31E44F-D6D2-DF4C-8AA9-6C7C61EB97E0}" type="slidenum">
              <a:rPr lang="en-US" smtClean="0"/>
              <a:t>‹#›</a:t>
            </a:fld>
            <a:endParaRPr lang="en-US"/>
          </a:p>
        </p:txBody>
      </p:sp>
    </p:spTree>
    <p:extLst>
      <p:ext uri="{BB962C8B-B14F-4D97-AF65-F5344CB8AC3E}">
        <p14:creationId xmlns:p14="http://schemas.microsoft.com/office/powerpoint/2010/main" val="258115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70AED2-C822-7F43-9D6E-BD49DA708520}" type="datetimeFigureOut">
              <a:rPr lang="en-US" smtClean="0"/>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31E44F-D6D2-DF4C-8AA9-6C7C61EB97E0}" type="slidenum">
              <a:rPr lang="en-US" smtClean="0"/>
              <a:t>‹#›</a:t>
            </a:fld>
            <a:endParaRPr lang="en-US"/>
          </a:p>
        </p:txBody>
      </p:sp>
    </p:spTree>
    <p:extLst>
      <p:ext uri="{BB962C8B-B14F-4D97-AF65-F5344CB8AC3E}">
        <p14:creationId xmlns:p14="http://schemas.microsoft.com/office/powerpoint/2010/main" val="3522506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70AED2-C822-7F43-9D6E-BD49DA708520}" type="datetimeFigureOut">
              <a:rPr lang="en-US" smtClean="0"/>
              <a:t>10/12/11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31E44F-D6D2-DF4C-8AA9-6C7C61EB97E0}" type="slidenum">
              <a:rPr lang="en-US" smtClean="0"/>
              <a:t>‹#›</a:t>
            </a:fld>
            <a:endParaRPr lang="en-US"/>
          </a:p>
        </p:txBody>
      </p:sp>
    </p:spTree>
    <p:extLst>
      <p:ext uri="{BB962C8B-B14F-4D97-AF65-F5344CB8AC3E}">
        <p14:creationId xmlns:p14="http://schemas.microsoft.com/office/powerpoint/2010/main" val="168982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70AED2-C822-7F43-9D6E-BD49DA708520}" type="datetimeFigureOut">
              <a:rPr lang="en-US" smtClean="0"/>
              <a:t>10/12/11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31E44F-D6D2-DF4C-8AA9-6C7C61EB97E0}" type="slidenum">
              <a:rPr lang="en-US" smtClean="0"/>
              <a:t>‹#›</a:t>
            </a:fld>
            <a:endParaRPr lang="en-US"/>
          </a:p>
        </p:txBody>
      </p:sp>
    </p:spTree>
    <p:extLst>
      <p:ext uri="{BB962C8B-B14F-4D97-AF65-F5344CB8AC3E}">
        <p14:creationId xmlns:p14="http://schemas.microsoft.com/office/powerpoint/2010/main" val="398329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0AED2-C822-7F43-9D6E-BD49DA708520}" type="datetimeFigureOut">
              <a:rPr lang="en-US" smtClean="0"/>
              <a:t>10/12/11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31E44F-D6D2-DF4C-8AA9-6C7C61EB97E0}" type="slidenum">
              <a:rPr lang="en-US" smtClean="0"/>
              <a:t>‹#›</a:t>
            </a:fld>
            <a:endParaRPr lang="en-US"/>
          </a:p>
        </p:txBody>
      </p:sp>
    </p:spTree>
    <p:extLst>
      <p:ext uri="{BB962C8B-B14F-4D97-AF65-F5344CB8AC3E}">
        <p14:creationId xmlns:p14="http://schemas.microsoft.com/office/powerpoint/2010/main" val="236644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0AED2-C822-7F43-9D6E-BD49DA708520}" type="datetimeFigureOut">
              <a:rPr lang="en-US" smtClean="0"/>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31E44F-D6D2-DF4C-8AA9-6C7C61EB97E0}" type="slidenum">
              <a:rPr lang="en-US" smtClean="0"/>
              <a:t>‹#›</a:t>
            </a:fld>
            <a:endParaRPr lang="en-US"/>
          </a:p>
        </p:txBody>
      </p:sp>
    </p:spTree>
    <p:extLst>
      <p:ext uri="{BB962C8B-B14F-4D97-AF65-F5344CB8AC3E}">
        <p14:creationId xmlns:p14="http://schemas.microsoft.com/office/powerpoint/2010/main" val="421548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0AED2-C822-7F43-9D6E-BD49DA708520}" type="datetimeFigureOut">
              <a:rPr lang="en-US" smtClean="0"/>
              <a:t>10/12/11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31E44F-D6D2-DF4C-8AA9-6C7C61EB97E0}" type="slidenum">
              <a:rPr lang="en-US" smtClean="0"/>
              <a:t>‹#›</a:t>
            </a:fld>
            <a:endParaRPr lang="en-US"/>
          </a:p>
        </p:txBody>
      </p:sp>
    </p:spTree>
    <p:extLst>
      <p:ext uri="{BB962C8B-B14F-4D97-AF65-F5344CB8AC3E}">
        <p14:creationId xmlns:p14="http://schemas.microsoft.com/office/powerpoint/2010/main" val="16077552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4970AED2-C822-7F43-9D6E-BD49DA708520}" type="datetimeFigureOut">
              <a:rPr lang="en-US" smtClean="0"/>
              <a:t>10/12/11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C31E44F-D6D2-DF4C-8AA9-6C7C61EB97E0}" type="slidenum">
              <a:rPr lang="en-US" smtClean="0"/>
              <a:t>‹#›</a:t>
            </a:fld>
            <a:endParaRPr lang="en-US"/>
          </a:p>
        </p:txBody>
      </p:sp>
    </p:spTree>
    <p:extLst>
      <p:ext uri="{BB962C8B-B14F-4D97-AF65-F5344CB8AC3E}">
        <p14:creationId xmlns:p14="http://schemas.microsoft.com/office/powerpoint/2010/main" val="1882179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jpeg"/><Relationship Id="rId5" Type="http://schemas.microsoft.com/office/2007/relationships/hdphoto" Target="../media/hdphoto2.wdp"/><Relationship Id="rId6" Type="http://schemas.openxmlformats.org/officeDocument/2006/relationships/image" Target="../media/image3.jpeg"/><Relationship Id="rId7" Type="http://schemas.openxmlformats.org/officeDocument/2006/relationships/image" Target="../media/image4.png"/><Relationship Id="rId8" Type="http://schemas.openxmlformats.org/officeDocument/2006/relationships/hyperlink" Target="http://www.idrsociety.org/" TargetMode="External"/><Relationship Id="rId1" Type="http://schemas.openxmlformats.org/officeDocument/2006/relationships/slideLayout" Target="../slideLayouts/slideLayout1.xml"/><Relationship Id="rId2"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Oval 50"/>
          <p:cNvSpPr>
            <a:spLocks noChangeAspect="1"/>
          </p:cNvSpPr>
          <p:nvPr/>
        </p:nvSpPr>
        <p:spPr>
          <a:xfrm>
            <a:off x="15185377" y="20780420"/>
            <a:ext cx="9144000" cy="9144000"/>
          </a:xfrm>
          <a:prstGeom prst="ellipse">
            <a:avLst/>
          </a:prstGeom>
          <a:solidFill>
            <a:schemeClr val="accent3">
              <a:lumMod val="40000"/>
              <a:lumOff val="60000"/>
            </a:schemeClr>
          </a:solidFill>
          <a:ln w="2540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a:spLocks noChangeAspect="1"/>
          </p:cNvSpPr>
          <p:nvPr/>
        </p:nvSpPr>
        <p:spPr>
          <a:xfrm>
            <a:off x="18051216" y="16794623"/>
            <a:ext cx="9144000" cy="9144000"/>
          </a:xfrm>
          <a:prstGeom prst="ellipse">
            <a:avLst/>
          </a:prstGeom>
          <a:solidFill>
            <a:schemeClr val="accent5">
              <a:lumMod val="40000"/>
              <a:lumOff val="60000"/>
            </a:schemeClr>
          </a:solidFill>
          <a:ln w="2540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p:cNvSpPr>
            <a:spLocks noChangeAspect="1"/>
          </p:cNvSpPr>
          <p:nvPr/>
        </p:nvSpPr>
        <p:spPr>
          <a:xfrm>
            <a:off x="20129567" y="20906796"/>
            <a:ext cx="9144000" cy="9144000"/>
          </a:xfrm>
          <a:prstGeom prst="ellipse">
            <a:avLst/>
          </a:prstGeom>
          <a:solidFill>
            <a:schemeClr val="accent6">
              <a:lumMod val="60000"/>
              <a:lumOff val="40000"/>
            </a:schemeClr>
          </a:solidFill>
          <a:ln w="2540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12881217" y="16187772"/>
            <a:ext cx="18839362" cy="16140927"/>
          </a:xfrm>
          <a:prstGeom prst="roundRect">
            <a:avLst/>
          </a:prstGeom>
          <a:noFill/>
          <a:ln w="127000" cmpd="sng">
            <a:solidFill>
              <a:schemeClr val="accent6">
                <a:lumMod val="20000"/>
                <a:lumOff val="80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 name="Rectangle 5"/>
          <p:cNvSpPr>
            <a:spLocks noChangeArrowheads="1"/>
          </p:cNvSpPr>
          <p:nvPr/>
        </p:nvSpPr>
        <p:spPr bwMode="auto">
          <a:xfrm>
            <a:off x="7888989" y="1038222"/>
            <a:ext cx="28049415" cy="2676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838" tIns="37413" rIns="74838" bIns="37413">
            <a:spAutoFit/>
          </a:bodyPr>
          <a:lstStyle/>
          <a:p>
            <a:pPr algn="ctr" defTabSz="749300">
              <a:spcBef>
                <a:spcPct val="50000"/>
              </a:spcBef>
            </a:pPr>
            <a:r>
              <a:rPr lang="en-US" sz="10000" dirty="0" smtClean="0">
                <a:latin typeface="Arial"/>
                <a:cs typeface="Arial"/>
              </a:rPr>
              <a:t>The title for your poster goes here</a:t>
            </a:r>
            <a:endParaRPr lang="en-US" sz="10000" dirty="0">
              <a:latin typeface="Arial"/>
              <a:cs typeface="Arial"/>
            </a:endParaRPr>
          </a:p>
          <a:p>
            <a:pPr algn="ctr" defTabSz="749300" eaLnBrk="0" hangingPunct="0"/>
            <a:r>
              <a:rPr lang="en-US" sz="4100" dirty="0">
                <a:latin typeface="Arial"/>
                <a:cs typeface="Arial"/>
              </a:rPr>
              <a:t>Put your name and other authors of your paper or poster here</a:t>
            </a:r>
          </a:p>
          <a:p>
            <a:pPr algn="ctr" defTabSz="749300" eaLnBrk="0" hangingPunct="0"/>
            <a:r>
              <a:rPr lang="en-US" sz="2800" dirty="0">
                <a:latin typeface="Arial"/>
                <a:cs typeface="Arial"/>
              </a:rPr>
              <a:t>Put your </a:t>
            </a:r>
            <a:r>
              <a:rPr lang="en-US" sz="2800" dirty="0" smtClean="0">
                <a:latin typeface="Arial"/>
                <a:cs typeface="Arial"/>
              </a:rPr>
              <a:t>affiliation and affiliation for other authors here</a:t>
            </a:r>
            <a:endParaRPr lang="en-US" sz="2800" dirty="0">
              <a:latin typeface="Arial"/>
              <a:cs typeface="Arial"/>
            </a:endParaRPr>
          </a:p>
        </p:txBody>
      </p:sp>
      <p:sp>
        <p:nvSpPr>
          <p:cNvPr id="8" name="TextBox 7"/>
          <p:cNvSpPr txBox="1"/>
          <p:nvPr/>
        </p:nvSpPr>
        <p:spPr>
          <a:xfrm>
            <a:off x="581243" y="4986883"/>
            <a:ext cx="10779470" cy="1236534"/>
          </a:xfrm>
          <a:prstGeom prst="rect">
            <a:avLst/>
          </a:prstGeom>
          <a:solidFill>
            <a:schemeClr val="bg1"/>
          </a:solidFill>
          <a:effectLst>
            <a:softEdge rad="127000"/>
          </a:effectLst>
        </p:spPr>
        <p:txBody>
          <a:bodyPr wrap="square" rtlCol="0">
            <a:noAutofit/>
            <a:scene3d>
              <a:camera prst="orthographicFront"/>
              <a:lightRig rig="threePt" dir="t"/>
            </a:scene3d>
            <a:sp3d extrusionH="57150">
              <a:bevelT w="38100" h="38100"/>
            </a:sp3d>
          </a:bodyPr>
          <a:lstStyle/>
          <a:p>
            <a:pPr algn="ctr"/>
            <a:r>
              <a:rPr lang="en-US" sz="6000" dirty="0" smtClean="0">
                <a:solidFill>
                  <a:srgbClr val="660000"/>
                </a:solidFill>
                <a:effectLst>
                  <a:glow rad="139700">
                    <a:schemeClr val="accent6">
                      <a:lumMod val="60000"/>
                      <a:lumOff val="40000"/>
                      <a:alpha val="40000"/>
                    </a:schemeClr>
                  </a:glow>
                </a:effectLst>
                <a:latin typeface="Arial"/>
              </a:rPr>
              <a:t>Poster Recommendations:</a:t>
            </a:r>
            <a:endParaRPr lang="en-US" sz="6000" dirty="0">
              <a:solidFill>
                <a:srgbClr val="660000"/>
              </a:solidFill>
              <a:effectLst>
                <a:glow rad="139700">
                  <a:schemeClr val="accent6">
                    <a:lumMod val="60000"/>
                    <a:lumOff val="40000"/>
                    <a:alpha val="40000"/>
                  </a:schemeClr>
                </a:glow>
              </a:effectLst>
              <a:latin typeface="Arial"/>
            </a:endParaRPr>
          </a:p>
        </p:txBody>
      </p:sp>
      <p:sp>
        <p:nvSpPr>
          <p:cNvPr id="9" name="Text Box 510"/>
          <p:cNvSpPr txBox="1">
            <a:spLocks noChangeArrowheads="1"/>
          </p:cNvSpPr>
          <p:nvPr/>
        </p:nvSpPr>
        <p:spPr bwMode="auto">
          <a:xfrm>
            <a:off x="684775" y="6223417"/>
            <a:ext cx="11082338" cy="9929055"/>
          </a:xfrm>
          <a:prstGeom prst="rect">
            <a:avLst/>
          </a:prstGeom>
          <a:solidFill>
            <a:schemeClr val="bg1"/>
          </a:solidFill>
          <a:ln>
            <a:noFill/>
          </a:ln>
        </p:spPr>
        <p:txBody>
          <a:bodyPr lIns="374995" tIns="374995" rIns="374995" bIns="374995">
            <a:spAutoFit/>
          </a:bodyPr>
          <a:lstStyle>
            <a:lvl1pPr defTabSz="3600450" eaLnBrk="0" hangingPunct="0">
              <a:defRPr sz="2400">
                <a:solidFill>
                  <a:schemeClr val="tx1"/>
                </a:solidFill>
                <a:latin typeface="Arial Narrow" charset="0"/>
                <a:ea typeface="ＭＳ Ｐゴシック" charset="0"/>
                <a:cs typeface="ＭＳ Ｐゴシック" charset="0"/>
              </a:defRPr>
            </a:lvl1pPr>
            <a:lvl2pPr marL="742950" indent="-285750" defTabSz="3600450" eaLnBrk="0" hangingPunct="0">
              <a:defRPr sz="2400">
                <a:solidFill>
                  <a:schemeClr val="tx1"/>
                </a:solidFill>
                <a:latin typeface="Arial Narrow" charset="0"/>
                <a:ea typeface="ＭＳ Ｐゴシック" charset="0"/>
              </a:defRPr>
            </a:lvl2pPr>
            <a:lvl3pPr marL="1143000" indent="-228600" defTabSz="3600450" eaLnBrk="0" hangingPunct="0">
              <a:defRPr sz="2400">
                <a:solidFill>
                  <a:schemeClr val="tx1"/>
                </a:solidFill>
                <a:latin typeface="Arial Narrow" charset="0"/>
                <a:ea typeface="ＭＳ Ｐゴシック" charset="0"/>
              </a:defRPr>
            </a:lvl3pPr>
            <a:lvl4pPr marL="1600200" indent="-228600" defTabSz="3600450" eaLnBrk="0" hangingPunct="0">
              <a:defRPr sz="2400">
                <a:solidFill>
                  <a:schemeClr val="tx1"/>
                </a:solidFill>
                <a:latin typeface="Arial Narrow" charset="0"/>
                <a:ea typeface="ＭＳ Ｐゴシック" charset="0"/>
              </a:defRPr>
            </a:lvl4pPr>
            <a:lvl5pPr marL="2057400" indent="-228600" defTabSz="3600450" eaLnBrk="0" hangingPunct="0">
              <a:defRPr sz="2400">
                <a:solidFill>
                  <a:schemeClr val="tx1"/>
                </a:solidFill>
                <a:latin typeface="Arial Narrow" charset="0"/>
                <a:ea typeface="ＭＳ Ｐゴシック" charset="0"/>
              </a:defRPr>
            </a:lvl5pPr>
            <a:lvl6pPr marL="2514600" indent="-228600" defTabSz="3600450" eaLnBrk="0" fontAlgn="base" hangingPunct="0">
              <a:spcBef>
                <a:spcPct val="0"/>
              </a:spcBef>
              <a:spcAft>
                <a:spcPct val="0"/>
              </a:spcAft>
              <a:defRPr sz="2400">
                <a:solidFill>
                  <a:schemeClr val="tx1"/>
                </a:solidFill>
                <a:latin typeface="Arial Narrow" charset="0"/>
                <a:ea typeface="ＭＳ Ｐゴシック" charset="0"/>
              </a:defRPr>
            </a:lvl6pPr>
            <a:lvl7pPr marL="2971800" indent="-228600" defTabSz="3600450" eaLnBrk="0" fontAlgn="base" hangingPunct="0">
              <a:spcBef>
                <a:spcPct val="0"/>
              </a:spcBef>
              <a:spcAft>
                <a:spcPct val="0"/>
              </a:spcAft>
              <a:defRPr sz="2400">
                <a:solidFill>
                  <a:schemeClr val="tx1"/>
                </a:solidFill>
                <a:latin typeface="Arial Narrow" charset="0"/>
                <a:ea typeface="ＭＳ Ｐゴシック" charset="0"/>
              </a:defRPr>
            </a:lvl7pPr>
            <a:lvl8pPr marL="3429000" indent="-228600" defTabSz="3600450" eaLnBrk="0" fontAlgn="base" hangingPunct="0">
              <a:spcBef>
                <a:spcPct val="0"/>
              </a:spcBef>
              <a:spcAft>
                <a:spcPct val="0"/>
              </a:spcAft>
              <a:defRPr sz="2400">
                <a:solidFill>
                  <a:schemeClr val="tx1"/>
                </a:solidFill>
                <a:latin typeface="Arial Narrow" charset="0"/>
                <a:ea typeface="ＭＳ Ｐゴシック" charset="0"/>
              </a:defRPr>
            </a:lvl8pPr>
            <a:lvl9pPr marL="3886200" indent="-228600" defTabSz="3600450" eaLnBrk="0" fontAlgn="base" hangingPunct="0">
              <a:spcBef>
                <a:spcPct val="0"/>
              </a:spcBef>
              <a:spcAft>
                <a:spcPct val="0"/>
              </a:spcAft>
              <a:defRPr sz="2400">
                <a:solidFill>
                  <a:schemeClr val="tx1"/>
                </a:solidFill>
                <a:latin typeface="Arial Narrow" charset="0"/>
                <a:ea typeface="ＭＳ Ｐゴシック" charset="0"/>
              </a:defRPr>
            </a:lvl9pPr>
          </a:lstStyle>
          <a:p>
            <a:r>
              <a:rPr lang="en-US" sz="2800" dirty="0" smtClean="0">
                <a:latin typeface="Arial"/>
                <a:cs typeface="Arial"/>
              </a:rPr>
              <a:t>This poster template is set at </a:t>
            </a:r>
            <a:r>
              <a:rPr lang="en-US" sz="2800" b="1" dirty="0" smtClean="0">
                <a:latin typeface="Arial"/>
                <a:cs typeface="Arial"/>
              </a:rPr>
              <a:t>36 x 48 in</a:t>
            </a:r>
            <a:r>
              <a:rPr lang="en-US" sz="2800" dirty="0" smtClean="0">
                <a:latin typeface="Arial"/>
                <a:cs typeface="Arial"/>
              </a:rPr>
              <a:t>, which is the recommended size for the Interdisciplinary Research Symposium.</a:t>
            </a:r>
          </a:p>
          <a:p>
            <a:endParaRPr lang="en-US" sz="2800" dirty="0" smtClean="0">
              <a:latin typeface="Arial"/>
              <a:cs typeface="Arial"/>
            </a:endParaRPr>
          </a:p>
          <a:p>
            <a:r>
              <a:rPr lang="en-US" sz="2800" dirty="0" smtClean="0">
                <a:latin typeface="Arial"/>
                <a:cs typeface="Arial"/>
              </a:rPr>
              <a:t>This template is only a suggestion for poster formatting. We encourage you to use this file to start your work and then modify it substantially.</a:t>
            </a:r>
          </a:p>
          <a:p>
            <a:endParaRPr lang="en-US" sz="2800" dirty="0" smtClean="0">
              <a:latin typeface="Arial"/>
              <a:cs typeface="Arial"/>
            </a:endParaRPr>
          </a:p>
          <a:p>
            <a:r>
              <a:rPr lang="en-US" sz="3200" b="1" dirty="0" smtClean="0">
                <a:latin typeface="Arial"/>
                <a:cs typeface="Arial"/>
              </a:rPr>
              <a:t>Here are some suggestions:</a:t>
            </a:r>
          </a:p>
          <a:p>
            <a:endParaRPr lang="en-US" sz="2800" dirty="0">
              <a:latin typeface="Arial"/>
              <a:cs typeface="Arial"/>
            </a:endParaRPr>
          </a:p>
          <a:p>
            <a:pPr marL="457200" indent="-457200">
              <a:buClr>
                <a:srgbClr val="FF6600"/>
              </a:buClr>
              <a:buSzPct val="160000"/>
              <a:buFont typeface="Arial"/>
              <a:buChar char="•"/>
            </a:pPr>
            <a:r>
              <a:rPr lang="en-US" sz="2800" dirty="0" smtClean="0">
                <a:latin typeface="Arial"/>
                <a:cs typeface="Arial"/>
              </a:rPr>
              <a:t>Write as little text as possible. Most visitors will browse through posters, but not read through the entire text.</a:t>
            </a:r>
          </a:p>
          <a:p>
            <a:pPr marL="457200" indent="-457200">
              <a:buClr>
                <a:srgbClr val="FF6600"/>
              </a:buClr>
              <a:buSzPct val="160000"/>
              <a:buFont typeface="Arial"/>
              <a:buChar char="•"/>
            </a:pPr>
            <a:r>
              <a:rPr lang="en-US" sz="2800" dirty="0" smtClean="0">
                <a:latin typeface="Arial"/>
                <a:cs typeface="Arial"/>
              </a:rPr>
              <a:t>Use bullet points whenever they help convey your idea.</a:t>
            </a:r>
          </a:p>
          <a:p>
            <a:endParaRPr lang="en-US" sz="2800" dirty="0">
              <a:latin typeface="Arial"/>
              <a:cs typeface="Arial"/>
            </a:endParaRPr>
          </a:p>
          <a:p>
            <a:r>
              <a:rPr lang="en-US" sz="3200" b="1" dirty="0" smtClean="0">
                <a:latin typeface="Arial"/>
                <a:cs typeface="Arial"/>
              </a:rPr>
              <a:t>Recommendations for formatting:</a:t>
            </a:r>
          </a:p>
          <a:p>
            <a:endParaRPr lang="en-US" sz="2800" dirty="0">
              <a:latin typeface="Arial"/>
              <a:cs typeface="Arial"/>
            </a:endParaRPr>
          </a:p>
          <a:p>
            <a:pPr marL="457200" indent="-457200">
              <a:buClr>
                <a:srgbClr val="FF6600"/>
              </a:buClr>
              <a:buSzPct val="160000"/>
              <a:buFont typeface="Arial"/>
              <a:buChar char="•"/>
            </a:pPr>
            <a:r>
              <a:rPr lang="en-US" sz="2800" dirty="0">
                <a:latin typeface="Arial"/>
                <a:cs typeface="Arial"/>
              </a:rPr>
              <a:t>Use </a:t>
            </a:r>
            <a:r>
              <a:rPr lang="en-US" sz="2800" dirty="0" smtClean="0">
                <a:latin typeface="Arial"/>
                <a:cs typeface="Arial"/>
              </a:rPr>
              <a:t>font Arial </a:t>
            </a:r>
            <a:r>
              <a:rPr lang="en-US" sz="2800" dirty="0">
                <a:latin typeface="Arial"/>
                <a:cs typeface="Arial"/>
              </a:rPr>
              <a:t>28 or larger for the </a:t>
            </a:r>
            <a:r>
              <a:rPr lang="en-US" sz="2800" dirty="0" smtClean="0">
                <a:latin typeface="Arial"/>
                <a:cs typeface="Arial"/>
              </a:rPr>
              <a:t>text.</a:t>
            </a:r>
            <a:endParaRPr lang="en-US" sz="2800" dirty="0">
              <a:latin typeface="Arial"/>
              <a:cs typeface="Arial"/>
            </a:endParaRPr>
          </a:p>
          <a:p>
            <a:pPr marL="457200" indent="-457200">
              <a:buClr>
                <a:srgbClr val="FF6600"/>
              </a:buClr>
              <a:buSzPct val="160000"/>
              <a:buFont typeface="Arial"/>
              <a:buChar char="•"/>
            </a:pPr>
            <a:r>
              <a:rPr lang="en-US" sz="2800" dirty="0" smtClean="0">
                <a:latin typeface="Arial"/>
                <a:cs typeface="Arial"/>
              </a:rPr>
              <a:t>Use font Arial 60 or larger for your section titles.</a:t>
            </a:r>
          </a:p>
          <a:p>
            <a:pPr marL="457200" indent="-457200">
              <a:buClr>
                <a:srgbClr val="FF6600"/>
              </a:buClr>
              <a:buSzPct val="160000"/>
              <a:buFont typeface="Arial"/>
              <a:buChar char="•"/>
            </a:pPr>
            <a:r>
              <a:rPr lang="en-US" sz="2800" dirty="0" smtClean="0">
                <a:latin typeface="Arial"/>
                <a:cs typeface="Arial"/>
              </a:rPr>
              <a:t>Avoid using unusual fonts as there might be compatibility problems when printing your poster.</a:t>
            </a:r>
          </a:p>
          <a:p>
            <a:pPr marL="457200" indent="-457200">
              <a:buClr>
                <a:srgbClr val="FF6600"/>
              </a:buClr>
              <a:buSzPct val="160000"/>
              <a:buFont typeface="Arial"/>
              <a:buChar char="•"/>
            </a:pPr>
            <a:r>
              <a:rPr lang="en-US" sz="2800" dirty="0" smtClean="0">
                <a:latin typeface="Arial"/>
                <a:cs typeface="Arial"/>
              </a:rPr>
              <a:t>Do not justify your text, as it is harder to read from afar.</a:t>
            </a:r>
            <a:endParaRPr lang="en-US" sz="2800" dirty="0">
              <a:latin typeface="Arial"/>
              <a:cs typeface="Arial"/>
            </a:endParaRPr>
          </a:p>
        </p:txBody>
      </p:sp>
      <p:sp>
        <p:nvSpPr>
          <p:cNvPr id="10" name="TextBox 9"/>
          <p:cNvSpPr txBox="1"/>
          <p:nvPr/>
        </p:nvSpPr>
        <p:spPr>
          <a:xfrm>
            <a:off x="3133556" y="17619245"/>
            <a:ext cx="5565894" cy="1605597"/>
          </a:xfrm>
          <a:prstGeom prst="rect">
            <a:avLst/>
          </a:prstGeom>
          <a:solidFill>
            <a:schemeClr val="bg1"/>
          </a:solidFill>
          <a:effectLst>
            <a:softEdge rad="127000"/>
          </a:effectLst>
        </p:spPr>
        <p:txBody>
          <a:bodyPr wrap="square" rtlCol="0">
            <a:noAutofit/>
            <a:scene3d>
              <a:camera prst="orthographicFront"/>
              <a:lightRig rig="threePt" dir="t"/>
            </a:scene3d>
            <a:sp3d extrusionH="57150">
              <a:bevelT w="38100" h="38100"/>
            </a:sp3d>
          </a:bodyPr>
          <a:lstStyle/>
          <a:p>
            <a:pPr algn="ctr"/>
            <a:r>
              <a:rPr lang="en-US" sz="6000" dirty="0" smtClean="0">
                <a:solidFill>
                  <a:srgbClr val="660000"/>
                </a:solidFill>
                <a:effectLst>
                  <a:glow rad="139700">
                    <a:schemeClr val="accent6">
                      <a:lumMod val="60000"/>
                      <a:lumOff val="40000"/>
                      <a:alpha val="40000"/>
                    </a:schemeClr>
                  </a:glow>
                </a:effectLst>
                <a:latin typeface="Arial"/>
              </a:rPr>
              <a:t>Section Title</a:t>
            </a:r>
            <a:endParaRPr lang="en-US" sz="6000" dirty="0">
              <a:solidFill>
                <a:srgbClr val="660000"/>
              </a:solidFill>
              <a:effectLst>
                <a:glow rad="139700">
                  <a:schemeClr val="accent6">
                    <a:lumMod val="60000"/>
                    <a:lumOff val="40000"/>
                    <a:alpha val="40000"/>
                  </a:schemeClr>
                </a:glow>
              </a:effectLst>
              <a:latin typeface="Arial"/>
            </a:endParaRPr>
          </a:p>
        </p:txBody>
      </p:sp>
      <p:sp>
        <p:nvSpPr>
          <p:cNvPr id="11" name="TextBox 10"/>
          <p:cNvSpPr txBox="1"/>
          <p:nvPr/>
        </p:nvSpPr>
        <p:spPr>
          <a:xfrm>
            <a:off x="33196775" y="28298080"/>
            <a:ext cx="9981511" cy="1150062"/>
          </a:xfrm>
          <a:prstGeom prst="rect">
            <a:avLst/>
          </a:prstGeom>
          <a:noFill/>
          <a:effectLst>
            <a:softEdge rad="127000"/>
          </a:effectLst>
        </p:spPr>
        <p:txBody>
          <a:bodyPr wrap="square" rtlCol="0">
            <a:noAutofit/>
            <a:scene3d>
              <a:camera prst="orthographicFront"/>
              <a:lightRig rig="threePt" dir="t"/>
            </a:scene3d>
            <a:sp3d extrusionH="57150">
              <a:bevelT w="38100" h="38100"/>
            </a:sp3d>
          </a:bodyPr>
          <a:lstStyle/>
          <a:p>
            <a:pPr algn="ctr"/>
            <a:r>
              <a:rPr lang="en-US" sz="6000" dirty="0" smtClean="0">
                <a:solidFill>
                  <a:srgbClr val="660000"/>
                </a:solidFill>
                <a:effectLst>
                  <a:glow rad="139700">
                    <a:schemeClr val="accent6">
                      <a:lumMod val="60000"/>
                      <a:lumOff val="40000"/>
                      <a:alpha val="40000"/>
                    </a:schemeClr>
                  </a:glow>
                </a:effectLst>
                <a:latin typeface="Arial"/>
              </a:rPr>
              <a:t>Acknowledgements:</a:t>
            </a:r>
            <a:endParaRPr lang="en-US" sz="6000" dirty="0">
              <a:solidFill>
                <a:srgbClr val="660000"/>
              </a:solidFill>
              <a:effectLst>
                <a:glow rad="139700">
                  <a:schemeClr val="accent6">
                    <a:lumMod val="60000"/>
                    <a:lumOff val="40000"/>
                    <a:alpha val="40000"/>
                  </a:schemeClr>
                </a:glow>
              </a:effectLst>
              <a:latin typeface="Arial"/>
            </a:endParaRPr>
          </a:p>
        </p:txBody>
      </p:sp>
      <p:sp>
        <p:nvSpPr>
          <p:cNvPr id="12" name="TextBox 11"/>
          <p:cNvSpPr txBox="1"/>
          <p:nvPr/>
        </p:nvSpPr>
        <p:spPr>
          <a:xfrm>
            <a:off x="327871" y="533315"/>
            <a:ext cx="4989481" cy="3181175"/>
          </a:xfrm>
          <a:prstGeom prst="rect">
            <a:avLst/>
          </a:prstGeom>
          <a:solidFill>
            <a:schemeClr val="accent3">
              <a:lumMod val="40000"/>
              <a:lumOff val="60000"/>
            </a:schemeClr>
          </a:solidFill>
          <a:effectLst>
            <a:softEdge rad="127000"/>
          </a:effectLst>
        </p:spPr>
        <p:txBody>
          <a:bodyPr wrap="square" rtlCol="0" anchor="ctr">
            <a:noAutofit/>
            <a:scene3d>
              <a:camera prst="orthographicFront"/>
              <a:lightRig rig="threePt" dir="t"/>
            </a:scene3d>
            <a:sp3d extrusionH="57150">
              <a:bevelT w="38100" h="38100"/>
            </a:sp3d>
          </a:bodyPr>
          <a:lstStyle/>
          <a:p>
            <a:pPr algn="ctr"/>
            <a:r>
              <a:rPr lang="en-US" sz="5000" dirty="0" smtClean="0">
                <a:solidFill>
                  <a:srgbClr val="660000"/>
                </a:solidFill>
                <a:effectLst>
                  <a:glow rad="139700">
                    <a:schemeClr val="accent6">
                      <a:lumMod val="60000"/>
                      <a:lumOff val="40000"/>
                      <a:alpha val="40000"/>
                    </a:schemeClr>
                  </a:glow>
                </a:effectLst>
                <a:latin typeface="Arial"/>
              </a:rPr>
              <a:t>Other optional</a:t>
            </a:r>
            <a:br>
              <a:rPr lang="en-US" sz="5000" dirty="0" smtClean="0">
                <a:solidFill>
                  <a:srgbClr val="660000"/>
                </a:solidFill>
                <a:effectLst>
                  <a:glow rad="139700">
                    <a:schemeClr val="accent6">
                      <a:lumMod val="60000"/>
                      <a:lumOff val="40000"/>
                      <a:alpha val="40000"/>
                    </a:schemeClr>
                  </a:glow>
                </a:effectLst>
                <a:latin typeface="Arial"/>
              </a:rPr>
            </a:br>
            <a:r>
              <a:rPr lang="en-US" sz="5000" dirty="0" smtClean="0">
                <a:solidFill>
                  <a:srgbClr val="660000"/>
                </a:solidFill>
                <a:effectLst>
                  <a:glow rad="139700">
                    <a:schemeClr val="accent6">
                      <a:lumMod val="60000"/>
                      <a:lumOff val="40000"/>
                      <a:alpha val="40000"/>
                    </a:schemeClr>
                  </a:glow>
                </a:effectLst>
                <a:latin typeface="Arial"/>
              </a:rPr>
              <a:t> logos</a:t>
            </a:r>
            <a:endParaRPr lang="en-US" sz="5000" dirty="0">
              <a:solidFill>
                <a:srgbClr val="660000"/>
              </a:solidFill>
              <a:effectLst>
                <a:glow rad="139700">
                  <a:schemeClr val="accent6">
                    <a:lumMod val="60000"/>
                    <a:lumOff val="40000"/>
                    <a:alpha val="40000"/>
                  </a:schemeClr>
                </a:glow>
              </a:effectLst>
              <a:latin typeface="Arial"/>
            </a:endParaRPr>
          </a:p>
        </p:txBody>
      </p:sp>
      <p:sp>
        <p:nvSpPr>
          <p:cNvPr id="14" name="Text Box 510"/>
          <p:cNvSpPr txBox="1">
            <a:spLocks noChangeArrowheads="1"/>
          </p:cNvSpPr>
          <p:nvPr/>
        </p:nvSpPr>
        <p:spPr bwMode="auto">
          <a:xfrm>
            <a:off x="32841174" y="29448142"/>
            <a:ext cx="11050025" cy="2973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eaLnBrk="0" hangingPunct="0">
              <a:defRPr sz="2400">
                <a:solidFill>
                  <a:schemeClr val="tx1"/>
                </a:solidFill>
                <a:latin typeface="Arial Narrow" charset="0"/>
                <a:ea typeface="ＭＳ Ｐゴシック" charset="0"/>
                <a:cs typeface="ＭＳ Ｐゴシック" charset="0"/>
              </a:defRPr>
            </a:lvl1pPr>
            <a:lvl2pPr marL="742950" indent="-285750" defTabSz="3600450" eaLnBrk="0" hangingPunct="0">
              <a:defRPr sz="2400">
                <a:solidFill>
                  <a:schemeClr val="tx1"/>
                </a:solidFill>
                <a:latin typeface="Arial Narrow" charset="0"/>
                <a:ea typeface="ＭＳ Ｐゴシック" charset="0"/>
              </a:defRPr>
            </a:lvl2pPr>
            <a:lvl3pPr marL="1143000" indent="-228600" defTabSz="3600450" eaLnBrk="0" hangingPunct="0">
              <a:defRPr sz="2400">
                <a:solidFill>
                  <a:schemeClr val="tx1"/>
                </a:solidFill>
                <a:latin typeface="Arial Narrow" charset="0"/>
                <a:ea typeface="ＭＳ Ｐゴシック" charset="0"/>
              </a:defRPr>
            </a:lvl3pPr>
            <a:lvl4pPr marL="1600200" indent="-228600" defTabSz="3600450" eaLnBrk="0" hangingPunct="0">
              <a:defRPr sz="2400">
                <a:solidFill>
                  <a:schemeClr val="tx1"/>
                </a:solidFill>
                <a:latin typeface="Arial Narrow" charset="0"/>
                <a:ea typeface="ＭＳ Ｐゴシック" charset="0"/>
              </a:defRPr>
            </a:lvl4pPr>
            <a:lvl5pPr marL="2057400" indent="-228600" defTabSz="3600450" eaLnBrk="0" hangingPunct="0">
              <a:defRPr sz="2400">
                <a:solidFill>
                  <a:schemeClr val="tx1"/>
                </a:solidFill>
                <a:latin typeface="Arial Narrow" charset="0"/>
                <a:ea typeface="ＭＳ Ｐゴシック" charset="0"/>
              </a:defRPr>
            </a:lvl5pPr>
            <a:lvl6pPr marL="2514600" indent="-228600" defTabSz="3600450" eaLnBrk="0" fontAlgn="base" hangingPunct="0">
              <a:spcBef>
                <a:spcPct val="0"/>
              </a:spcBef>
              <a:spcAft>
                <a:spcPct val="0"/>
              </a:spcAft>
              <a:defRPr sz="2400">
                <a:solidFill>
                  <a:schemeClr val="tx1"/>
                </a:solidFill>
                <a:latin typeface="Arial Narrow" charset="0"/>
                <a:ea typeface="ＭＳ Ｐゴシック" charset="0"/>
              </a:defRPr>
            </a:lvl6pPr>
            <a:lvl7pPr marL="2971800" indent="-228600" defTabSz="3600450" eaLnBrk="0" fontAlgn="base" hangingPunct="0">
              <a:spcBef>
                <a:spcPct val="0"/>
              </a:spcBef>
              <a:spcAft>
                <a:spcPct val="0"/>
              </a:spcAft>
              <a:defRPr sz="2400">
                <a:solidFill>
                  <a:schemeClr val="tx1"/>
                </a:solidFill>
                <a:latin typeface="Arial Narrow" charset="0"/>
                <a:ea typeface="ＭＳ Ｐゴシック" charset="0"/>
              </a:defRPr>
            </a:lvl7pPr>
            <a:lvl8pPr marL="3429000" indent="-228600" defTabSz="3600450" eaLnBrk="0" fontAlgn="base" hangingPunct="0">
              <a:spcBef>
                <a:spcPct val="0"/>
              </a:spcBef>
              <a:spcAft>
                <a:spcPct val="0"/>
              </a:spcAft>
              <a:defRPr sz="2400">
                <a:solidFill>
                  <a:schemeClr val="tx1"/>
                </a:solidFill>
                <a:latin typeface="Arial Narrow" charset="0"/>
                <a:ea typeface="ＭＳ Ｐゴシック" charset="0"/>
              </a:defRPr>
            </a:lvl8pPr>
            <a:lvl9pPr marL="3886200" indent="-228600" defTabSz="3600450" eaLnBrk="0" fontAlgn="base" hangingPunct="0">
              <a:spcBef>
                <a:spcPct val="0"/>
              </a:spcBef>
              <a:spcAft>
                <a:spcPct val="0"/>
              </a:spcAft>
              <a:defRPr sz="2400">
                <a:solidFill>
                  <a:schemeClr val="tx1"/>
                </a:solidFill>
                <a:latin typeface="Arial Narrow" charset="0"/>
                <a:ea typeface="ＭＳ Ｐゴシック" charset="0"/>
              </a:defRPr>
            </a:lvl9pPr>
          </a:lstStyle>
          <a:p>
            <a:r>
              <a:rPr lang="en-US" sz="3600" dirty="0" smtClean="0">
                <a:latin typeface="Arial"/>
                <a:cs typeface="Arial"/>
              </a:rPr>
              <a:t>This is where you thank all the funding sources and other non-coauthored support you may have received for your work </a:t>
            </a:r>
            <a:br>
              <a:rPr lang="en-US" sz="3600" dirty="0" smtClean="0">
                <a:latin typeface="Arial"/>
                <a:cs typeface="Arial"/>
              </a:rPr>
            </a:br>
            <a:r>
              <a:rPr lang="en-US" sz="3600" dirty="0" smtClean="0">
                <a:latin typeface="Arial"/>
                <a:cs typeface="Arial"/>
              </a:rPr>
              <a:t>(usually with institutional logos).</a:t>
            </a:r>
            <a:endParaRPr lang="en-US" sz="3600" dirty="0">
              <a:solidFill>
                <a:srgbClr val="009900"/>
              </a:solidFill>
              <a:latin typeface="Arial"/>
              <a:cs typeface="Arial"/>
            </a:endParaRPr>
          </a:p>
        </p:txBody>
      </p:sp>
      <p:sp>
        <p:nvSpPr>
          <p:cNvPr id="16" name="Text Box 510"/>
          <p:cNvSpPr txBox="1">
            <a:spLocks noChangeArrowheads="1"/>
          </p:cNvSpPr>
          <p:nvPr/>
        </p:nvSpPr>
        <p:spPr bwMode="auto">
          <a:xfrm>
            <a:off x="581243" y="18372044"/>
            <a:ext cx="10779470" cy="506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eaLnBrk="0" hangingPunct="0">
              <a:defRPr sz="2400">
                <a:solidFill>
                  <a:schemeClr val="tx1"/>
                </a:solidFill>
                <a:latin typeface="Arial Narrow" charset="0"/>
                <a:ea typeface="ＭＳ Ｐゴシック" charset="0"/>
                <a:cs typeface="ＭＳ Ｐゴシック" charset="0"/>
              </a:defRPr>
            </a:lvl1pPr>
            <a:lvl2pPr marL="742950" indent="-285750" defTabSz="3600450" eaLnBrk="0" hangingPunct="0">
              <a:defRPr sz="2400">
                <a:solidFill>
                  <a:schemeClr val="tx1"/>
                </a:solidFill>
                <a:latin typeface="Arial Narrow" charset="0"/>
                <a:ea typeface="ＭＳ Ｐゴシック" charset="0"/>
              </a:defRPr>
            </a:lvl2pPr>
            <a:lvl3pPr marL="1143000" indent="-228600" defTabSz="3600450" eaLnBrk="0" hangingPunct="0">
              <a:defRPr sz="2400">
                <a:solidFill>
                  <a:schemeClr val="tx1"/>
                </a:solidFill>
                <a:latin typeface="Arial Narrow" charset="0"/>
                <a:ea typeface="ＭＳ Ｐゴシック" charset="0"/>
              </a:defRPr>
            </a:lvl3pPr>
            <a:lvl4pPr marL="1600200" indent="-228600" defTabSz="3600450" eaLnBrk="0" hangingPunct="0">
              <a:defRPr sz="2400">
                <a:solidFill>
                  <a:schemeClr val="tx1"/>
                </a:solidFill>
                <a:latin typeface="Arial Narrow" charset="0"/>
                <a:ea typeface="ＭＳ Ｐゴシック" charset="0"/>
              </a:defRPr>
            </a:lvl4pPr>
            <a:lvl5pPr marL="2057400" indent="-228600" defTabSz="3600450" eaLnBrk="0" hangingPunct="0">
              <a:defRPr sz="2400">
                <a:solidFill>
                  <a:schemeClr val="tx1"/>
                </a:solidFill>
                <a:latin typeface="Arial Narrow" charset="0"/>
                <a:ea typeface="ＭＳ Ｐゴシック" charset="0"/>
              </a:defRPr>
            </a:lvl5pPr>
            <a:lvl6pPr marL="2514600" indent="-228600" defTabSz="3600450" eaLnBrk="0" fontAlgn="base" hangingPunct="0">
              <a:spcBef>
                <a:spcPct val="0"/>
              </a:spcBef>
              <a:spcAft>
                <a:spcPct val="0"/>
              </a:spcAft>
              <a:defRPr sz="2400">
                <a:solidFill>
                  <a:schemeClr val="tx1"/>
                </a:solidFill>
                <a:latin typeface="Arial Narrow" charset="0"/>
                <a:ea typeface="ＭＳ Ｐゴシック" charset="0"/>
              </a:defRPr>
            </a:lvl6pPr>
            <a:lvl7pPr marL="2971800" indent="-228600" defTabSz="3600450" eaLnBrk="0" fontAlgn="base" hangingPunct="0">
              <a:spcBef>
                <a:spcPct val="0"/>
              </a:spcBef>
              <a:spcAft>
                <a:spcPct val="0"/>
              </a:spcAft>
              <a:defRPr sz="2400">
                <a:solidFill>
                  <a:schemeClr val="tx1"/>
                </a:solidFill>
                <a:latin typeface="Arial Narrow" charset="0"/>
                <a:ea typeface="ＭＳ Ｐゴシック" charset="0"/>
              </a:defRPr>
            </a:lvl7pPr>
            <a:lvl8pPr marL="3429000" indent="-228600" defTabSz="3600450" eaLnBrk="0" fontAlgn="base" hangingPunct="0">
              <a:spcBef>
                <a:spcPct val="0"/>
              </a:spcBef>
              <a:spcAft>
                <a:spcPct val="0"/>
              </a:spcAft>
              <a:defRPr sz="2400">
                <a:solidFill>
                  <a:schemeClr val="tx1"/>
                </a:solidFill>
                <a:latin typeface="Arial Narrow" charset="0"/>
                <a:ea typeface="ＭＳ Ｐゴシック" charset="0"/>
              </a:defRPr>
            </a:lvl8pPr>
            <a:lvl9pPr marL="3886200" indent="-228600" defTabSz="3600450" eaLnBrk="0" fontAlgn="base" hangingPunct="0">
              <a:spcBef>
                <a:spcPct val="0"/>
              </a:spcBef>
              <a:spcAft>
                <a:spcPct val="0"/>
              </a:spcAft>
              <a:defRPr sz="2400">
                <a:solidFill>
                  <a:schemeClr val="tx1"/>
                </a:solidFill>
                <a:latin typeface="Arial Narrow" charset="0"/>
                <a:ea typeface="ＭＳ Ｐゴシック" charset="0"/>
              </a:defRPr>
            </a:lvl9pPr>
          </a:lstStyle>
          <a:p>
            <a:pPr indent="609600"/>
            <a:r>
              <a:rPr lang="en-US" sz="2800" dirty="0" smtClean="0">
                <a:latin typeface="Arial"/>
                <a:cs typeface="Arial"/>
              </a:rPr>
              <a:t>Your text goes here. Your text goes here. Your text goes here. Your text goes here. Your text goes here. </a:t>
            </a:r>
          </a:p>
          <a:p>
            <a:pPr indent="609600"/>
            <a:r>
              <a:rPr lang="en-US" sz="2800" dirty="0" smtClean="0">
                <a:latin typeface="Arial"/>
                <a:cs typeface="Arial"/>
              </a:rPr>
              <a:t>Your text goes here. Your text goes here. Your text goes here. Your text goes here. Your text goes here. Your text goes here. Your text goes here. Your text goes here. Your text goes here. Your text goes here. Your text goes here</a:t>
            </a:r>
          </a:p>
          <a:p>
            <a:pPr indent="609600"/>
            <a:r>
              <a:rPr lang="en-US" sz="2800" dirty="0" smtClean="0">
                <a:latin typeface="Arial"/>
                <a:cs typeface="Arial"/>
              </a:rPr>
              <a:t>. Your text goes here. Your text goes here. Your text goes here. Your text goes here. Your text goes here. Your text goes here. Your text goes here. Your text goes here. Your text goes here.</a:t>
            </a:r>
            <a:endParaRPr lang="en-US" sz="2800" dirty="0">
              <a:solidFill>
                <a:srgbClr val="009900"/>
              </a:solidFill>
              <a:latin typeface="Arial"/>
              <a:cs typeface="Arial"/>
            </a:endParaRPr>
          </a:p>
        </p:txBody>
      </p:sp>
      <p:sp>
        <p:nvSpPr>
          <p:cNvPr id="20" name="TextBox 19"/>
          <p:cNvSpPr txBox="1"/>
          <p:nvPr/>
        </p:nvSpPr>
        <p:spPr>
          <a:xfrm>
            <a:off x="14098364" y="13936481"/>
            <a:ext cx="15228196" cy="1138773"/>
          </a:xfrm>
          <a:prstGeom prst="rect">
            <a:avLst/>
          </a:prstGeom>
          <a:noFill/>
        </p:spPr>
        <p:txBody>
          <a:bodyPr wrap="square" rtlCol="0">
            <a:spAutoFit/>
          </a:bodyPr>
          <a:lstStyle/>
          <a:p>
            <a:r>
              <a:rPr lang="en-US" sz="3400" b="1" dirty="0" smtClean="0">
                <a:latin typeface="Arial"/>
                <a:cs typeface="Arial"/>
              </a:rPr>
              <a:t>Figure 1.</a:t>
            </a:r>
            <a:r>
              <a:rPr lang="en-US" sz="3400" dirty="0" smtClean="0">
                <a:latin typeface="Arial"/>
                <a:cs typeface="Arial"/>
              </a:rPr>
              <a:t> We recommend that you use the highest quality images available. Avoid images downloaded from the internet.</a:t>
            </a:r>
            <a:endParaRPr lang="en-US" sz="3400" dirty="0" smtClean="0">
              <a:solidFill>
                <a:srgbClr val="009900"/>
              </a:solidFill>
              <a:latin typeface="Arial"/>
              <a:cs typeface="Arial"/>
            </a:endParaRPr>
          </a:p>
        </p:txBody>
      </p:sp>
      <p:pic>
        <p:nvPicPr>
          <p:cNvPr id="23" name="Picture 22"/>
          <p:cNvPicPr>
            <a:picLocks noChangeAspect="1"/>
          </p:cNvPicPr>
          <p:nvPr/>
        </p:nvPicPr>
        <p:blipFill>
          <a:blip r:embed="rId2">
            <a:extLst>
              <a:ext uri="{BEBA8EAE-BF5A-486C-A8C5-ECC9F3942E4B}">
                <a14:imgProps xmlns:a14="http://schemas.microsoft.com/office/drawing/2010/main">
                  <a14:imgLayer r:embed="rId3">
                    <a14:imgEffect>
                      <a14:artisticCement/>
                    </a14:imgEffect>
                  </a14:imgLayer>
                </a14:imgProps>
              </a:ext>
            </a:extLst>
          </a:blip>
          <a:stretch>
            <a:fillRect/>
          </a:stretch>
        </p:blipFill>
        <p:spPr>
          <a:xfrm>
            <a:off x="25552098" y="5354932"/>
            <a:ext cx="5965547" cy="8362916"/>
          </a:xfrm>
          <a:prstGeom prst="rect">
            <a:avLst/>
          </a:prstGeom>
        </p:spPr>
      </p:pic>
      <p:pic>
        <p:nvPicPr>
          <p:cNvPr id="24" name="Picture 23"/>
          <p:cNvPicPr>
            <a:picLocks noChangeAspect="1"/>
          </p:cNvPicPr>
          <p:nvPr/>
        </p:nvPicPr>
        <p:blipFill>
          <a:blip r:embed="rId4">
            <a:extLst>
              <a:ext uri="{BEBA8EAE-BF5A-486C-A8C5-ECC9F3942E4B}">
                <a14:imgProps xmlns:a14="http://schemas.microsoft.com/office/drawing/2010/main">
                  <a14:imgLayer r:embed="rId5">
                    <a14:imgEffect>
                      <a14:artisticPaintStrokes/>
                    </a14:imgEffect>
                  </a14:imgLayer>
                </a14:imgProps>
              </a:ext>
            </a:extLst>
          </a:blip>
          <a:stretch>
            <a:fillRect/>
          </a:stretch>
        </p:blipFill>
        <p:spPr>
          <a:xfrm>
            <a:off x="19051606" y="5354932"/>
            <a:ext cx="5965547" cy="8362916"/>
          </a:xfrm>
          <a:prstGeom prst="rect">
            <a:avLst/>
          </a:prstGeom>
        </p:spPr>
      </p:pic>
      <p:pic>
        <p:nvPicPr>
          <p:cNvPr id="25" name="Picture 24"/>
          <p:cNvPicPr>
            <a:picLocks noChangeAspect="1"/>
          </p:cNvPicPr>
          <p:nvPr/>
        </p:nvPicPr>
        <p:blipFill>
          <a:blip r:embed="rId6"/>
          <a:stretch>
            <a:fillRect/>
          </a:stretch>
        </p:blipFill>
        <p:spPr>
          <a:xfrm>
            <a:off x="12546699" y="5354932"/>
            <a:ext cx="5965547" cy="8362916"/>
          </a:xfrm>
          <a:prstGeom prst="rect">
            <a:avLst/>
          </a:prstGeom>
        </p:spPr>
      </p:pic>
      <p:sp>
        <p:nvSpPr>
          <p:cNvPr id="27" name="Right Arrow 26"/>
          <p:cNvSpPr>
            <a:spLocks noChangeAspect="1"/>
          </p:cNvSpPr>
          <p:nvPr/>
        </p:nvSpPr>
        <p:spPr>
          <a:xfrm>
            <a:off x="17867607" y="8594790"/>
            <a:ext cx="2194560" cy="1828800"/>
          </a:xfrm>
          <a:prstGeom prst="rightArrow">
            <a:avLst>
              <a:gd name="adj1" fmla="val 66365"/>
              <a:gd name="adj2" fmla="val 62579"/>
            </a:avLst>
          </a:prstGeom>
          <a:solidFill>
            <a:schemeClr val="accent3">
              <a:lumMod val="60000"/>
              <a:lumOff val="40000"/>
            </a:schemeClr>
          </a:solidFill>
          <a:ln w="190500" cmpd="sng">
            <a:solidFill>
              <a:schemeClr val="bg2">
                <a:lumMod val="25000"/>
              </a:schemeClr>
            </a:solid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ight Arrow 27"/>
          <p:cNvSpPr>
            <a:spLocks noChangeAspect="1"/>
          </p:cNvSpPr>
          <p:nvPr/>
        </p:nvSpPr>
        <p:spPr>
          <a:xfrm>
            <a:off x="24391954" y="8594790"/>
            <a:ext cx="2194560" cy="1828800"/>
          </a:xfrm>
          <a:prstGeom prst="rightArrow">
            <a:avLst>
              <a:gd name="adj1" fmla="val 66365"/>
              <a:gd name="adj2" fmla="val 62579"/>
            </a:avLst>
          </a:prstGeom>
          <a:solidFill>
            <a:schemeClr val="accent3">
              <a:lumMod val="60000"/>
              <a:lumOff val="40000"/>
            </a:schemeClr>
          </a:solidFill>
          <a:ln w="190500" cmpd="sng">
            <a:solidFill>
              <a:schemeClr val="bg2">
                <a:lumMod val="25000"/>
              </a:schemeClr>
            </a:solid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32841175" y="5803462"/>
            <a:ext cx="10034025" cy="8730637"/>
          </a:xfrm>
          <a:prstGeom prst="roundRect">
            <a:avLst/>
          </a:prstGeom>
          <a:solidFill>
            <a:schemeClr val="bg1"/>
          </a:solidFill>
          <a:ln w="127000" cmpd="sng">
            <a:solidFill>
              <a:schemeClr val="accent6">
                <a:lumMod val="20000"/>
                <a:lumOff val="80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TextBox 30"/>
          <p:cNvSpPr txBox="1"/>
          <p:nvPr/>
        </p:nvSpPr>
        <p:spPr>
          <a:xfrm>
            <a:off x="35187524" y="5273060"/>
            <a:ext cx="5537880" cy="984246"/>
          </a:xfrm>
          <a:prstGeom prst="rect">
            <a:avLst/>
          </a:prstGeom>
          <a:solidFill>
            <a:schemeClr val="bg1"/>
          </a:solidFill>
          <a:effectLst>
            <a:softEdge rad="127000"/>
          </a:effectLst>
        </p:spPr>
        <p:txBody>
          <a:bodyPr wrap="square" rtlCol="0">
            <a:noAutofit/>
            <a:scene3d>
              <a:camera prst="orthographicFront"/>
              <a:lightRig rig="threePt" dir="t"/>
            </a:scene3d>
            <a:sp3d extrusionH="57150">
              <a:bevelT w="38100" h="38100"/>
            </a:sp3d>
          </a:bodyPr>
          <a:lstStyle/>
          <a:p>
            <a:pPr algn="ctr"/>
            <a:r>
              <a:rPr lang="en-US" sz="6000" dirty="0" smtClean="0">
                <a:solidFill>
                  <a:srgbClr val="660000"/>
                </a:solidFill>
                <a:effectLst>
                  <a:glow rad="139700">
                    <a:schemeClr val="accent6">
                      <a:lumMod val="60000"/>
                      <a:lumOff val="40000"/>
                      <a:alpha val="40000"/>
                    </a:schemeClr>
                  </a:glow>
                </a:effectLst>
                <a:latin typeface="Arial"/>
              </a:rPr>
              <a:t>Section Title</a:t>
            </a:r>
            <a:endParaRPr lang="en-US" sz="6000" dirty="0">
              <a:solidFill>
                <a:srgbClr val="660000"/>
              </a:solidFill>
              <a:effectLst>
                <a:glow rad="139700">
                  <a:schemeClr val="accent6">
                    <a:lumMod val="60000"/>
                    <a:lumOff val="40000"/>
                    <a:alpha val="40000"/>
                  </a:schemeClr>
                </a:glow>
              </a:effectLst>
              <a:latin typeface="Arial"/>
            </a:endParaRPr>
          </a:p>
        </p:txBody>
      </p:sp>
      <p:sp>
        <p:nvSpPr>
          <p:cNvPr id="32" name="Text Box 510"/>
          <p:cNvSpPr txBox="1">
            <a:spLocks noChangeArrowheads="1"/>
          </p:cNvSpPr>
          <p:nvPr/>
        </p:nvSpPr>
        <p:spPr bwMode="auto">
          <a:xfrm>
            <a:off x="35209606" y="7810427"/>
            <a:ext cx="5703878" cy="33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eaLnBrk="0" hangingPunct="0">
              <a:defRPr sz="2400">
                <a:solidFill>
                  <a:schemeClr val="tx1"/>
                </a:solidFill>
                <a:latin typeface="Arial Narrow" charset="0"/>
                <a:ea typeface="ＭＳ Ｐゴシック" charset="0"/>
                <a:cs typeface="ＭＳ Ｐゴシック" charset="0"/>
              </a:defRPr>
            </a:lvl1pPr>
            <a:lvl2pPr marL="742950" indent="-285750" defTabSz="3600450" eaLnBrk="0" hangingPunct="0">
              <a:defRPr sz="2400">
                <a:solidFill>
                  <a:schemeClr val="tx1"/>
                </a:solidFill>
                <a:latin typeface="Arial Narrow" charset="0"/>
                <a:ea typeface="ＭＳ Ｐゴシック" charset="0"/>
              </a:defRPr>
            </a:lvl2pPr>
            <a:lvl3pPr marL="1143000" indent="-228600" defTabSz="3600450" eaLnBrk="0" hangingPunct="0">
              <a:defRPr sz="2400">
                <a:solidFill>
                  <a:schemeClr val="tx1"/>
                </a:solidFill>
                <a:latin typeface="Arial Narrow" charset="0"/>
                <a:ea typeface="ＭＳ Ｐゴシック" charset="0"/>
              </a:defRPr>
            </a:lvl3pPr>
            <a:lvl4pPr marL="1600200" indent="-228600" defTabSz="3600450" eaLnBrk="0" hangingPunct="0">
              <a:defRPr sz="2400">
                <a:solidFill>
                  <a:schemeClr val="tx1"/>
                </a:solidFill>
                <a:latin typeface="Arial Narrow" charset="0"/>
                <a:ea typeface="ＭＳ Ｐゴシック" charset="0"/>
              </a:defRPr>
            </a:lvl4pPr>
            <a:lvl5pPr marL="2057400" indent="-228600" defTabSz="3600450" eaLnBrk="0" hangingPunct="0">
              <a:defRPr sz="2400">
                <a:solidFill>
                  <a:schemeClr val="tx1"/>
                </a:solidFill>
                <a:latin typeface="Arial Narrow" charset="0"/>
                <a:ea typeface="ＭＳ Ｐゴシック" charset="0"/>
              </a:defRPr>
            </a:lvl5pPr>
            <a:lvl6pPr marL="2514600" indent="-228600" defTabSz="3600450" eaLnBrk="0" fontAlgn="base" hangingPunct="0">
              <a:spcBef>
                <a:spcPct val="0"/>
              </a:spcBef>
              <a:spcAft>
                <a:spcPct val="0"/>
              </a:spcAft>
              <a:defRPr sz="2400">
                <a:solidFill>
                  <a:schemeClr val="tx1"/>
                </a:solidFill>
                <a:latin typeface="Arial Narrow" charset="0"/>
                <a:ea typeface="ＭＳ Ｐゴシック" charset="0"/>
              </a:defRPr>
            </a:lvl6pPr>
            <a:lvl7pPr marL="2971800" indent="-228600" defTabSz="3600450" eaLnBrk="0" fontAlgn="base" hangingPunct="0">
              <a:spcBef>
                <a:spcPct val="0"/>
              </a:spcBef>
              <a:spcAft>
                <a:spcPct val="0"/>
              </a:spcAft>
              <a:defRPr sz="2400">
                <a:solidFill>
                  <a:schemeClr val="tx1"/>
                </a:solidFill>
                <a:latin typeface="Arial Narrow" charset="0"/>
                <a:ea typeface="ＭＳ Ｐゴシック" charset="0"/>
              </a:defRPr>
            </a:lvl7pPr>
            <a:lvl8pPr marL="3429000" indent="-228600" defTabSz="3600450" eaLnBrk="0" fontAlgn="base" hangingPunct="0">
              <a:spcBef>
                <a:spcPct val="0"/>
              </a:spcBef>
              <a:spcAft>
                <a:spcPct val="0"/>
              </a:spcAft>
              <a:defRPr sz="2400">
                <a:solidFill>
                  <a:schemeClr val="tx1"/>
                </a:solidFill>
                <a:latin typeface="Arial Narrow" charset="0"/>
                <a:ea typeface="ＭＳ Ｐゴシック" charset="0"/>
              </a:defRPr>
            </a:lvl8pPr>
            <a:lvl9pPr marL="3886200" indent="-228600" defTabSz="3600450" eaLnBrk="0" fontAlgn="base" hangingPunct="0">
              <a:spcBef>
                <a:spcPct val="0"/>
              </a:spcBef>
              <a:spcAft>
                <a:spcPct val="0"/>
              </a:spcAft>
              <a:defRPr sz="2400">
                <a:solidFill>
                  <a:schemeClr val="tx1"/>
                </a:solidFill>
                <a:latin typeface="Arial Narrow" charset="0"/>
                <a:ea typeface="ＭＳ Ｐゴシック" charset="0"/>
              </a:defRPr>
            </a:lvl9pPr>
          </a:lstStyle>
          <a:p>
            <a:pPr algn="ctr"/>
            <a:r>
              <a:rPr lang="en-US" sz="3400" dirty="0" smtClean="0">
                <a:latin typeface="Arial"/>
                <a:cs typeface="Arial"/>
              </a:rPr>
              <a:t>If you like, you can use boxes like this to separate your sections and to improve the flow of your poster.</a:t>
            </a:r>
            <a:endParaRPr lang="en-US" sz="3400" dirty="0">
              <a:solidFill>
                <a:srgbClr val="009900"/>
              </a:solidFill>
              <a:latin typeface="Arial"/>
              <a:cs typeface="Arial"/>
            </a:endParaRPr>
          </a:p>
        </p:txBody>
      </p:sp>
      <p:pic>
        <p:nvPicPr>
          <p:cNvPr id="33" name="Picture 32"/>
          <p:cNvPicPr>
            <a:picLocks noChangeAspect="1"/>
          </p:cNvPicPr>
          <p:nvPr/>
        </p:nvPicPr>
        <p:blipFill>
          <a:blip r:embed="rId6"/>
          <a:stretch>
            <a:fillRect/>
          </a:stretch>
        </p:blipFill>
        <p:spPr>
          <a:xfrm>
            <a:off x="1447951" y="23427930"/>
            <a:ext cx="4996679" cy="7004691"/>
          </a:xfrm>
          <a:prstGeom prst="rect">
            <a:avLst/>
          </a:prstGeom>
        </p:spPr>
      </p:pic>
      <p:sp>
        <p:nvSpPr>
          <p:cNvPr id="34" name="Right Arrow 33"/>
          <p:cNvSpPr>
            <a:spLocks noChangeAspect="1"/>
          </p:cNvSpPr>
          <p:nvPr/>
        </p:nvSpPr>
        <p:spPr>
          <a:xfrm rot="13405510">
            <a:off x="5563509" y="24742908"/>
            <a:ext cx="1645920" cy="1371600"/>
          </a:xfrm>
          <a:prstGeom prst="rightArrow">
            <a:avLst>
              <a:gd name="adj1" fmla="val 55291"/>
              <a:gd name="adj2" fmla="val 71410"/>
            </a:avLst>
          </a:prstGeom>
          <a:solidFill>
            <a:schemeClr val="accent3">
              <a:lumMod val="60000"/>
              <a:lumOff val="40000"/>
            </a:schemeClr>
          </a:solidFill>
          <a:ln w="76200" cmpd="sng">
            <a:solidFill>
              <a:schemeClr val="bg2">
                <a:lumMod val="25000"/>
              </a:schemeClr>
            </a:solidFill>
          </a:ln>
          <a:effectLst>
            <a:outerShdw blurRad="50800" dist="38100" dir="8100000" algn="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 Box 510"/>
          <p:cNvSpPr txBox="1">
            <a:spLocks noChangeArrowheads="1"/>
          </p:cNvSpPr>
          <p:nvPr/>
        </p:nvSpPr>
        <p:spPr bwMode="auto">
          <a:xfrm>
            <a:off x="6636630" y="25631907"/>
            <a:ext cx="4825683" cy="337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eaLnBrk="0" hangingPunct="0">
              <a:defRPr sz="2400">
                <a:solidFill>
                  <a:schemeClr val="tx1"/>
                </a:solidFill>
                <a:latin typeface="Arial Narrow" charset="0"/>
                <a:ea typeface="ＭＳ Ｐゴシック" charset="0"/>
                <a:cs typeface="ＭＳ Ｐゴシック" charset="0"/>
              </a:defRPr>
            </a:lvl1pPr>
            <a:lvl2pPr marL="742950" indent="-285750" defTabSz="3600450" eaLnBrk="0" hangingPunct="0">
              <a:defRPr sz="2400">
                <a:solidFill>
                  <a:schemeClr val="tx1"/>
                </a:solidFill>
                <a:latin typeface="Arial Narrow" charset="0"/>
                <a:ea typeface="ＭＳ Ｐゴシック" charset="0"/>
              </a:defRPr>
            </a:lvl2pPr>
            <a:lvl3pPr marL="1143000" indent="-228600" defTabSz="3600450" eaLnBrk="0" hangingPunct="0">
              <a:defRPr sz="2400">
                <a:solidFill>
                  <a:schemeClr val="tx1"/>
                </a:solidFill>
                <a:latin typeface="Arial Narrow" charset="0"/>
                <a:ea typeface="ＭＳ Ｐゴシック" charset="0"/>
              </a:defRPr>
            </a:lvl3pPr>
            <a:lvl4pPr marL="1600200" indent="-228600" defTabSz="3600450" eaLnBrk="0" hangingPunct="0">
              <a:defRPr sz="2400">
                <a:solidFill>
                  <a:schemeClr val="tx1"/>
                </a:solidFill>
                <a:latin typeface="Arial Narrow" charset="0"/>
                <a:ea typeface="ＭＳ Ｐゴシック" charset="0"/>
              </a:defRPr>
            </a:lvl4pPr>
            <a:lvl5pPr marL="2057400" indent="-228600" defTabSz="3600450" eaLnBrk="0" hangingPunct="0">
              <a:defRPr sz="2400">
                <a:solidFill>
                  <a:schemeClr val="tx1"/>
                </a:solidFill>
                <a:latin typeface="Arial Narrow" charset="0"/>
                <a:ea typeface="ＭＳ Ｐゴシック" charset="0"/>
              </a:defRPr>
            </a:lvl5pPr>
            <a:lvl6pPr marL="2514600" indent="-228600" defTabSz="3600450" eaLnBrk="0" fontAlgn="base" hangingPunct="0">
              <a:spcBef>
                <a:spcPct val="0"/>
              </a:spcBef>
              <a:spcAft>
                <a:spcPct val="0"/>
              </a:spcAft>
              <a:defRPr sz="2400">
                <a:solidFill>
                  <a:schemeClr val="tx1"/>
                </a:solidFill>
                <a:latin typeface="Arial Narrow" charset="0"/>
                <a:ea typeface="ＭＳ Ｐゴシック" charset="0"/>
              </a:defRPr>
            </a:lvl6pPr>
            <a:lvl7pPr marL="2971800" indent="-228600" defTabSz="3600450" eaLnBrk="0" fontAlgn="base" hangingPunct="0">
              <a:spcBef>
                <a:spcPct val="0"/>
              </a:spcBef>
              <a:spcAft>
                <a:spcPct val="0"/>
              </a:spcAft>
              <a:defRPr sz="2400">
                <a:solidFill>
                  <a:schemeClr val="tx1"/>
                </a:solidFill>
                <a:latin typeface="Arial Narrow" charset="0"/>
                <a:ea typeface="ＭＳ Ｐゴシック" charset="0"/>
              </a:defRPr>
            </a:lvl7pPr>
            <a:lvl8pPr marL="3429000" indent="-228600" defTabSz="3600450" eaLnBrk="0" fontAlgn="base" hangingPunct="0">
              <a:spcBef>
                <a:spcPct val="0"/>
              </a:spcBef>
              <a:spcAft>
                <a:spcPct val="0"/>
              </a:spcAft>
              <a:defRPr sz="2400">
                <a:solidFill>
                  <a:schemeClr val="tx1"/>
                </a:solidFill>
                <a:latin typeface="Arial Narrow" charset="0"/>
                <a:ea typeface="ＭＳ Ｐゴシック" charset="0"/>
              </a:defRPr>
            </a:lvl8pPr>
            <a:lvl9pPr marL="3886200" indent="-228600" defTabSz="3600450" eaLnBrk="0" fontAlgn="base" hangingPunct="0">
              <a:spcBef>
                <a:spcPct val="0"/>
              </a:spcBef>
              <a:spcAft>
                <a:spcPct val="0"/>
              </a:spcAft>
              <a:defRPr sz="2400">
                <a:solidFill>
                  <a:schemeClr val="tx1"/>
                </a:solidFill>
                <a:latin typeface="Arial Narrow" charset="0"/>
                <a:ea typeface="ＭＳ Ｐゴシック" charset="0"/>
              </a:defRPr>
            </a:lvl9pPr>
          </a:lstStyle>
          <a:p>
            <a:pPr indent="50800" algn="ctr"/>
            <a:r>
              <a:rPr lang="en-US" sz="3400" dirty="0" smtClean="0">
                <a:latin typeface="Arial"/>
                <a:cs typeface="Arial"/>
              </a:rPr>
              <a:t>Use arrows or other graphics to draw attention to key elements of your presentation.</a:t>
            </a:r>
            <a:endParaRPr lang="en-US" sz="3400" dirty="0">
              <a:solidFill>
                <a:srgbClr val="009900"/>
              </a:solidFill>
              <a:latin typeface="Arial"/>
              <a:cs typeface="Arial"/>
            </a:endParaRPr>
          </a:p>
        </p:txBody>
      </p:sp>
      <p:sp>
        <p:nvSpPr>
          <p:cNvPr id="37" name="TextBox 36"/>
          <p:cNvSpPr txBox="1"/>
          <p:nvPr/>
        </p:nvSpPr>
        <p:spPr>
          <a:xfrm>
            <a:off x="1294015" y="30435495"/>
            <a:ext cx="9912762" cy="1138773"/>
          </a:xfrm>
          <a:prstGeom prst="rect">
            <a:avLst/>
          </a:prstGeom>
          <a:noFill/>
        </p:spPr>
        <p:txBody>
          <a:bodyPr wrap="square" rtlCol="0">
            <a:spAutoFit/>
          </a:bodyPr>
          <a:lstStyle/>
          <a:p>
            <a:r>
              <a:rPr lang="en-US" sz="3400" b="1" dirty="0" smtClean="0">
                <a:latin typeface="Arial"/>
                <a:cs typeface="Arial"/>
              </a:rPr>
              <a:t>Figure 2.</a:t>
            </a:r>
            <a:r>
              <a:rPr lang="en-US" sz="3400" dirty="0" smtClean="0">
                <a:latin typeface="Arial"/>
                <a:cs typeface="Arial"/>
              </a:rPr>
              <a:t> It is not absolutely necessary to label or number all of your figures.</a:t>
            </a:r>
            <a:endParaRPr lang="en-US" sz="3400" dirty="0">
              <a:latin typeface="Arial"/>
              <a:cs typeface="Arial"/>
            </a:endParaRPr>
          </a:p>
        </p:txBody>
      </p:sp>
      <p:pic>
        <p:nvPicPr>
          <p:cNvPr id="42" name="Picture 41" descr="IDR logo no background.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6020" y="330127"/>
            <a:ext cx="3251200" cy="3045099"/>
          </a:xfrm>
          <a:prstGeom prst="rect">
            <a:avLst/>
          </a:prstGeom>
        </p:spPr>
      </p:pic>
      <p:sp>
        <p:nvSpPr>
          <p:cNvPr id="44" name="Rounded Rectangle 43"/>
          <p:cNvSpPr/>
          <p:nvPr/>
        </p:nvSpPr>
        <p:spPr>
          <a:xfrm>
            <a:off x="32788661" y="16152472"/>
            <a:ext cx="10034025" cy="11431928"/>
          </a:xfrm>
          <a:prstGeom prst="roundRect">
            <a:avLst/>
          </a:prstGeom>
          <a:solidFill>
            <a:schemeClr val="bg1"/>
          </a:solidFill>
          <a:ln w="127000" cmpd="sng">
            <a:solidFill>
              <a:schemeClr val="accent6">
                <a:lumMod val="20000"/>
                <a:lumOff val="80000"/>
              </a:schemeClr>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5" name="TextBox 44"/>
          <p:cNvSpPr txBox="1"/>
          <p:nvPr/>
        </p:nvSpPr>
        <p:spPr>
          <a:xfrm>
            <a:off x="35135010" y="15628959"/>
            <a:ext cx="5537880" cy="1047732"/>
          </a:xfrm>
          <a:prstGeom prst="rect">
            <a:avLst/>
          </a:prstGeom>
          <a:solidFill>
            <a:schemeClr val="bg1"/>
          </a:solidFill>
          <a:effectLst>
            <a:softEdge rad="127000"/>
          </a:effectLst>
        </p:spPr>
        <p:txBody>
          <a:bodyPr wrap="square" rtlCol="0">
            <a:noAutofit/>
            <a:scene3d>
              <a:camera prst="orthographicFront"/>
              <a:lightRig rig="threePt" dir="t"/>
            </a:scene3d>
            <a:sp3d extrusionH="57150">
              <a:bevelT w="38100" h="38100"/>
            </a:sp3d>
          </a:bodyPr>
          <a:lstStyle/>
          <a:p>
            <a:pPr algn="ctr"/>
            <a:r>
              <a:rPr lang="en-US" sz="6000" dirty="0" smtClean="0">
                <a:solidFill>
                  <a:srgbClr val="660000"/>
                </a:solidFill>
                <a:effectLst>
                  <a:glow rad="139700">
                    <a:schemeClr val="accent6">
                      <a:lumMod val="60000"/>
                      <a:lumOff val="40000"/>
                      <a:alpha val="40000"/>
                    </a:schemeClr>
                  </a:glow>
                </a:effectLst>
                <a:latin typeface="Arial"/>
              </a:rPr>
              <a:t>Section Title</a:t>
            </a:r>
            <a:endParaRPr lang="en-US" sz="6000" dirty="0">
              <a:solidFill>
                <a:srgbClr val="660000"/>
              </a:solidFill>
              <a:effectLst>
                <a:glow rad="139700">
                  <a:schemeClr val="accent6">
                    <a:lumMod val="60000"/>
                    <a:lumOff val="40000"/>
                    <a:alpha val="40000"/>
                  </a:schemeClr>
                </a:glow>
              </a:effectLst>
              <a:latin typeface="Arial"/>
            </a:endParaRPr>
          </a:p>
        </p:txBody>
      </p:sp>
      <p:sp>
        <p:nvSpPr>
          <p:cNvPr id="46" name="Text Box 510"/>
          <p:cNvSpPr txBox="1">
            <a:spLocks noChangeArrowheads="1"/>
          </p:cNvSpPr>
          <p:nvPr/>
        </p:nvSpPr>
        <p:spPr bwMode="auto">
          <a:xfrm>
            <a:off x="33196774" y="19076111"/>
            <a:ext cx="9424425" cy="441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eaLnBrk="0" hangingPunct="0">
              <a:defRPr sz="2400">
                <a:solidFill>
                  <a:schemeClr val="tx1"/>
                </a:solidFill>
                <a:latin typeface="Arial Narrow" charset="0"/>
                <a:ea typeface="ＭＳ Ｐゴシック" charset="0"/>
                <a:cs typeface="ＭＳ Ｐゴシック" charset="0"/>
              </a:defRPr>
            </a:lvl1pPr>
            <a:lvl2pPr marL="742950" indent="-285750" defTabSz="3600450" eaLnBrk="0" hangingPunct="0">
              <a:defRPr sz="2400">
                <a:solidFill>
                  <a:schemeClr val="tx1"/>
                </a:solidFill>
                <a:latin typeface="Arial Narrow" charset="0"/>
                <a:ea typeface="ＭＳ Ｐゴシック" charset="0"/>
              </a:defRPr>
            </a:lvl2pPr>
            <a:lvl3pPr marL="1143000" indent="-228600" defTabSz="3600450" eaLnBrk="0" hangingPunct="0">
              <a:defRPr sz="2400">
                <a:solidFill>
                  <a:schemeClr val="tx1"/>
                </a:solidFill>
                <a:latin typeface="Arial Narrow" charset="0"/>
                <a:ea typeface="ＭＳ Ｐゴシック" charset="0"/>
              </a:defRPr>
            </a:lvl3pPr>
            <a:lvl4pPr marL="1600200" indent="-228600" defTabSz="3600450" eaLnBrk="0" hangingPunct="0">
              <a:defRPr sz="2400">
                <a:solidFill>
                  <a:schemeClr val="tx1"/>
                </a:solidFill>
                <a:latin typeface="Arial Narrow" charset="0"/>
                <a:ea typeface="ＭＳ Ｐゴシック" charset="0"/>
              </a:defRPr>
            </a:lvl4pPr>
            <a:lvl5pPr marL="2057400" indent="-228600" defTabSz="3600450" eaLnBrk="0" hangingPunct="0">
              <a:defRPr sz="2400">
                <a:solidFill>
                  <a:schemeClr val="tx1"/>
                </a:solidFill>
                <a:latin typeface="Arial Narrow" charset="0"/>
                <a:ea typeface="ＭＳ Ｐゴシック" charset="0"/>
              </a:defRPr>
            </a:lvl5pPr>
            <a:lvl6pPr marL="2514600" indent="-228600" defTabSz="3600450" eaLnBrk="0" fontAlgn="base" hangingPunct="0">
              <a:spcBef>
                <a:spcPct val="0"/>
              </a:spcBef>
              <a:spcAft>
                <a:spcPct val="0"/>
              </a:spcAft>
              <a:defRPr sz="2400">
                <a:solidFill>
                  <a:schemeClr val="tx1"/>
                </a:solidFill>
                <a:latin typeface="Arial Narrow" charset="0"/>
                <a:ea typeface="ＭＳ Ｐゴシック" charset="0"/>
              </a:defRPr>
            </a:lvl6pPr>
            <a:lvl7pPr marL="2971800" indent="-228600" defTabSz="3600450" eaLnBrk="0" fontAlgn="base" hangingPunct="0">
              <a:spcBef>
                <a:spcPct val="0"/>
              </a:spcBef>
              <a:spcAft>
                <a:spcPct val="0"/>
              </a:spcAft>
              <a:defRPr sz="2400">
                <a:solidFill>
                  <a:schemeClr val="tx1"/>
                </a:solidFill>
                <a:latin typeface="Arial Narrow" charset="0"/>
                <a:ea typeface="ＭＳ Ｐゴシック" charset="0"/>
              </a:defRPr>
            </a:lvl7pPr>
            <a:lvl8pPr marL="3429000" indent="-228600" defTabSz="3600450" eaLnBrk="0" fontAlgn="base" hangingPunct="0">
              <a:spcBef>
                <a:spcPct val="0"/>
              </a:spcBef>
              <a:spcAft>
                <a:spcPct val="0"/>
              </a:spcAft>
              <a:defRPr sz="2400">
                <a:solidFill>
                  <a:schemeClr val="tx1"/>
                </a:solidFill>
                <a:latin typeface="Arial Narrow" charset="0"/>
                <a:ea typeface="ＭＳ Ｐゴシック" charset="0"/>
              </a:defRPr>
            </a:lvl8pPr>
            <a:lvl9pPr marL="3886200" indent="-228600" defTabSz="3600450" eaLnBrk="0" fontAlgn="base" hangingPunct="0">
              <a:spcBef>
                <a:spcPct val="0"/>
              </a:spcBef>
              <a:spcAft>
                <a:spcPct val="0"/>
              </a:spcAft>
              <a:defRPr sz="2400">
                <a:solidFill>
                  <a:schemeClr val="tx1"/>
                </a:solidFill>
                <a:latin typeface="Arial Narrow" charset="0"/>
                <a:ea typeface="ＭＳ Ｐゴシック" charset="0"/>
              </a:defRPr>
            </a:lvl9pPr>
          </a:lstStyle>
          <a:p>
            <a:r>
              <a:rPr lang="en-US" sz="3400" dirty="0" smtClean="0">
                <a:latin typeface="Arial"/>
                <a:cs typeface="Arial"/>
              </a:rPr>
              <a:t>Poster template for Virginia Tech’s First Interdisciplinary Research Symposium, </a:t>
            </a:r>
            <a:br>
              <a:rPr lang="en-US" sz="3400" dirty="0" smtClean="0">
                <a:latin typeface="Arial"/>
                <a:cs typeface="Arial"/>
              </a:rPr>
            </a:br>
            <a:r>
              <a:rPr lang="en-US" sz="3400" dirty="0" smtClean="0">
                <a:latin typeface="Arial"/>
                <a:cs typeface="Arial"/>
              </a:rPr>
              <a:t>Nov 4</a:t>
            </a:r>
            <a:r>
              <a:rPr lang="en-US" sz="3400" baseline="30000" dirty="0" smtClean="0">
                <a:latin typeface="Arial"/>
                <a:cs typeface="Arial"/>
              </a:rPr>
              <a:t>th</a:t>
            </a:r>
            <a:r>
              <a:rPr lang="en-US" sz="3400" dirty="0" smtClean="0">
                <a:latin typeface="Arial"/>
                <a:cs typeface="Arial"/>
              </a:rPr>
              <a:t> 2011. Graduate Life Center, </a:t>
            </a:r>
            <a:br>
              <a:rPr lang="en-US" sz="3400" dirty="0" smtClean="0">
                <a:latin typeface="Arial"/>
                <a:cs typeface="Arial"/>
              </a:rPr>
            </a:br>
            <a:r>
              <a:rPr lang="en-US" sz="3400" dirty="0" smtClean="0">
                <a:latin typeface="Arial"/>
                <a:cs typeface="Arial"/>
              </a:rPr>
              <a:t>Virginia Tech.</a:t>
            </a:r>
          </a:p>
          <a:p>
            <a:endParaRPr lang="en-US" sz="3400" dirty="0" smtClean="0">
              <a:latin typeface="Arial"/>
              <a:cs typeface="Arial"/>
            </a:endParaRPr>
          </a:p>
          <a:p>
            <a:r>
              <a:rPr lang="en-US" sz="3400" dirty="0" smtClean="0">
                <a:latin typeface="Arial"/>
                <a:cs typeface="Arial"/>
              </a:rPr>
              <a:t>This poster template is available at</a:t>
            </a:r>
            <a:br>
              <a:rPr lang="en-US" sz="3400" dirty="0" smtClean="0">
                <a:latin typeface="Arial"/>
                <a:cs typeface="Arial"/>
              </a:rPr>
            </a:br>
            <a:r>
              <a:rPr lang="en-US" sz="3400" dirty="0" smtClean="0">
                <a:latin typeface="Arial"/>
                <a:cs typeface="Arial"/>
              </a:rPr>
              <a:t> </a:t>
            </a:r>
            <a:r>
              <a:rPr lang="en-US" sz="3400" dirty="0" smtClean="0">
                <a:latin typeface="Arial"/>
                <a:cs typeface="Arial"/>
                <a:hlinkClick r:id="rId8"/>
              </a:rPr>
              <a:t>http://www.idrsociety.org/</a:t>
            </a:r>
            <a:endParaRPr lang="en-US" sz="3400" dirty="0">
              <a:solidFill>
                <a:srgbClr val="009900"/>
              </a:solidFill>
              <a:latin typeface="Arial"/>
              <a:cs typeface="Arial"/>
            </a:endParaRPr>
          </a:p>
        </p:txBody>
      </p:sp>
      <p:sp>
        <p:nvSpPr>
          <p:cNvPr id="47" name="TextBox 46"/>
          <p:cNvSpPr txBox="1"/>
          <p:nvPr/>
        </p:nvSpPr>
        <p:spPr>
          <a:xfrm>
            <a:off x="13835061" y="30585745"/>
            <a:ext cx="17394846" cy="1138773"/>
          </a:xfrm>
          <a:prstGeom prst="rect">
            <a:avLst/>
          </a:prstGeom>
          <a:noFill/>
        </p:spPr>
        <p:txBody>
          <a:bodyPr wrap="square" rtlCol="0">
            <a:spAutoFit/>
          </a:bodyPr>
          <a:lstStyle/>
          <a:p>
            <a:r>
              <a:rPr lang="en-US" sz="3400" b="1" dirty="0" smtClean="0">
                <a:latin typeface="Arial"/>
                <a:cs typeface="Arial"/>
              </a:rPr>
              <a:t>Figure 3.</a:t>
            </a:r>
            <a:r>
              <a:rPr lang="en-US" sz="3400" dirty="0" smtClean="0">
                <a:latin typeface="Arial"/>
                <a:cs typeface="Arial"/>
              </a:rPr>
              <a:t> Venn diagrams are a great way to explain the integration of different disciplines into your work.</a:t>
            </a:r>
            <a:endParaRPr lang="en-US" sz="3400" dirty="0" smtClean="0">
              <a:solidFill>
                <a:srgbClr val="009900"/>
              </a:solidFill>
              <a:latin typeface="Arial"/>
              <a:cs typeface="Arial"/>
            </a:endParaRPr>
          </a:p>
        </p:txBody>
      </p:sp>
      <p:sp>
        <p:nvSpPr>
          <p:cNvPr id="38" name="Freeform 37"/>
          <p:cNvSpPr/>
          <p:nvPr/>
        </p:nvSpPr>
        <p:spPr>
          <a:xfrm rot="3078424">
            <a:off x="22646081" y="20146861"/>
            <a:ext cx="4441261" cy="4655003"/>
          </a:xfrm>
          <a:custGeom>
            <a:avLst/>
            <a:gdLst>
              <a:gd name="connsiteX0" fmla="*/ 2150533 w 4140200"/>
              <a:gd name="connsiteY0" fmla="*/ 0 h 4038600"/>
              <a:gd name="connsiteX1" fmla="*/ 4140200 w 4140200"/>
              <a:gd name="connsiteY1" fmla="*/ 4038600 h 4038600"/>
              <a:gd name="connsiteX2" fmla="*/ 0 w 4140200"/>
              <a:gd name="connsiteY2" fmla="*/ 3640667 h 4038600"/>
              <a:gd name="connsiteX3" fmla="*/ 2150533 w 4140200"/>
              <a:gd name="connsiteY3"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2150533 w 4140200"/>
              <a:gd name="connsiteY4"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248636"/>
              <a:gd name="connsiteX1" fmla="*/ 4140200 w 4140200"/>
              <a:gd name="connsiteY1" fmla="*/ 4038600 h 4248636"/>
              <a:gd name="connsiteX2" fmla="*/ 0 w 4140200"/>
              <a:gd name="connsiteY2" fmla="*/ 3640667 h 4248636"/>
              <a:gd name="connsiteX3" fmla="*/ 651933 w 4140200"/>
              <a:gd name="connsiteY3" fmla="*/ 1515534 h 4248636"/>
              <a:gd name="connsiteX4" fmla="*/ 1329267 w 4140200"/>
              <a:gd name="connsiteY4" fmla="*/ 719667 h 4248636"/>
              <a:gd name="connsiteX5" fmla="*/ 2150533 w 4140200"/>
              <a:gd name="connsiteY5" fmla="*/ 0 h 4248636"/>
              <a:gd name="connsiteX0" fmla="*/ 2150533 w 4140200"/>
              <a:gd name="connsiteY0" fmla="*/ 0 h 4323244"/>
              <a:gd name="connsiteX1" fmla="*/ 4140200 w 4140200"/>
              <a:gd name="connsiteY1" fmla="*/ 4038600 h 4323244"/>
              <a:gd name="connsiteX2" fmla="*/ 0 w 4140200"/>
              <a:gd name="connsiteY2" fmla="*/ 3640667 h 4323244"/>
              <a:gd name="connsiteX3" fmla="*/ 651933 w 4140200"/>
              <a:gd name="connsiteY3" fmla="*/ 1515534 h 4323244"/>
              <a:gd name="connsiteX4" fmla="*/ 1329267 w 4140200"/>
              <a:gd name="connsiteY4" fmla="*/ 719667 h 4323244"/>
              <a:gd name="connsiteX5" fmla="*/ 2150533 w 4140200"/>
              <a:gd name="connsiteY5" fmla="*/ 0 h 4323244"/>
              <a:gd name="connsiteX0" fmla="*/ 2150533 w 4147695"/>
              <a:gd name="connsiteY0" fmla="*/ 0 h 4323244"/>
              <a:gd name="connsiteX1" fmla="*/ 4140200 w 4147695"/>
              <a:gd name="connsiteY1" fmla="*/ 4038600 h 4323244"/>
              <a:gd name="connsiteX2" fmla="*/ 0 w 4147695"/>
              <a:gd name="connsiteY2" fmla="*/ 3640667 h 4323244"/>
              <a:gd name="connsiteX3" fmla="*/ 651933 w 4147695"/>
              <a:gd name="connsiteY3" fmla="*/ 1515534 h 4323244"/>
              <a:gd name="connsiteX4" fmla="*/ 1329267 w 4147695"/>
              <a:gd name="connsiteY4" fmla="*/ 719667 h 4323244"/>
              <a:gd name="connsiteX5" fmla="*/ 2150533 w 4147695"/>
              <a:gd name="connsiteY5" fmla="*/ 0 h 4323244"/>
              <a:gd name="connsiteX0" fmla="*/ 2150533 w 4153554"/>
              <a:gd name="connsiteY0" fmla="*/ 0 h 4323244"/>
              <a:gd name="connsiteX1" fmla="*/ 4140200 w 4153554"/>
              <a:gd name="connsiteY1" fmla="*/ 4038600 h 4323244"/>
              <a:gd name="connsiteX2" fmla="*/ 0 w 4153554"/>
              <a:gd name="connsiteY2" fmla="*/ 3640667 h 4323244"/>
              <a:gd name="connsiteX3" fmla="*/ 651933 w 4153554"/>
              <a:gd name="connsiteY3" fmla="*/ 1515534 h 4323244"/>
              <a:gd name="connsiteX4" fmla="*/ 1329267 w 4153554"/>
              <a:gd name="connsiteY4" fmla="*/ 719667 h 4323244"/>
              <a:gd name="connsiteX5" fmla="*/ 2150533 w 4153554"/>
              <a:gd name="connsiteY5" fmla="*/ 0 h 4323244"/>
              <a:gd name="connsiteX0" fmla="*/ 2243344 w 4246365"/>
              <a:gd name="connsiteY0" fmla="*/ 0 h 4323244"/>
              <a:gd name="connsiteX1" fmla="*/ 4233011 w 4246365"/>
              <a:gd name="connsiteY1" fmla="*/ 4038600 h 4323244"/>
              <a:gd name="connsiteX2" fmla="*/ 92811 w 4246365"/>
              <a:gd name="connsiteY2" fmla="*/ 3640667 h 4323244"/>
              <a:gd name="connsiteX3" fmla="*/ 1422078 w 4246365"/>
              <a:gd name="connsiteY3" fmla="*/ 719667 h 4323244"/>
              <a:gd name="connsiteX4" fmla="*/ 2243344 w 4246365"/>
              <a:gd name="connsiteY4" fmla="*/ 0 h 4323244"/>
              <a:gd name="connsiteX0" fmla="*/ 2191059 w 4194080"/>
              <a:gd name="connsiteY0" fmla="*/ 1070 h 4324314"/>
              <a:gd name="connsiteX1" fmla="*/ 4180726 w 4194080"/>
              <a:gd name="connsiteY1" fmla="*/ 4039670 h 4324314"/>
              <a:gd name="connsiteX2" fmla="*/ 40526 w 4194080"/>
              <a:gd name="connsiteY2" fmla="*/ 3641737 h 4324314"/>
              <a:gd name="connsiteX3" fmla="*/ 2191059 w 4194080"/>
              <a:gd name="connsiteY3" fmla="*/ 1070 h 4324314"/>
              <a:gd name="connsiteX0" fmla="*/ 2722682 w 4203028"/>
              <a:gd name="connsiteY0" fmla="*/ 1016 h 4488543"/>
              <a:gd name="connsiteX1" fmla="*/ 4172288 w 4203028"/>
              <a:gd name="connsiteY1" fmla="*/ 4203899 h 4488543"/>
              <a:gd name="connsiteX2" fmla="*/ 32088 w 4203028"/>
              <a:gd name="connsiteY2" fmla="*/ 3805966 h 4488543"/>
              <a:gd name="connsiteX3" fmla="*/ 2722682 w 4203028"/>
              <a:gd name="connsiteY3" fmla="*/ 1016 h 4488543"/>
              <a:gd name="connsiteX0" fmla="*/ 2740648 w 4220994"/>
              <a:gd name="connsiteY0" fmla="*/ 1048 h 4456432"/>
              <a:gd name="connsiteX1" fmla="*/ 4190254 w 4220994"/>
              <a:gd name="connsiteY1" fmla="*/ 4203931 h 4456432"/>
              <a:gd name="connsiteX2" fmla="*/ 31863 w 4220994"/>
              <a:gd name="connsiteY2" fmla="*/ 3708800 h 4456432"/>
              <a:gd name="connsiteX3" fmla="*/ 2740648 w 4220994"/>
              <a:gd name="connsiteY3" fmla="*/ 1048 h 4456432"/>
              <a:gd name="connsiteX0" fmla="*/ 2708976 w 4189322"/>
              <a:gd name="connsiteY0" fmla="*/ 1405 h 4456789"/>
              <a:gd name="connsiteX1" fmla="*/ 4158582 w 4189322"/>
              <a:gd name="connsiteY1" fmla="*/ 4204288 h 4456789"/>
              <a:gd name="connsiteX2" fmla="*/ 191 w 4189322"/>
              <a:gd name="connsiteY2" fmla="*/ 3709157 h 4456789"/>
              <a:gd name="connsiteX3" fmla="*/ 2708976 w 4189322"/>
              <a:gd name="connsiteY3" fmla="*/ 1405 h 4456789"/>
              <a:gd name="connsiteX0" fmla="*/ 2709075 w 4189421"/>
              <a:gd name="connsiteY0" fmla="*/ 0 h 4455384"/>
              <a:gd name="connsiteX1" fmla="*/ 4158681 w 4189421"/>
              <a:gd name="connsiteY1" fmla="*/ 4202883 h 4455384"/>
              <a:gd name="connsiteX2" fmla="*/ 290 w 4189421"/>
              <a:gd name="connsiteY2" fmla="*/ 3707752 h 4455384"/>
              <a:gd name="connsiteX3" fmla="*/ 2709075 w 4189421"/>
              <a:gd name="connsiteY3" fmla="*/ 0 h 4455384"/>
              <a:gd name="connsiteX0" fmla="*/ 2709075 w 4179858"/>
              <a:gd name="connsiteY0" fmla="*/ 0 h 4455384"/>
              <a:gd name="connsiteX1" fmla="*/ 4158681 w 4179858"/>
              <a:gd name="connsiteY1" fmla="*/ 4202883 h 4455384"/>
              <a:gd name="connsiteX2" fmla="*/ 290 w 4179858"/>
              <a:gd name="connsiteY2" fmla="*/ 3707752 h 4455384"/>
              <a:gd name="connsiteX3" fmla="*/ 2709075 w 4179858"/>
              <a:gd name="connsiteY3" fmla="*/ 0 h 4455384"/>
              <a:gd name="connsiteX0" fmla="*/ 2709075 w 4083492"/>
              <a:gd name="connsiteY0" fmla="*/ 0 h 4767933"/>
              <a:gd name="connsiteX1" fmla="*/ 4058135 w 4083492"/>
              <a:gd name="connsiteY1" fmla="*/ 4603468 h 4767933"/>
              <a:gd name="connsiteX2" fmla="*/ 290 w 4083492"/>
              <a:gd name="connsiteY2" fmla="*/ 3707752 h 4767933"/>
              <a:gd name="connsiteX3" fmla="*/ 2709075 w 4083492"/>
              <a:gd name="connsiteY3" fmla="*/ 0 h 4767933"/>
              <a:gd name="connsiteX0" fmla="*/ 2709075 w 4132709"/>
              <a:gd name="connsiteY0" fmla="*/ 0 h 4767933"/>
              <a:gd name="connsiteX1" fmla="*/ 4058135 w 4132709"/>
              <a:gd name="connsiteY1" fmla="*/ 4603468 h 4767933"/>
              <a:gd name="connsiteX2" fmla="*/ 290 w 4132709"/>
              <a:gd name="connsiteY2" fmla="*/ 3707752 h 4767933"/>
              <a:gd name="connsiteX3" fmla="*/ 2709075 w 4132709"/>
              <a:gd name="connsiteY3" fmla="*/ 0 h 4767933"/>
              <a:gd name="connsiteX0" fmla="*/ 2709075 w 4132709"/>
              <a:gd name="connsiteY0" fmla="*/ 0 h 4603468"/>
              <a:gd name="connsiteX1" fmla="*/ 4058135 w 4132709"/>
              <a:gd name="connsiteY1" fmla="*/ 4603468 h 4603468"/>
              <a:gd name="connsiteX2" fmla="*/ 290 w 4132709"/>
              <a:gd name="connsiteY2" fmla="*/ 3707752 h 4603468"/>
              <a:gd name="connsiteX3" fmla="*/ 2709075 w 4132709"/>
              <a:gd name="connsiteY3" fmla="*/ 0 h 4603468"/>
              <a:gd name="connsiteX0" fmla="*/ 2709075 w 4132709"/>
              <a:gd name="connsiteY0" fmla="*/ 0 h 4603468"/>
              <a:gd name="connsiteX1" fmla="*/ 4058135 w 4132709"/>
              <a:gd name="connsiteY1" fmla="*/ 4603468 h 4603468"/>
              <a:gd name="connsiteX2" fmla="*/ 290 w 4132709"/>
              <a:gd name="connsiteY2" fmla="*/ 3707752 h 4603468"/>
              <a:gd name="connsiteX3" fmla="*/ 2709075 w 4132709"/>
              <a:gd name="connsiteY3" fmla="*/ 0 h 4603468"/>
              <a:gd name="connsiteX0" fmla="*/ 2709075 w 4132709"/>
              <a:gd name="connsiteY0" fmla="*/ 0 h 4603468"/>
              <a:gd name="connsiteX1" fmla="*/ 4058135 w 4132709"/>
              <a:gd name="connsiteY1" fmla="*/ 4603468 h 4603468"/>
              <a:gd name="connsiteX2" fmla="*/ 290 w 4132709"/>
              <a:gd name="connsiteY2" fmla="*/ 3707752 h 4603468"/>
              <a:gd name="connsiteX3" fmla="*/ 2709075 w 4132709"/>
              <a:gd name="connsiteY3" fmla="*/ 0 h 4603468"/>
              <a:gd name="connsiteX0" fmla="*/ 2709075 w 4084840"/>
              <a:gd name="connsiteY0" fmla="*/ 0 h 4655003"/>
              <a:gd name="connsiteX1" fmla="*/ 4005205 w 4084840"/>
              <a:gd name="connsiteY1" fmla="*/ 4655003 h 4655003"/>
              <a:gd name="connsiteX2" fmla="*/ 290 w 4084840"/>
              <a:gd name="connsiteY2" fmla="*/ 3707752 h 4655003"/>
              <a:gd name="connsiteX3" fmla="*/ 2709075 w 4084840"/>
              <a:gd name="connsiteY3" fmla="*/ 0 h 4655003"/>
              <a:gd name="connsiteX0" fmla="*/ 2709075 w 4084840"/>
              <a:gd name="connsiteY0" fmla="*/ 0 h 4655003"/>
              <a:gd name="connsiteX1" fmla="*/ 4005205 w 4084840"/>
              <a:gd name="connsiteY1" fmla="*/ 4655003 h 4655003"/>
              <a:gd name="connsiteX2" fmla="*/ 290 w 4084840"/>
              <a:gd name="connsiteY2" fmla="*/ 3707752 h 4655003"/>
              <a:gd name="connsiteX3" fmla="*/ 2709075 w 4084840"/>
              <a:gd name="connsiteY3" fmla="*/ 0 h 4655003"/>
            </a:gdLst>
            <a:ahLst/>
            <a:cxnLst>
              <a:cxn ang="0">
                <a:pos x="connsiteX0" y="connsiteY0"/>
              </a:cxn>
              <a:cxn ang="0">
                <a:pos x="connsiteX1" y="connsiteY1"/>
              </a:cxn>
              <a:cxn ang="0">
                <a:pos x="connsiteX2" y="connsiteY2"/>
              </a:cxn>
              <a:cxn ang="0">
                <a:pos x="connsiteX3" y="connsiteY3"/>
              </a:cxn>
            </a:cxnLst>
            <a:rect l="l" t="t" r="r" b="b"/>
            <a:pathLst>
              <a:path w="4084840" h="4655003">
                <a:moveTo>
                  <a:pt x="2709075" y="0"/>
                </a:moveTo>
                <a:cubicBezTo>
                  <a:pt x="3868754" y="1207963"/>
                  <a:pt x="4273656" y="2655783"/>
                  <a:pt x="4005205" y="4655003"/>
                </a:cubicBezTo>
                <a:cubicBezTo>
                  <a:pt x="2797838" y="3786242"/>
                  <a:pt x="1832392" y="3076540"/>
                  <a:pt x="290" y="3707752"/>
                </a:cubicBezTo>
                <a:cubicBezTo>
                  <a:pt x="-22596" y="2229583"/>
                  <a:pt x="1309086" y="552055"/>
                  <a:pt x="2709075" y="0"/>
                </a:cubicBezTo>
                <a:close/>
              </a:path>
            </a:pathLst>
          </a:custGeom>
          <a:solidFill>
            <a:schemeClr val="accent4">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Freeform 42"/>
          <p:cNvSpPr/>
          <p:nvPr/>
        </p:nvSpPr>
        <p:spPr>
          <a:xfrm rot="10234272">
            <a:off x="20328960" y="24800696"/>
            <a:ext cx="4214454" cy="4318906"/>
          </a:xfrm>
          <a:custGeom>
            <a:avLst/>
            <a:gdLst>
              <a:gd name="connsiteX0" fmla="*/ 2150533 w 4140200"/>
              <a:gd name="connsiteY0" fmla="*/ 0 h 4038600"/>
              <a:gd name="connsiteX1" fmla="*/ 4140200 w 4140200"/>
              <a:gd name="connsiteY1" fmla="*/ 4038600 h 4038600"/>
              <a:gd name="connsiteX2" fmla="*/ 0 w 4140200"/>
              <a:gd name="connsiteY2" fmla="*/ 3640667 h 4038600"/>
              <a:gd name="connsiteX3" fmla="*/ 2150533 w 4140200"/>
              <a:gd name="connsiteY3"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2150533 w 4140200"/>
              <a:gd name="connsiteY4"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248636"/>
              <a:gd name="connsiteX1" fmla="*/ 4140200 w 4140200"/>
              <a:gd name="connsiteY1" fmla="*/ 4038600 h 4248636"/>
              <a:gd name="connsiteX2" fmla="*/ 0 w 4140200"/>
              <a:gd name="connsiteY2" fmla="*/ 3640667 h 4248636"/>
              <a:gd name="connsiteX3" fmla="*/ 651933 w 4140200"/>
              <a:gd name="connsiteY3" fmla="*/ 1515534 h 4248636"/>
              <a:gd name="connsiteX4" fmla="*/ 1329267 w 4140200"/>
              <a:gd name="connsiteY4" fmla="*/ 719667 h 4248636"/>
              <a:gd name="connsiteX5" fmla="*/ 2150533 w 4140200"/>
              <a:gd name="connsiteY5" fmla="*/ 0 h 4248636"/>
              <a:gd name="connsiteX0" fmla="*/ 2150533 w 4140200"/>
              <a:gd name="connsiteY0" fmla="*/ 0 h 4323244"/>
              <a:gd name="connsiteX1" fmla="*/ 4140200 w 4140200"/>
              <a:gd name="connsiteY1" fmla="*/ 4038600 h 4323244"/>
              <a:gd name="connsiteX2" fmla="*/ 0 w 4140200"/>
              <a:gd name="connsiteY2" fmla="*/ 3640667 h 4323244"/>
              <a:gd name="connsiteX3" fmla="*/ 651933 w 4140200"/>
              <a:gd name="connsiteY3" fmla="*/ 1515534 h 4323244"/>
              <a:gd name="connsiteX4" fmla="*/ 1329267 w 4140200"/>
              <a:gd name="connsiteY4" fmla="*/ 719667 h 4323244"/>
              <a:gd name="connsiteX5" fmla="*/ 2150533 w 4140200"/>
              <a:gd name="connsiteY5" fmla="*/ 0 h 4323244"/>
              <a:gd name="connsiteX0" fmla="*/ 2150533 w 4147695"/>
              <a:gd name="connsiteY0" fmla="*/ 0 h 4323244"/>
              <a:gd name="connsiteX1" fmla="*/ 4140200 w 4147695"/>
              <a:gd name="connsiteY1" fmla="*/ 4038600 h 4323244"/>
              <a:gd name="connsiteX2" fmla="*/ 0 w 4147695"/>
              <a:gd name="connsiteY2" fmla="*/ 3640667 h 4323244"/>
              <a:gd name="connsiteX3" fmla="*/ 651933 w 4147695"/>
              <a:gd name="connsiteY3" fmla="*/ 1515534 h 4323244"/>
              <a:gd name="connsiteX4" fmla="*/ 1329267 w 4147695"/>
              <a:gd name="connsiteY4" fmla="*/ 719667 h 4323244"/>
              <a:gd name="connsiteX5" fmla="*/ 2150533 w 4147695"/>
              <a:gd name="connsiteY5" fmla="*/ 0 h 4323244"/>
              <a:gd name="connsiteX0" fmla="*/ 2150533 w 4153554"/>
              <a:gd name="connsiteY0" fmla="*/ 0 h 4323244"/>
              <a:gd name="connsiteX1" fmla="*/ 4140200 w 4153554"/>
              <a:gd name="connsiteY1" fmla="*/ 4038600 h 4323244"/>
              <a:gd name="connsiteX2" fmla="*/ 0 w 4153554"/>
              <a:gd name="connsiteY2" fmla="*/ 3640667 h 4323244"/>
              <a:gd name="connsiteX3" fmla="*/ 651933 w 4153554"/>
              <a:gd name="connsiteY3" fmla="*/ 1515534 h 4323244"/>
              <a:gd name="connsiteX4" fmla="*/ 1329267 w 4153554"/>
              <a:gd name="connsiteY4" fmla="*/ 719667 h 4323244"/>
              <a:gd name="connsiteX5" fmla="*/ 2150533 w 4153554"/>
              <a:gd name="connsiteY5" fmla="*/ 0 h 4323244"/>
              <a:gd name="connsiteX0" fmla="*/ 2243344 w 4246365"/>
              <a:gd name="connsiteY0" fmla="*/ 0 h 4323244"/>
              <a:gd name="connsiteX1" fmla="*/ 4233011 w 4246365"/>
              <a:gd name="connsiteY1" fmla="*/ 4038600 h 4323244"/>
              <a:gd name="connsiteX2" fmla="*/ 92811 w 4246365"/>
              <a:gd name="connsiteY2" fmla="*/ 3640667 h 4323244"/>
              <a:gd name="connsiteX3" fmla="*/ 1422078 w 4246365"/>
              <a:gd name="connsiteY3" fmla="*/ 719667 h 4323244"/>
              <a:gd name="connsiteX4" fmla="*/ 2243344 w 4246365"/>
              <a:gd name="connsiteY4" fmla="*/ 0 h 4323244"/>
              <a:gd name="connsiteX0" fmla="*/ 2191059 w 4194080"/>
              <a:gd name="connsiteY0" fmla="*/ 1070 h 4324314"/>
              <a:gd name="connsiteX1" fmla="*/ 4180726 w 4194080"/>
              <a:gd name="connsiteY1" fmla="*/ 4039670 h 4324314"/>
              <a:gd name="connsiteX2" fmla="*/ 40526 w 4194080"/>
              <a:gd name="connsiteY2" fmla="*/ 3641737 h 4324314"/>
              <a:gd name="connsiteX3" fmla="*/ 2191059 w 4194080"/>
              <a:gd name="connsiteY3" fmla="*/ 1070 h 4324314"/>
              <a:gd name="connsiteX0" fmla="*/ 2722682 w 4203028"/>
              <a:gd name="connsiteY0" fmla="*/ 1016 h 4488543"/>
              <a:gd name="connsiteX1" fmla="*/ 4172288 w 4203028"/>
              <a:gd name="connsiteY1" fmla="*/ 4203899 h 4488543"/>
              <a:gd name="connsiteX2" fmla="*/ 32088 w 4203028"/>
              <a:gd name="connsiteY2" fmla="*/ 3805966 h 4488543"/>
              <a:gd name="connsiteX3" fmla="*/ 2722682 w 4203028"/>
              <a:gd name="connsiteY3" fmla="*/ 1016 h 4488543"/>
              <a:gd name="connsiteX0" fmla="*/ 2740648 w 4220994"/>
              <a:gd name="connsiteY0" fmla="*/ 1048 h 4456432"/>
              <a:gd name="connsiteX1" fmla="*/ 4190254 w 4220994"/>
              <a:gd name="connsiteY1" fmla="*/ 4203931 h 4456432"/>
              <a:gd name="connsiteX2" fmla="*/ 31863 w 4220994"/>
              <a:gd name="connsiteY2" fmla="*/ 3708800 h 4456432"/>
              <a:gd name="connsiteX3" fmla="*/ 2740648 w 4220994"/>
              <a:gd name="connsiteY3" fmla="*/ 1048 h 4456432"/>
              <a:gd name="connsiteX0" fmla="*/ 2708976 w 4189322"/>
              <a:gd name="connsiteY0" fmla="*/ 1405 h 4456789"/>
              <a:gd name="connsiteX1" fmla="*/ 4158582 w 4189322"/>
              <a:gd name="connsiteY1" fmla="*/ 4204288 h 4456789"/>
              <a:gd name="connsiteX2" fmla="*/ 191 w 4189322"/>
              <a:gd name="connsiteY2" fmla="*/ 3709157 h 4456789"/>
              <a:gd name="connsiteX3" fmla="*/ 2708976 w 4189322"/>
              <a:gd name="connsiteY3" fmla="*/ 1405 h 4456789"/>
              <a:gd name="connsiteX0" fmla="*/ 2709075 w 4189421"/>
              <a:gd name="connsiteY0" fmla="*/ 0 h 4455384"/>
              <a:gd name="connsiteX1" fmla="*/ 4158681 w 4189421"/>
              <a:gd name="connsiteY1" fmla="*/ 4202883 h 4455384"/>
              <a:gd name="connsiteX2" fmla="*/ 290 w 4189421"/>
              <a:gd name="connsiteY2" fmla="*/ 3707752 h 4455384"/>
              <a:gd name="connsiteX3" fmla="*/ 2709075 w 4189421"/>
              <a:gd name="connsiteY3" fmla="*/ 0 h 4455384"/>
              <a:gd name="connsiteX0" fmla="*/ 2709075 w 4179858"/>
              <a:gd name="connsiteY0" fmla="*/ 0 h 4455384"/>
              <a:gd name="connsiteX1" fmla="*/ 4158681 w 4179858"/>
              <a:gd name="connsiteY1" fmla="*/ 4202883 h 4455384"/>
              <a:gd name="connsiteX2" fmla="*/ 290 w 4179858"/>
              <a:gd name="connsiteY2" fmla="*/ 3707752 h 4455384"/>
              <a:gd name="connsiteX3" fmla="*/ 2709075 w 4179858"/>
              <a:gd name="connsiteY3" fmla="*/ 0 h 4455384"/>
              <a:gd name="connsiteX0" fmla="*/ 2709075 w 4083492"/>
              <a:gd name="connsiteY0" fmla="*/ 0 h 4767933"/>
              <a:gd name="connsiteX1" fmla="*/ 4058135 w 4083492"/>
              <a:gd name="connsiteY1" fmla="*/ 4603468 h 4767933"/>
              <a:gd name="connsiteX2" fmla="*/ 290 w 4083492"/>
              <a:gd name="connsiteY2" fmla="*/ 3707752 h 4767933"/>
              <a:gd name="connsiteX3" fmla="*/ 2709075 w 4083492"/>
              <a:gd name="connsiteY3" fmla="*/ 0 h 4767933"/>
              <a:gd name="connsiteX0" fmla="*/ 2709075 w 4132709"/>
              <a:gd name="connsiteY0" fmla="*/ 0 h 4767933"/>
              <a:gd name="connsiteX1" fmla="*/ 4058135 w 4132709"/>
              <a:gd name="connsiteY1" fmla="*/ 4603468 h 4767933"/>
              <a:gd name="connsiteX2" fmla="*/ 290 w 4132709"/>
              <a:gd name="connsiteY2" fmla="*/ 3707752 h 4767933"/>
              <a:gd name="connsiteX3" fmla="*/ 2709075 w 4132709"/>
              <a:gd name="connsiteY3" fmla="*/ 0 h 4767933"/>
              <a:gd name="connsiteX0" fmla="*/ 2709075 w 4132709"/>
              <a:gd name="connsiteY0" fmla="*/ 0 h 4603468"/>
              <a:gd name="connsiteX1" fmla="*/ 4058135 w 4132709"/>
              <a:gd name="connsiteY1" fmla="*/ 4603468 h 4603468"/>
              <a:gd name="connsiteX2" fmla="*/ 290 w 4132709"/>
              <a:gd name="connsiteY2" fmla="*/ 3707752 h 4603468"/>
              <a:gd name="connsiteX3" fmla="*/ 2709075 w 4132709"/>
              <a:gd name="connsiteY3" fmla="*/ 0 h 4603468"/>
              <a:gd name="connsiteX0" fmla="*/ 2709075 w 4132709"/>
              <a:gd name="connsiteY0" fmla="*/ 0 h 4603468"/>
              <a:gd name="connsiteX1" fmla="*/ 4058135 w 4132709"/>
              <a:gd name="connsiteY1" fmla="*/ 4603468 h 4603468"/>
              <a:gd name="connsiteX2" fmla="*/ 290 w 4132709"/>
              <a:gd name="connsiteY2" fmla="*/ 3707752 h 4603468"/>
              <a:gd name="connsiteX3" fmla="*/ 2709075 w 4132709"/>
              <a:gd name="connsiteY3" fmla="*/ 0 h 4603468"/>
              <a:gd name="connsiteX0" fmla="*/ 2709075 w 4132709"/>
              <a:gd name="connsiteY0" fmla="*/ 0 h 4603468"/>
              <a:gd name="connsiteX1" fmla="*/ 4058135 w 4132709"/>
              <a:gd name="connsiteY1" fmla="*/ 4603468 h 4603468"/>
              <a:gd name="connsiteX2" fmla="*/ 290 w 4132709"/>
              <a:gd name="connsiteY2" fmla="*/ 3707752 h 4603468"/>
              <a:gd name="connsiteX3" fmla="*/ 2709075 w 4132709"/>
              <a:gd name="connsiteY3" fmla="*/ 0 h 4603468"/>
              <a:gd name="connsiteX0" fmla="*/ 2709075 w 4084840"/>
              <a:gd name="connsiteY0" fmla="*/ 0 h 4655003"/>
              <a:gd name="connsiteX1" fmla="*/ 4005205 w 4084840"/>
              <a:gd name="connsiteY1" fmla="*/ 4655003 h 4655003"/>
              <a:gd name="connsiteX2" fmla="*/ 290 w 4084840"/>
              <a:gd name="connsiteY2" fmla="*/ 3707752 h 4655003"/>
              <a:gd name="connsiteX3" fmla="*/ 2709075 w 4084840"/>
              <a:gd name="connsiteY3" fmla="*/ 0 h 4655003"/>
              <a:gd name="connsiteX0" fmla="*/ 2709075 w 4084840"/>
              <a:gd name="connsiteY0" fmla="*/ 0 h 4655003"/>
              <a:gd name="connsiteX1" fmla="*/ 4005205 w 4084840"/>
              <a:gd name="connsiteY1" fmla="*/ 4655003 h 4655003"/>
              <a:gd name="connsiteX2" fmla="*/ 290 w 4084840"/>
              <a:gd name="connsiteY2" fmla="*/ 3707752 h 4655003"/>
              <a:gd name="connsiteX3" fmla="*/ 2709075 w 4084840"/>
              <a:gd name="connsiteY3" fmla="*/ 0 h 4655003"/>
              <a:gd name="connsiteX0" fmla="*/ 2709075 w 4014634"/>
              <a:gd name="connsiteY0" fmla="*/ 0 h 4318906"/>
              <a:gd name="connsiteX1" fmla="*/ 3926292 w 4014634"/>
              <a:gd name="connsiteY1" fmla="*/ 4318906 h 4318906"/>
              <a:gd name="connsiteX2" fmla="*/ 290 w 4014634"/>
              <a:gd name="connsiteY2" fmla="*/ 3707752 h 4318906"/>
              <a:gd name="connsiteX3" fmla="*/ 2709075 w 4014634"/>
              <a:gd name="connsiteY3" fmla="*/ 0 h 4318906"/>
              <a:gd name="connsiteX0" fmla="*/ 2571000 w 3876559"/>
              <a:gd name="connsiteY0" fmla="*/ 0 h 4318906"/>
              <a:gd name="connsiteX1" fmla="*/ 3788217 w 3876559"/>
              <a:gd name="connsiteY1" fmla="*/ 4318906 h 4318906"/>
              <a:gd name="connsiteX2" fmla="*/ 324 w 3876559"/>
              <a:gd name="connsiteY2" fmla="*/ 3423714 h 4318906"/>
              <a:gd name="connsiteX3" fmla="*/ 2571000 w 3876559"/>
              <a:gd name="connsiteY3" fmla="*/ 0 h 4318906"/>
              <a:gd name="connsiteX0" fmla="*/ 2570676 w 3876235"/>
              <a:gd name="connsiteY0" fmla="*/ 0 h 4318906"/>
              <a:gd name="connsiteX1" fmla="*/ 3787893 w 3876235"/>
              <a:gd name="connsiteY1" fmla="*/ 4318906 h 4318906"/>
              <a:gd name="connsiteX2" fmla="*/ 0 w 3876235"/>
              <a:gd name="connsiteY2" fmla="*/ 3423714 h 4318906"/>
              <a:gd name="connsiteX3" fmla="*/ 2570676 w 3876235"/>
              <a:gd name="connsiteY3" fmla="*/ 0 h 4318906"/>
            </a:gdLst>
            <a:ahLst/>
            <a:cxnLst>
              <a:cxn ang="0">
                <a:pos x="connsiteX0" y="connsiteY0"/>
              </a:cxn>
              <a:cxn ang="0">
                <a:pos x="connsiteX1" y="connsiteY1"/>
              </a:cxn>
              <a:cxn ang="0">
                <a:pos x="connsiteX2" y="connsiteY2"/>
              </a:cxn>
              <a:cxn ang="0">
                <a:pos x="connsiteX3" y="connsiteY3"/>
              </a:cxn>
            </a:cxnLst>
            <a:rect l="l" t="t" r="r" b="b"/>
            <a:pathLst>
              <a:path w="3876235" h="4318906">
                <a:moveTo>
                  <a:pt x="2570676" y="0"/>
                </a:moveTo>
                <a:cubicBezTo>
                  <a:pt x="3730355" y="1207963"/>
                  <a:pt x="4056344" y="2319686"/>
                  <a:pt x="3787893" y="4318906"/>
                </a:cubicBezTo>
                <a:cubicBezTo>
                  <a:pt x="2580526" y="3450145"/>
                  <a:pt x="1832102" y="2792502"/>
                  <a:pt x="0" y="3423714"/>
                </a:cubicBezTo>
                <a:cubicBezTo>
                  <a:pt x="161482" y="1978833"/>
                  <a:pt x="1170687" y="552055"/>
                  <a:pt x="2570676" y="0"/>
                </a:cubicBezTo>
                <a:close/>
              </a:path>
            </a:pathLst>
          </a:custGeom>
          <a:solidFill>
            <a:schemeClr val="accent6">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Freeform 47"/>
          <p:cNvSpPr/>
          <p:nvPr/>
        </p:nvSpPr>
        <p:spPr>
          <a:xfrm rot="17477719">
            <a:off x="17557216" y="20616870"/>
            <a:ext cx="4171774" cy="4128373"/>
          </a:xfrm>
          <a:custGeom>
            <a:avLst/>
            <a:gdLst>
              <a:gd name="connsiteX0" fmla="*/ 2150533 w 4140200"/>
              <a:gd name="connsiteY0" fmla="*/ 0 h 4038600"/>
              <a:gd name="connsiteX1" fmla="*/ 4140200 w 4140200"/>
              <a:gd name="connsiteY1" fmla="*/ 4038600 h 4038600"/>
              <a:gd name="connsiteX2" fmla="*/ 0 w 4140200"/>
              <a:gd name="connsiteY2" fmla="*/ 3640667 h 4038600"/>
              <a:gd name="connsiteX3" fmla="*/ 2150533 w 4140200"/>
              <a:gd name="connsiteY3"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2150533 w 4140200"/>
              <a:gd name="connsiteY4"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248636"/>
              <a:gd name="connsiteX1" fmla="*/ 4140200 w 4140200"/>
              <a:gd name="connsiteY1" fmla="*/ 4038600 h 4248636"/>
              <a:gd name="connsiteX2" fmla="*/ 0 w 4140200"/>
              <a:gd name="connsiteY2" fmla="*/ 3640667 h 4248636"/>
              <a:gd name="connsiteX3" fmla="*/ 651933 w 4140200"/>
              <a:gd name="connsiteY3" fmla="*/ 1515534 h 4248636"/>
              <a:gd name="connsiteX4" fmla="*/ 1329267 w 4140200"/>
              <a:gd name="connsiteY4" fmla="*/ 719667 h 4248636"/>
              <a:gd name="connsiteX5" fmla="*/ 2150533 w 4140200"/>
              <a:gd name="connsiteY5" fmla="*/ 0 h 4248636"/>
              <a:gd name="connsiteX0" fmla="*/ 2150533 w 4140200"/>
              <a:gd name="connsiteY0" fmla="*/ 0 h 4323244"/>
              <a:gd name="connsiteX1" fmla="*/ 4140200 w 4140200"/>
              <a:gd name="connsiteY1" fmla="*/ 4038600 h 4323244"/>
              <a:gd name="connsiteX2" fmla="*/ 0 w 4140200"/>
              <a:gd name="connsiteY2" fmla="*/ 3640667 h 4323244"/>
              <a:gd name="connsiteX3" fmla="*/ 651933 w 4140200"/>
              <a:gd name="connsiteY3" fmla="*/ 1515534 h 4323244"/>
              <a:gd name="connsiteX4" fmla="*/ 1329267 w 4140200"/>
              <a:gd name="connsiteY4" fmla="*/ 719667 h 4323244"/>
              <a:gd name="connsiteX5" fmla="*/ 2150533 w 4140200"/>
              <a:gd name="connsiteY5" fmla="*/ 0 h 4323244"/>
              <a:gd name="connsiteX0" fmla="*/ 2150533 w 4147695"/>
              <a:gd name="connsiteY0" fmla="*/ 0 h 4323244"/>
              <a:gd name="connsiteX1" fmla="*/ 4140200 w 4147695"/>
              <a:gd name="connsiteY1" fmla="*/ 4038600 h 4323244"/>
              <a:gd name="connsiteX2" fmla="*/ 0 w 4147695"/>
              <a:gd name="connsiteY2" fmla="*/ 3640667 h 4323244"/>
              <a:gd name="connsiteX3" fmla="*/ 651933 w 4147695"/>
              <a:gd name="connsiteY3" fmla="*/ 1515534 h 4323244"/>
              <a:gd name="connsiteX4" fmla="*/ 1329267 w 4147695"/>
              <a:gd name="connsiteY4" fmla="*/ 719667 h 4323244"/>
              <a:gd name="connsiteX5" fmla="*/ 2150533 w 4147695"/>
              <a:gd name="connsiteY5" fmla="*/ 0 h 4323244"/>
              <a:gd name="connsiteX0" fmla="*/ 2150533 w 4153554"/>
              <a:gd name="connsiteY0" fmla="*/ 0 h 4323244"/>
              <a:gd name="connsiteX1" fmla="*/ 4140200 w 4153554"/>
              <a:gd name="connsiteY1" fmla="*/ 4038600 h 4323244"/>
              <a:gd name="connsiteX2" fmla="*/ 0 w 4153554"/>
              <a:gd name="connsiteY2" fmla="*/ 3640667 h 4323244"/>
              <a:gd name="connsiteX3" fmla="*/ 651933 w 4153554"/>
              <a:gd name="connsiteY3" fmla="*/ 1515534 h 4323244"/>
              <a:gd name="connsiteX4" fmla="*/ 1329267 w 4153554"/>
              <a:gd name="connsiteY4" fmla="*/ 719667 h 4323244"/>
              <a:gd name="connsiteX5" fmla="*/ 2150533 w 4153554"/>
              <a:gd name="connsiteY5" fmla="*/ 0 h 4323244"/>
              <a:gd name="connsiteX0" fmla="*/ 2243344 w 4246365"/>
              <a:gd name="connsiteY0" fmla="*/ 0 h 4323244"/>
              <a:gd name="connsiteX1" fmla="*/ 4233011 w 4246365"/>
              <a:gd name="connsiteY1" fmla="*/ 4038600 h 4323244"/>
              <a:gd name="connsiteX2" fmla="*/ 92811 w 4246365"/>
              <a:gd name="connsiteY2" fmla="*/ 3640667 h 4323244"/>
              <a:gd name="connsiteX3" fmla="*/ 1422078 w 4246365"/>
              <a:gd name="connsiteY3" fmla="*/ 719667 h 4323244"/>
              <a:gd name="connsiteX4" fmla="*/ 2243344 w 4246365"/>
              <a:gd name="connsiteY4" fmla="*/ 0 h 4323244"/>
              <a:gd name="connsiteX0" fmla="*/ 2191059 w 4194080"/>
              <a:gd name="connsiteY0" fmla="*/ 1070 h 4324314"/>
              <a:gd name="connsiteX1" fmla="*/ 4180726 w 4194080"/>
              <a:gd name="connsiteY1" fmla="*/ 4039670 h 4324314"/>
              <a:gd name="connsiteX2" fmla="*/ 40526 w 4194080"/>
              <a:gd name="connsiteY2" fmla="*/ 3641737 h 4324314"/>
              <a:gd name="connsiteX3" fmla="*/ 2191059 w 4194080"/>
              <a:gd name="connsiteY3" fmla="*/ 1070 h 4324314"/>
              <a:gd name="connsiteX0" fmla="*/ 2722682 w 4203028"/>
              <a:gd name="connsiteY0" fmla="*/ 1016 h 4488543"/>
              <a:gd name="connsiteX1" fmla="*/ 4172288 w 4203028"/>
              <a:gd name="connsiteY1" fmla="*/ 4203899 h 4488543"/>
              <a:gd name="connsiteX2" fmla="*/ 32088 w 4203028"/>
              <a:gd name="connsiteY2" fmla="*/ 3805966 h 4488543"/>
              <a:gd name="connsiteX3" fmla="*/ 2722682 w 4203028"/>
              <a:gd name="connsiteY3" fmla="*/ 1016 h 4488543"/>
              <a:gd name="connsiteX0" fmla="*/ 2740648 w 4220994"/>
              <a:gd name="connsiteY0" fmla="*/ 1048 h 4456432"/>
              <a:gd name="connsiteX1" fmla="*/ 4190254 w 4220994"/>
              <a:gd name="connsiteY1" fmla="*/ 4203931 h 4456432"/>
              <a:gd name="connsiteX2" fmla="*/ 31863 w 4220994"/>
              <a:gd name="connsiteY2" fmla="*/ 3708800 h 4456432"/>
              <a:gd name="connsiteX3" fmla="*/ 2740648 w 4220994"/>
              <a:gd name="connsiteY3" fmla="*/ 1048 h 4456432"/>
              <a:gd name="connsiteX0" fmla="*/ 2708976 w 4189322"/>
              <a:gd name="connsiteY0" fmla="*/ 1405 h 4456789"/>
              <a:gd name="connsiteX1" fmla="*/ 4158582 w 4189322"/>
              <a:gd name="connsiteY1" fmla="*/ 4204288 h 4456789"/>
              <a:gd name="connsiteX2" fmla="*/ 191 w 4189322"/>
              <a:gd name="connsiteY2" fmla="*/ 3709157 h 4456789"/>
              <a:gd name="connsiteX3" fmla="*/ 2708976 w 4189322"/>
              <a:gd name="connsiteY3" fmla="*/ 1405 h 4456789"/>
              <a:gd name="connsiteX0" fmla="*/ 2709075 w 4189421"/>
              <a:gd name="connsiteY0" fmla="*/ 0 h 4455384"/>
              <a:gd name="connsiteX1" fmla="*/ 4158681 w 4189421"/>
              <a:gd name="connsiteY1" fmla="*/ 4202883 h 4455384"/>
              <a:gd name="connsiteX2" fmla="*/ 290 w 4189421"/>
              <a:gd name="connsiteY2" fmla="*/ 3707752 h 4455384"/>
              <a:gd name="connsiteX3" fmla="*/ 2709075 w 4189421"/>
              <a:gd name="connsiteY3" fmla="*/ 0 h 4455384"/>
              <a:gd name="connsiteX0" fmla="*/ 2709075 w 4179858"/>
              <a:gd name="connsiteY0" fmla="*/ 0 h 4455384"/>
              <a:gd name="connsiteX1" fmla="*/ 4158681 w 4179858"/>
              <a:gd name="connsiteY1" fmla="*/ 4202883 h 4455384"/>
              <a:gd name="connsiteX2" fmla="*/ 290 w 4179858"/>
              <a:gd name="connsiteY2" fmla="*/ 3707752 h 4455384"/>
              <a:gd name="connsiteX3" fmla="*/ 2709075 w 4179858"/>
              <a:gd name="connsiteY3" fmla="*/ 0 h 4455384"/>
              <a:gd name="connsiteX0" fmla="*/ 2709075 w 4083492"/>
              <a:gd name="connsiteY0" fmla="*/ 0 h 4767933"/>
              <a:gd name="connsiteX1" fmla="*/ 4058135 w 4083492"/>
              <a:gd name="connsiteY1" fmla="*/ 4603468 h 4767933"/>
              <a:gd name="connsiteX2" fmla="*/ 290 w 4083492"/>
              <a:gd name="connsiteY2" fmla="*/ 3707752 h 4767933"/>
              <a:gd name="connsiteX3" fmla="*/ 2709075 w 4083492"/>
              <a:gd name="connsiteY3" fmla="*/ 0 h 4767933"/>
              <a:gd name="connsiteX0" fmla="*/ 2709075 w 4132709"/>
              <a:gd name="connsiteY0" fmla="*/ 0 h 4767933"/>
              <a:gd name="connsiteX1" fmla="*/ 4058135 w 4132709"/>
              <a:gd name="connsiteY1" fmla="*/ 4603468 h 4767933"/>
              <a:gd name="connsiteX2" fmla="*/ 290 w 4132709"/>
              <a:gd name="connsiteY2" fmla="*/ 3707752 h 4767933"/>
              <a:gd name="connsiteX3" fmla="*/ 2709075 w 4132709"/>
              <a:gd name="connsiteY3" fmla="*/ 0 h 4767933"/>
              <a:gd name="connsiteX0" fmla="*/ 2709075 w 4132709"/>
              <a:gd name="connsiteY0" fmla="*/ 0 h 4603468"/>
              <a:gd name="connsiteX1" fmla="*/ 4058135 w 4132709"/>
              <a:gd name="connsiteY1" fmla="*/ 4603468 h 4603468"/>
              <a:gd name="connsiteX2" fmla="*/ 290 w 4132709"/>
              <a:gd name="connsiteY2" fmla="*/ 3707752 h 4603468"/>
              <a:gd name="connsiteX3" fmla="*/ 2709075 w 4132709"/>
              <a:gd name="connsiteY3" fmla="*/ 0 h 4603468"/>
              <a:gd name="connsiteX0" fmla="*/ 2709075 w 4132709"/>
              <a:gd name="connsiteY0" fmla="*/ 0 h 4603468"/>
              <a:gd name="connsiteX1" fmla="*/ 4058135 w 4132709"/>
              <a:gd name="connsiteY1" fmla="*/ 4603468 h 4603468"/>
              <a:gd name="connsiteX2" fmla="*/ 290 w 4132709"/>
              <a:gd name="connsiteY2" fmla="*/ 3707752 h 4603468"/>
              <a:gd name="connsiteX3" fmla="*/ 2709075 w 4132709"/>
              <a:gd name="connsiteY3" fmla="*/ 0 h 4603468"/>
              <a:gd name="connsiteX0" fmla="*/ 2709075 w 4132709"/>
              <a:gd name="connsiteY0" fmla="*/ 0 h 4603468"/>
              <a:gd name="connsiteX1" fmla="*/ 4058135 w 4132709"/>
              <a:gd name="connsiteY1" fmla="*/ 4603468 h 4603468"/>
              <a:gd name="connsiteX2" fmla="*/ 290 w 4132709"/>
              <a:gd name="connsiteY2" fmla="*/ 3707752 h 4603468"/>
              <a:gd name="connsiteX3" fmla="*/ 2709075 w 4132709"/>
              <a:gd name="connsiteY3" fmla="*/ 0 h 4603468"/>
              <a:gd name="connsiteX0" fmla="*/ 2709075 w 4084840"/>
              <a:gd name="connsiteY0" fmla="*/ 0 h 4655003"/>
              <a:gd name="connsiteX1" fmla="*/ 4005205 w 4084840"/>
              <a:gd name="connsiteY1" fmla="*/ 4655003 h 4655003"/>
              <a:gd name="connsiteX2" fmla="*/ 290 w 4084840"/>
              <a:gd name="connsiteY2" fmla="*/ 3707752 h 4655003"/>
              <a:gd name="connsiteX3" fmla="*/ 2709075 w 4084840"/>
              <a:gd name="connsiteY3" fmla="*/ 0 h 4655003"/>
              <a:gd name="connsiteX0" fmla="*/ 2709075 w 4084840"/>
              <a:gd name="connsiteY0" fmla="*/ 0 h 4655003"/>
              <a:gd name="connsiteX1" fmla="*/ 4005205 w 4084840"/>
              <a:gd name="connsiteY1" fmla="*/ 4655003 h 4655003"/>
              <a:gd name="connsiteX2" fmla="*/ 290 w 4084840"/>
              <a:gd name="connsiteY2" fmla="*/ 3707752 h 4655003"/>
              <a:gd name="connsiteX3" fmla="*/ 2709075 w 4084840"/>
              <a:gd name="connsiteY3" fmla="*/ 0 h 4655003"/>
              <a:gd name="connsiteX0" fmla="*/ 2709075 w 4014634"/>
              <a:gd name="connsiteY0" fmla="*/ 0 h 4318906"/>
              <a:gd name="connsiteX1" fmla="*/ 3926292 w 4014634"/>
              <a:gd name="connsiteY1" fmla="*/ 4318906 h 4318906"/>
              <a:gd name="connsiteX2" fmla="*/ 290 w 4014634"/>
              <a:gd name="connsiteY2" fmla="*/ 3707752 h 4318906"/>
              <a:gd name="connsiteX3" fmla="*/ 2709075 w 4014634"/>
              <a:gd name="connsiteY3" fmla="*/ 0 h 4318906"/>
              <a:gd name="connsiteX0" fmla="*/ 2571000 w 3876559"/>
              <a:gd name="connsiteY0" fmla="*/ 0 h 4318906"/>
              <a:gd name="connsiteX1" fmla="*/ 3788217 w 3876559"/>
              <a:gd name="connsiteY1" fmla="*/ 4318906 h 4318906"/>
              <a:gd name="connsiteX2" fmla="*/ 324 w 3876559"/>
              <a:gd name="connsiteY2" fmla="*/ 3423714 h 4318906"/>
              <a:gd name="connsiteX3" fmla="*/ 2571000 w 3876559"/>
              <a:gd name="connsiteY3" fmla="*/ 0 h 4318906"/>
              <a:gd name="connsiteX0" fmla="*/ 2570676 w 3876235"/>
              <a:gd name="connsiteY0" fmla="*/ 0 h 4318906"/>
              <a:gd name="connsiteX1" fmla="*/ 3787893 w 3876235"/>
              <a:gd name="connsiteY1" fmla="*/ 4318906 h 4318906"/>
              <a:gd name="connsiteX2" fmla="*/ 0 w 3876235"/>
              <a:gd name="connsiteY2" fmla="*/ 3423714 h 4318906"/>
              <a:gd name="connsiteX3" fmla="*/ 2570676 w 3876235"/>
              <a:gd name="connsiteY3" fmla="*/ 0 h 4318906"/>
              <a:gd name="connsiteX0" fmla="*/ 2695922 w 4001481"/>
              <a:gd name="connsiteY0" fmla="*/ 0 h 4318906"/>
              <a:gd name="connsiteX1" fmla="*/ 3913139 w 4001481"/>
              <a:gd name="connsiteY1" fmla="*/ 4318906 h 4318906"/>
              <a:gd name="connsiteX2" fmla="*/ 0 w 4001481"/>
              <a:gd name="connsiteY2" fmla="*/ 3354117 h 4318906"/>
              <a:gd name="connsiteX3" fmla="*/ 2695922 w 4001481"/>
              <a:gd name="connsiteY3" fmla="*/ 0 h 4318906"/>
              <a:gd name="connsiteX0" fmla="*/ 2695922 w 3836980"/>
              <a:gd name="connsiteY0" fmla="*/ 0 h 4128373"/>
              <a:gd name="connsiteX1" fmla="*/ 3719462 w 3836980"/>
              <a:gd name="connsiteY1" fmla="*/ 4128373 h 4128373"/>
              <a:gd name="connsiteX2" fmla="*/ 0 w 3836980"/>
              <a:gd name="connsiteY2" fmla="*/ 3354117 h 4128373"/>
              <a:gd name="connsiteX3" fmla="*/ 2695922 w 3836980"/>
              <a:gd name="connsiteY3" fmla="*/ 0 h 4128373"/>
              <a:gd name="connsiteX0" fmla="*/ 2695922 w 3836980"/>
              <a:gd name="connsiteY0" fmla="*/ 0 h 4128373"/>
              <a:gd name="connsiteX1" fmla="*/ 3719462 w 3836980"/>
              <a:gd name="connsiteY1" fmla="*/ 4128373 h 4128373"/>
              <a:gd name="connsiteX2" fmla="*/ 0 w 3836980"/>
              <a:gd name="connsiteY2" fmla="*/ 3354117 h 4128373"/>
              <a:gd name="connsiteX3" fmla="*/ 2695922 w 3836980"/>
              <a:gd name="connsiteY3" fmla="*/ 0 h 4128373"/>
              <a:gd name="connsiteX0" fmla="*/ 2695922 w 3836980"/>
              <a:gd name="connsiteY0" fmla="*/ 0 h 4128373"/>
              <a:gd name="connsiteX1" fmla="*/ 3719462 w 3836980"/>
              <a:gd name="connsiteY1" fmla="*/ 4128373 h 4128373"/>
              <a:gd name="connsiteX2" fmla="*/ 0 w 3836980"/>
              <a:gd name="connsiteY2" fmla="*/ 3354117 h 4128373"/>
              <a:gd name="connsiteX3" fmla="*/ 2695922 w 3836980"/>
              <a:gd name="connsiteY3" fmla="*/ 0 h 4128373"/>
            </a:gdLst>
            <a:ahLst/>
            <a:cxnLst>
              <a:cxn ang="0">
                <a:pos x="connsiteX0" y="connsiteY0"/>
              </a:cxn>
              <a:cxn ang="0">
                <a:pos x="connsiteX1" y="connsiteY1"/>
              </a:cxn>
              <a:cxn ang="0">
                <a:pos x="connsiteX2" y="connsiteY2"/>
              </a:cxn>
              <a:cxn ang="0">
                <a:pos x="connsiteX3" y="connsiteY3"/>
              </a:cxn>
            </a:cxnLst>
            <a:rect l="l" t="t" r="r" b="b"/>
            <a:pathLst>
              <a:path w="3836980" h="4128373">
                <a:moveTo>
                  <a:pt x="2695922" y="0"/>
                </a:moveTo>
                <a:cubicBezTo>
                  <a:pt x="3855601" y="1207963"/>
                  <a:pt x="3987913" y="2129153"/>
                  <a:pt x="3719462" y="4128373"/>
                </a:cubicBezTo>
                <a:cubicBezTo>
                  <a:pt x="2575173" y="3505493"/>
                  <a:pt x="1834677" y="2939904"/>
                  <a:pt x="0" y="3354117"/>
                </a:cubicBezTo>
                <a:cubicBezTo>
                  <a:pt x="161482" y="1909236"/>
                  <a:pt x="1295933" y="552055"/>
                  <a:pt x="2695922" y="0"/>
                </a:cubicBezTo>
                <a:close/>
              </a:path>
            </a:pathLst>
          </a:cu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reeform 1"/>
          <p:cNvSpPr/>
          <p:nvPr/>
        </p:nvSpPr>
        <p:spPr>
          <a:xfrm>
            <a:off x="20142201" y="21556133"/>
            <a:ext cx="4153554" cy="4323244"/>
          </a:xfrm>
          <a:custGeom>
            <a:avLst/>
            <a:gdLst>
              <a:gd name="connsiteX0" fmla="*/ 2150533 w 4140200"/>
              <a:gd name="connsiteY0" fmla="*/ 0 h 4038600"/>
              <a:gd name="connsiteX1" fmla="*/ 4140200 w 4140200"/>
              <a:gd name="connsiteY1" fmla="*/ 4038600 h 4038600"/>
              <a:gd name="connsiteX2" fmla="*/ 0 w 4140200"/>
              <a:gd name="connsiteY2" fmla="*/ 3640667 h 4038600"/>
              <a:gd name="connsiteX3" fmla="*/ 2150533 w 4140200"/>
              <a:gd name="connsiteY3"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2150533 w 4140200"/>
              <a:gd name="connsiteY4"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038600"/>
              <a:gd name="connsiteX1" fmla="*/ 4140200 w 4140200"/>
              <a:gd name="connsiteY1" fmla="*/ 4038600 h 4038600"/>
              <a:gd name="connsiteX2" fmla="*/ 0 w 4140200"/>
              <a:gd name="connsiteY2" fmla="*/ 3640667 h 4038600"/>
              <a:gd name="connsiteX3" fmla="*/ 651933 w 4140200"/>
              <a:gd name="connsiteY3" fmla="*/ 1515534 h 4038600"/>
              <a:gd name="connsiteX4" fmla="*/ 1329267 w 4140200"/>
              <a:gd name="connsiteY4" fmla="*/ 719667 h 4038600"/>
              <a:gd name="connsiteX5" fmla="*/ 2150533 w 4140200"/>
              <a:gd name="connsiteY5" fmla="*/ 0 h 4038600"/>
              <a:gd name="connsiteX0" fmla="*/ 2150533 w 4140200"/>
              <a:gd name="connsiteY0" fmla="*/ 0 h 4248636"/>
              <a:gd name="connsiteX1" fmla="*/ 4140200 w 4140200"/>
              <a:gd name="connsiteY1" fmla="*/ 4038600 h 4248636"/>
              <a:gd name="connsiteX2" fmla="*/ 0 w 4140200"/>
              <a:gd name="connsiteY2" fmla="*/ 3640667 h 4248636"/>
              <a:gd name="connsiteX3" fmla="*/ 651933 w 4140200"/>
              <a:gd name="connsiteY3" fmla="*/ 1515534 h 4248636"/>
              <a:gd name="connsiteX4" fmla="*/ 1329267 w 4140200"/>
              <a:gd name="connsiteY4" fmla="*/ 719667 h 4248636"/>
              <a:gd name="connsiteX5" fmla="*/ 2150533 w 4140200"/>
              <a:gd name="connsiteY5" fmla="*/ 0 h 4248636"/>
              <a:gd name="connsiteX0" fmla="*/ 2150533 w 4140200"/>
              <a:gd name="connsiteY0" fmla="*/ 0 h 4323244"/>
              <a:gd name="connsiteX1" fmla="*/ 4140200 w 4140200"/>
              <a:gd name="connsiteY1" fmla="*/ 4038600 h 4323244"/>
              <a:gd name="connsiteX2" fmla="*/ 0 w 4140200"/>
              <a:gd name="connsiteY2" fmla="*/ 3640667 h 4323244"/>
              <a:gd name="connsiteX3" fmla="*/ 651933 w 4140200"/>
              <a:gd name="connsiteY3" fmla="*/ 1515534 h 4323244"/>
              <a:gd name="connsiteX4" fmla="*/ 1329267 w 4140200"/>
              <a:gd name="connsiteY4" fmla="*/ 719667 h 4323244"/>
              <a:gd name="connsiteX5" fmla="*/ 2150533 w 4140200"/>
              <a:gd name="connsiteY5" fmla="*/ 0 h 4323244"/>
              <a:gd name="connsiteX0" fmla="*/ 2150533 w 4147695"/>
              <a:gd name="connsiteY0" fmla="*/ 0 h 4323244"/>
              <a:gd name="connsiteX1" fmla="*/ 4140200 w 4147695"/>
              <a:gd name="connsiteY1" fmla="*/ 4038600 h 4323244"/>
              <a:gd name="connsiteX2" fmla="*/ 0 w 4147695"/>
              <a:gd name="connsiteY2" fmla="*/ 3640667 h 4323244"/>
              <a:gd name="connsiteX3" fmla="*/ 651933 w 4147695"/>
              <a:gd name="connsiteY3" fmla="*/ 1515534 h 4323244"/>
              <a:gd name="connsiteX4" fmla="*/ 1329267 w 4147695"/>
              <a:gd name="connsiteY4" fmla="*/ 719667 h 4323244"/>
              <a:gd name="connsiteX5" fmla="*/ 2150533 w 4147695"/>
              <a:gd name="connsiteY5" fmla="*/ 0 h 4323244"/>
              <a:gd name="connsiteX0" fmla="*/ 2150533 w 4153554"/>
              <a:gd name="connsiteY0" fmla="*/ 0 h 4323244"/>
              <a:gd name="connsiteX1" fmla="*/ 4140200 w 4153554"/>
              <a:gd name="connsiteY1" fmla="*/ 4038600 h 4323244"/>
              <a:gd name="connsiteX2" fmla="*/ 0 w 4153554"/>
              <a:gd name="connsiteY2" fmla="*/ 3640667 h 4323244"/>
              <a:gd name="connsiteX3" fmla="*/ 651933 w 4153554"/>
              <a:gd name="connsiteY3" fmla="*/ 1515534 h 4323244"/>
              <a:gd name="connsiteX4" fmla="*/ 1329267 w 4153554"/>
              <a:gd name="connsiteY4" fmla="*/ 719667 h 4323244"/>
              <a:gd name="connsiteX5" fmla="*/ 2150533 w 4153554"/>
              <a:gd name="connsiteY5" fmla="*/ 0 h 4323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3554" h="4323244">
                <a:moveTo>
                  <a:pt x="2150533" y="0"/>
                </a:moveTo>
                <a:cubicBezTo>
                  <a:pt x="3516489" y="948266"/>
                  <a:pt x="4264378" y="2336800"/>
                  <a:pt x="4140200" y="4038600"/>
                </a:cubicBezTo>
                <a:cubicBezTo>
                  <a:pt x="2777066" y="4498623"/>
                  <a:pt x="1253067" y="4425244"/>
                  <a:pt x="0" y="3640667"/>
                </a:cubicBezTo>
                <a:cubicBezTo>
                  <a:pt x="132645" y="2943578"/>
                  <a:pt x="273755" y="2161823"/>
                  <a:pt x="651933" y="1515534"/>
                </a:cubicBezTo>
                <a:cubicBezTo>
                  <a:pt x="877711" y="1284112"/>
                  <a:pt x="1103489" y="951089"/>
                  <a:pt x="1329267" y="719667"/>
                </a:cubicBezTo>
                <a:lnTo>
                  <a:pt x="2150533" y="0"/>
                </a:lnTo>
                <a:close/>
              </a:path>
            </a:pathLst>
          </a:cu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a:spLocks noChangeAspect="1"/>
          </p:cNvSpPr>
          <p:nvPr/>
        </p:nvSpPr>
        <p:spPr>
          <a:xfrm>
            <a:off x="15159967" y="20755026"/>
            <a:ext cx="9144000" cy="9144000"/>
          </a:xfrm>
          <a:prstGeom prst="ellipse">
            <a:avLst/>
          </a:prstGeom>
          <a:noFill/>
          <a:ln w="254000">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a:spLocks noChangeAspect="1"/>
          </p:cNvSpPr>
          <p:nvPr/>
        </p:nvSpPr>
        <p:spPr>
          <a:xfrm>
            <a:off x="20167652" y="20881402"/>
            <a:ext cx="9144000" cy="9144000"/>
          </a:xfrm>
          <a:prstGeom prst="ellipse">
            <a:avLst/>
          </a:prstGeom>
          <a:noFill/>
          <a:ln w="254000">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a:spLocks noChangeAspect="1"/>
          </p:cNvSpPr>
          <p:nvPr/>
        </p:nvSpPr>
        <p:spPr>
          <a:xfrm>
            <a:off x="18025806" y="16769229"/>
            <a:ext cx="9144000" cy="9144000"/>
          </a:xfrm>
          <a:prstGeom prst="ellipse">
            <a:avLst/>
          </a:prstGeom>
          <a:noFill/>
          <a:ln w="2540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0414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TotalTime>
  <Words>435</Words>
  <Application>Microsoft Macintosh PowerPoint</Application>
  <PresentationFormat>Custom</PresentationFormat>
  <Paragraphs>36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E. Quadros</dc:creator>
  <cp:lastModifiedBy>Marina E. Quadros</cp:lastModifiedBy>
  <cp:revision>45</cp:revision>
  <dcterms:created xsi:type="dcterms:W3CDTF">2011-10-12T01:11:53Z</dcterms:created>
  <dcterms:modified xsi:type="dcterms:W3CDTF">2011-10-12T13:07:36Z</dcterms:modified>
</cp:coreProperties>
</file>