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30" d="100"/>
          <a:sy n="30" d="100"/>
        </p:scale>
        <p:origin x="-1920" y="312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</a:t>
          </a:r>
          <a:r>
            <a:rPr lang="en-US" dirty="0" smtClean="0"/>
            <a:t>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</a:t>
          </a:r>
          <a:r>
            <a:rPr lang="en-US" dirty="0" smtClean="0"/>
            <a:t>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</a:t>
          </a:r>
          <a:r>
            <a:rPr lang="en-US" dirty="0" smtClean="0"/>
            <a:t>the musical elements of a piece and map them to the specified difficulties.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</a:t>
          </a:r>
          <a:r>
            <a:rPr lang="en-US" dirty="0" smtClean="0"/>
            <a:t>Passing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</a:t>
          </a:r>
          <a:r>
            <a:rPr lang="en-US" dirty="0" smtClean="0"/>
            <a:t>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EDF1F-6062-4999-83CF-B8B930A949B7}" type="presOf" srcId="{9B782E9D-4363-4B27-9FC0-F0AA7C2A297A}" destId="{572FE958-2490-4ECD-B878-0019DB67CF69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C11537B5-CFCF-468D-A148-A719BE1BC5B4}" type="presOf" srcId="{C5A515D1-BF81-48EE-B69A-0C71BF5170EE}" destId="{44B3A144-6F78-4180-9DAD-AEDA5B09F7AB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BDAE583D-A5C5-4CEC-8024-B71CB6DC6ED9}" type="presOf" srcId="{3B3910AA-1A0F-4503-98CA-6EF297BF0FAA}" destId="{54E8410A-B97D-49B9-A453-3F2DCAFFBC79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2B7D18BD-DF63-4CF6-95AF-4F63A0DFF562}" type="presOf" srcId="{1195BC80-21D2-4A2A-B7DA-6DB28EF1C292}" destId="{8C96D3CD-492D-450C-9781-4A1821515EBE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B0511285-F79D-4EAE-8025-6B044567F53E}" type="presOf" srcId="{19C23CB9-D2FF-4738-945A-0B935497AF4D}" destId="{E29629F4-844A-4DBF-8D50-1443BC72542A}" srcOrd="0" destOrd="0" presId="urn:diagrams.loki3.com/BracketList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</a:t>
          </a:r>
          <a:r>
            <a:rPr lang="en-US" sz="4100" kern="1200" dirty="0" smtClean="0"/>
            <a:t>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</a:t>
          </a:r>
          <a:r>
            <a:rPr lang="en-US" sz="4100" kern="1200" dirty="0" smtClean="0"/>
            <a:t>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</a:t>
          </a:r>
          <a:r>
            <a:rPr lang="en-US" sz="4100" kern="1200" dirty="0" smtClean="0"/>
            <a:t>the musical elements of a piece and map them to the specified difficulties.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</a:t>
          </a:r>
          <a:r>
            <a:rPr lang="en-US" sz="4100" kern="1200" dirty="0" smtClean="0"/>
            <a:t>Passing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</a:t>
          </a:r>
          <a:r>
            <a:rPr lang="en-US" sz="4100" kern="1200" dirty="0" smtClean="0"/>
            <a:t>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30400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9260800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Technical Solutions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Parsing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for certain key musical elements.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Mapping </a:t>
            </a:r>
            <a:r>
              <a:rPr lang="en-US" sz="6000" dirty="0" smtClean="0">
                <a:solidFill>
                  <a:prstClr val="black"/>
                </a:solidFill>
              </a:rPr>
              <a:t>musical elements </a:t>
            </a:r>
            <a:r>
              <a:rPr lang="en-US" sz="6000" dirty="0">
                <a:solidFill>
                  <a:prstClr val="black"/>
                </a:solidFill>
              </a:rPr>
              <a:t>to </a:t>
            </a:r>
            <a:r>
              <a:rPr lang="en-US" sz="6000" dirty="0" smtClean="0">
                <a:solidFill>
                  <a:prstClr val="black"/>
                </a:solidFill>
              </a:rPr>
              <a:t>difficulty settings in Java.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Outputting complexity measurements in JSON.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Displaying textual and graphical data to users with </a:t>
            </a:r>
            <a:r>
              <a:rPr lang="en-US" sz="6000" dirty="0" err="1" smtClean="0">
                <a:solidFill>
                  <a:prstClr val="black"/>
                </a:solidFill>
              </a:rPr>
              <a:t>Javascript</a:t>
            </a:r>
            <a:r>
              <a:rPr lang="en-US" sz="6000" dirty="0" smtClean="0">
                <a:solidFill>
                  <a:prstClr val="black"/>
                </a:solidFill>
              </a:rPr>
              <a:t>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960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any </a:t>
            </a:r>
            <a:r>
              <a:rPr lang="en-US" sz="6000" dirty="0" err="1" smtClean="0">
                <a:solidFill>
                  <a:prstClr val="black"/>
                </a:solidFill>
              </a:rPr>
              <a:t>MusicXML</a:t>
            </a:r>
            <a:r>
              <a:rPr lang="en-US" sz="6000" dirty="0" smtClean="0">
                <a:solidFill>
                  <a:prstClr val="black"/>
                </a:solidFill>
              </a:rPr>
              <a:t> piece.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  <a:endParaRPr lang="en-US" sz="6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</a:t>
            </a:r>
            <a:r>
              <a:rPr lang="en-US" sz="6000" dirty="0" smtClean="0"/>
              <a:t>need a simple tool to quickly expose the underlying complexity of a piece automatically.</a:t>
            </a:r>
            <a:endParaRPr lang="en-US" sz="6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  <a:r>
              <a:rPr lang="en-US" sz="8000" dirty="0" smtClean="0"/>
              <a:t> </a:t>
            </a:r>
            <a:endParaRPr lang="en-US" sz="8000" dirty="0" smtClean="0"/>
          </a:p>
          <a:p>
            <a:pPr algn="ctr"/>
            <a:r>
              <a:rPr lang="en-US" dirty="0" smtClean="0"/>
              <a:t>Ethan </a:t>
            </a:r>
            <a:r>
              <a:rPr lang="en-US" dirty="0" smtClean="0"/>
              <a:t>Holder</a:t>
            </a:r>
          </a:p>
          <a:p>
            <a:pPr algn="ctr"/>
            <a:r>
              <a:rPr lang="en-US" dirty="0" smtClean="0"/>
              <a:t>Advisors: </a:t>
            </a:r>
            <a:r>
              <a:rPr lang="en-US" dirty="0" smtClean="0"/>
              <a:t>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1025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</a:t>
            </a:r>
            <a:r>
              <a:rPr lang="en-US" sz="6000" dirty="0" smtClean="0"/>
              <a:t>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 currently.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1025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scanning PDF scores.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</a:t>
            </a:r>
            <a:r>
              <a:rPr lang="en-US" sz="6000" dirty="0" smtClean="0"/>
              <a:t>instruments.</a:t>
            </a:r>
            <a:endParaRPr lang="en-US" sz="6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  <a:endParaRPr lang="en-US" sz="6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</a:t>
            </a:r>
            <a:r>
              <a:rPr lang="en-US" dirty="0" smtClean="0"/>
              <a:t>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6805793" y="8034499"/>
            <a:ext cx="15770624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Which piano concerto is more difficult: Rachmaninoff’s Second or Third? </a:t>
            </a:r>
            <a:r>
              <a:rPr lang="en-US" sz="4400" dirty="0" smtClean="0"/>
              <a:t>Performers</a:t>
            </a:r>
            <a:r>
              <a:rPr lang="en-US" sz="4400" dirty="0"/>
              <a:t>, band directors, educators, and publishers encounter these non-trivial questions throughout their professional careers. Currently, the only way to answer these questions in a viable way is to carefully analyze music scores by hand, a tedious, error-prone, and time-consuming process. The stakeholders at hand would rather spend their precious time on more creative pursuits. </a:t>
            </a:r>
            <a:endParaRPr lang="en-US" sz="4400" dirty="0"/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840606276"/>
              </p:ext>
            </p:extLst>
          </p:nvPr>
        </p:nvGraphicFramePr>
        <p:xfrm>
          <a:off x="-1920240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390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131</cp:revision>
  <dcterms:created xsi:type="dcterms:W3CDTF">2013-04-06T22:20:43Z</dcterms:created>
  <dcterms:modified xsi:type="dcterms:W3CDTF">2015-02-08T17:20:47Z</dcterms:modified>
</cp:coreProperties>
</file>