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2" r:id="rId4"/>
    <p:sldId id="276" r:id="rId5"/>
    <p:sldId id="274" r:id="rId6"/>
    <p:sldId id="275" r:id="rId7"/>
    <p:sldId id="269" r:id="rId8"/>
    <p:sldId id="271" r:id="rId9"/>
    <p:sldId id="270" r:id="rId10"/>
    <p:sldId id="268" r:id="rId11"/>
    <p:sldId id="273" r:id="rId12"/>
    <p:sldId id="258" r:id="rId13"/>
    <p:sldId id="259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mickey.cs.vt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7" y="1658291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06" y="27700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  <p:pic>
        <p:nvPicPr>
          <p:cNvPr id="6" name="Picture 5" descr="BGExample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9" y="5598090"/>
            <a:ext cx="5016500" cy="86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string and percussion instruments do not suffer as large a difference, but intervals between those notes impose varying difficulties analogously.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6" name="Picture 5" descr="BGViolinExample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8" y="5613056"/>
            <a:ext cx="5006375" cy="7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offers us the capability to build upon that insight by relaxing the cognitive load required to measure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Bio-informatics</a:t>
            </a:r>
          </a:p>
          <a:p>
            <a:r>
              <a:rPr lang="en-US" smtClean="0"/>
              <a:t>DNA Metaphor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Educators, performers, professionals, composers, publishers, and more can leverage this technology to simplify their work.</a:t>
            </a:r>
          </a:p>
        </p:txBody>
      </p:sp>
    </p:spTree>
    <p:extLst>
      <p:ext uri="{BB962C8B-B14F-4D97-AF65-F5344CB8AC3E}">
        <p14:creationId xmlns:p14="http://schemas.microsoft.com/office/powerpoint/2010/main" val="312758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11798</TotalTime>
  <Words>530</Words>
  <Application>Microsoft Macintosh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Musiplectics Computational Assessment of the Complexity of Music Scores </vt:lpstr>
      <vt:lpstr>Contents</vt:lpstr>
      <vt:lpstr>Insights</vt:lpstr>
      <vt:lpstr>Insights</vt:lpstr>
      <vt:lpstr>Insights</vt:lpstr>
      <vt:lpstr>Insights</vt:lpstr>
      <vt:lpstr>Overview</vt:lpstr>
      <vt:lpstr>Proof of Concept</vt:lpstr>
      <vt:lpstr>Contributions</vt:lpstr>
      <vt:lpstr>Questions</vt:lpstr>
      <vt:lpstr>Images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32</cp:revision>
  <dcterms:created xsi:type="dcterms:W3CDTF">2015-03-17T20:02:25Z</dcterms:created>
  <dcterms:modified xsi:type="dcterms:W3CDTF">2015-04-16T03:29:55Z</dcterms:modified>
</cp:coreProperties>
</file>