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9"/>
  </p:notesMasterIdLst>
  <p:sldIdLst>
    <p:sldId id="256" r:id="rId2"/>
    <p:sldId id="257" r:id="rId3"/>
    <p:sldId id="264" r:id="rId4"/>
    <p:sldId id="270" r:id="rId5"/>
    <p:sldId id="258" r:id="rId6"/>
    <p:sldId id="261" r:id="rId7"/>
    <p:sldId id="273" r:id="rId8"/>
  </p:sldIdLst>
  <p:sldSz cx="9144000" cy="5143500" type="screen16x9"/>
  <p:notesSz cx="6858000" cy="9144000"/>
  <p:embeddedFontLst>
    <p:embeddedFont>
      <p:font typeface="Advent Pro" panose="020B0604020202020204" charset="0"/>
      <p:regular r:id="rId10"/>
      <p:bold r:id="rId11"/>
    </p:embeddedFont>
    <p:embeddedFont>
      <p:font typeface="Fira Sans Condensed ExtraLight" panose="020B0604020202020204" charset="0"/>
      <p:regular r:id="rId12"/>
      <p:bold r:id="rId13"/>
      <p:italic r:id="rId14"/>
      <p:boldItalic r:id="rId15"/>
    </p:embeddedFon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Josefin Sans" panose="020B0604020202020204" charset="0"/>
      <p:regular r:id="rId20"/>
      <p:bold r:id="rId21"/>
      <p:italic r:id="rId22"/>
      <p:boldItalic r:id="rId23"/>
    </p:embeddedFont>
    <p:embeddedFont>
      <p:font typeface="Squada One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CBE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571f33f51b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571f33f51b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571f33f51b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571f33f51b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68950" y="2753402"/>
            <a:ext cx="39468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083450" y="3781102"/>
            <a:ext cx="33324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subTitle" idx="1"/>
          </p:nvPr>
        </p:nvSpPr>
        <p:spPr>
          <a:xfrm>
            <a:off x="5966450" y="3459250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2"/>
          </p:nvPr>
        </p:nvSpPr>
        <p:spPr>
          <a:xfrm>
            <a:off x="5966450" y="2097075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3"/>
          </p:nvPr>
        </p:nvSpPr>
        <p:spPr>
          <a:xfrm>
            <a:off x="5966450" y="692075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4"/>
          </p:nvPr>
        </p:nvSpPr>
        <p:spPr>
          <a:xfrm>
            <a:off x="3322350" y="692075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5"/>
          </p:nvPr>
        </p:nvSpPr>
        <p:spPr>
          <a:xfrm>
            <a:off x="3322350" y="3459250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6"/>
          </p:nvPr>
        </p:nvSpPr>
        <p:spPr>
          <a:xfrm>
            <a:off x="3322350" y="2097062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800"/>
              <a:buFont typeface="Squada One"/>
              <a:buNone/>
              <a:defRPr sz="1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7"/>
          </p:nvPr>
        </p:nvSpPr>
        <p:spPr>
          <a:xfrm>
            <a:off x="3322350" y="1100600"/>
            <a:ext cx="1451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8"/>
          </p:nvPr>
        </p:nvSpPr>
        <p:spPr>
          <a:xfrm>
            <a:off x="3322350" y="3885550"/>
            <a:ext cx="1504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9"/>
          </p:nvPr>
        </p:nvSpPr>
        <p:spPr>
          <a:xfrm>
            <a:off x="3322350" y="2527749"/>
            <a:ext cx="1451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3"/>
          </p:nvPr>
        </p:nvSpPr>
        <p:spPr>
          <a:xfrm>
            <a:off x="5966450" y="1100600"/>
            <a:ext cx="1517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4"/>
          </p:nvPr>
        </p:nvSpPr>
        <p:spPr>
          <a:xfrm>
            <a:off x="5966450" y="3885550"/>
            <a:ext cx="1517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5"/>
          </p:nvPr>
        </p:nvSpPr>
        <p:spPr>
          <a:xfrm>
            <a:off x="5966450" y="2527749"/>
            <a:ext cx="1517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hasCustomPrompt="1"/>
          </p:nvPr>
        </p:nvSpPr>
        <p:spPr>
          <a:xfrm>
            <a:off x="2130172" y="533118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6" hasCustomPrompt="1"/>
          </p:nvPr>
        </p:nvSpPr>
        <p:spPr>
          <a:xfrm>
            <a:off x="2130172" y="3319968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7" hasCustomPrompt="1"/>
          </p:nvPr>
        </p:nvSpPr>
        <p:spPr>
          <a:xfrm>
            <a:off x="2130172" y="1956618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4774053" y="533118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19" hasCustomPrompt="1"/>
          </p:nvPr>
        </p:nvSpPr>
        <p:spPr>
          <a:xfrm>
            <a:off x="4774053" y="3319968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0" hasCustomPrompt="1"/>
          </p:nvPr>
        </p:nvSpPr>
        <p:spPr>
          <a:xfrm>
            <a:off x="4774053" y="1956618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Fira Sans Extra Condensed Medium"/>
              <a:buNone/>
              <a:defRPr sz="6000">
                <a:solidFill>
                  <a:srgbClr val="62BCB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3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017373" y="1431400"/>
            <a:ext cx="44772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4800"/>
              <a:buNone/>
              <a:defRPr sz="4800">
                <a:solidFill>
                  <a:srgbClr val="62BCB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 flipH="1">
            <a:off x="1017370" y="225562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936450" y="962950"/>
            <a:ext cx="0" cy="41805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26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subTitle" idx="1"/>
          </p:nvPr>
        </p:nvSpPr>
        <p:spPr>
          <a:xfrm>
            <a:off x="5068445" y="2952723"/>
            <a:ext cx="3051000" cy="5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5B3C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5B3C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5B3C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5B3C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5B3C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5B3C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5B3C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5B3C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2"/>
          </p:nvPr>
        </p:nvSpPr>
        <p:spPr>
          <a:xfrm>
            <a:off x="3840095" y="2084750"/>
            <a:ext cx="42792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>
            <a:endParaRPr/>
          </a:p>
        </p:txBody>
      </p:sp>
      <p:cxnSp>
        <p:nvCxnSpPr>
          <p:cNvPr id="52" name="Google Shape;52;p7"/>
          <p:cNvCxnSpPr/>
          <p:nvPr/>
        </p:nvCxnSpPr>
        <p:spPr>
          <a:xfrm>
            <a:off x="8207550" y="0"/>
            <a:ext cx="0" cy="41805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6_1_1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936450" y="534075"/>
            <a:ext cx="0" cy="46170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 txBox="1">
            <a:spLocks noGrp="1"/>
          </p:cNvSpPr>
          <p:nvPr>
            <p:ph type="ctrTitle"/>
          </p:nvPr>
        </p:nvSpPr>
        <p:spPr>
          <a:xfrm>
            <a:off x="1036737" y="325800"/>
            <a:ext cx="25104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ubTitle" idx="1"/>
          </p:nvPr>
        </p:nvSpPr>
        <p:spPr>
          <a:xfrm>
            <a:off x="6353332" y="3451687"/>
            <a:ext cx="2318100" cy="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2"/>
          </p:nvPr>
        </p:nvSpPr>
        <p:spPr>
          <a:xfrm>
            <a:off x="6431632" y="2976575"/>
            <a:ext cx="21615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ubTitle" idx="3"/>
          </p:nvPr>
        </p:nvSpPr>
        <p:spPr>
          <a:xfrm>
            <a:off x="1119031" y="3451687"/>
            <a:ext cx="2318100" cy="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ubTitle" idx="4"/>
          </p:nvPr>
        </p:nvSpPr>
        <p:spPr>
          <a:xfrm>
            <a:off x="1197331" y="2976575"/>
            <a:ext cx="21615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5"/>
          </p:nvPr>
        </p:nvSpPr>
        <p:spPr>
          <a:xfrm>
            <a:off x="3736190" y="3451687"/>
            <a:ext cx="2318100" cy="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ubTitle" idx="6"/>
          </p:nvPr>
        </p:nvSpPr>
        <p:spPr>
          <a:xfrm>
            <a:off x="3814490" y="2976575"/>
            <a:ext cx="21615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26_1_1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2"/>
          <p:cNvCxnSpPr/>
          <p:nvPr/>
        </p:nvCxnSpPr>
        <p:spPr>
          <a:xfrm>
            <a:off x="936450" y="0"/>
            <a:ext cx="0" cy="51645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1042100" y="325800"/>
            <a:ext cx="25104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1600"/>
              <a:buNone/>
              <a:defRPr sz="16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ing slide">
  <p:cSld name="CUSTOM_27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325225" y="1226125"/>
            <a:ext cx="55776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4570525" y="2253825"/>
            <a:ext cx="33324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7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6EAE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800"/>
              <a:buFont typeface="Squada One"/>
              <a:buNone/>
              <a:defRPr sz="2800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2800"/>
              <a:buFont typeface="Josefin Sans"/>
              <a:buNone/>
              <a:defRPr sz="2800" b="1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2800"/>
              <a:buFont typeface="Josefin Sans"/>
              <a:buNone/>
              <a:defRPr sz="2800" b="1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2800"/>
              <a:buFont typeface="Josefin Sans"/>
              <a:buNone/>
              <a:defRPr sz="2800" b="1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2800"/>
              <a:buFont typeface="Josefin Sans"/>
              <a:buNone/>
              <a:defRPr sz="2800" b="1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2800"/>
              <a:buFont typeface="Josefin Sans"/>
              <a:buNone/>
              <a:defRPr sz="2800" b="1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2800"/>
              <a:buFont typeface="Josefin Sans"/>
              <a:buNone/>
              <a:defRPr sz="2800" b="1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2800"/>
              <a:buFont typeface="Josefin Sans"/>
              <a:buNone/>
              <a:defRPr sz="2800" b="1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2800"/>
              <a:buFont typeface="Josefin Sans"/>
              <a:buNone/>
              <a:defRPr sz="2800" b="1">
                <a:solidFill>
                  <a:srgbClr val="5B3C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dvent Pro"/>
              <a:buChar char="●"/>
              <a:defRPr sz="11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dvent Pro"/>
              <a:buChar char="○"/>
              <a:defRPr sz="11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dvent Pro"/>
              <a:buChar char="■"/>
              <a:defRPr sz="11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dvent Pro"/>
              <a:buChar char="●"/>
              <a:defRPr sz="11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dvent Pro"/>
              <a:buChar char="○"/>
              <a:defRPr sz="11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dvent Pro"/>
              <a:buChar char="■"/>
              <a:defRPr sz="11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dvent Pro"/>
              <a:buChar char="●"/>
              <a:defRPr sz="11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dvent Pro"/>
              <a:buChar char="○"/>
              <a:defRPr sz="11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Advent Pro"/>
              <a:buChar char="■"/>
              <a:defRPr sz="11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6" r:id="rId5"/>
    <p:sldLayoutId id="2147483658" r:id="rId6"/>
    <p:sldLayoutId id="2147483661" r:id="rId7"/>
    <p:sldLayoutId id="2147483664" r:id="rId8"/>
    <p:sldLayoutId id="214748366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C7AD0A0-39AC-4055-8FFB-87A862BDABC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4E8084C-1695-46A2-9232-A6285380B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472" y="1046587"/>
            <a:ext cx="5510853" cy="3050326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9A66D6C-B6C5-4518-A27D-48224BC62AA1}"/>
              </a:ext>
            </a:extLst>
          </p:cNvPr>
          <p:cNvSpPr/>
          <p:nvPr/>
        </p:nvSpPr>
        <p:spPr>
          <a:xfrm>
            <a:off x="11905" y="-28136"/>
            <a:ext cx="9144000" cy="5199771"/>
          </a:xfrm>
          <a:prstGeom prst="rect">
            <a:avLst/>
          </a:prstGeom>
          <a:solidFill>
            <a:srgbClr val="D9D9D9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107" name="Google Shape;107;p22"/>
          <p:cNvSpPr txBox="1">
            <a:spLocks noGrp="1"/>
          </p:cNvSpPr>
          <p:nvPr>
            <p:ph type="ctrTitle"/>
          </p:nvPr>
        </p:nvSpPr>
        <p:spPr>
          <a:xfrm>
            <a:off x="2843608" y="1720920"/>
            <a:ext cx="5932323" cy="18980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PA" dirty="0"/>
            </a:br>
            <a:r>
              <a:rPr lang="es-PA" dirty="0"/>
              <a:t>moviéndonos hacia el futuro</a:t>
            </a:r>
            <a:endParaRPr sz="6000" b="0" dirty="0">
              <a:solidFill>
                <a:srgbClr val="62BCBE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8" name="Google Shape;107;p22"/>
          <p:cNvSpPr txBox="1">
            <a:spLocks/>
          </p:cNvSpPr>
          <p:nvPr/>
        </p:nvSpPr>
        <p:spPr>
          <a:xfrm>
            <a:off x="2702287" y="535901"/>
            <a:ext cx="6128185" cy="109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Squada One"/>
              <a:buNone/>
              <a:defRPr sz="6000" b="0" i="0" u="none" strike="noStrike" cap="none">
                <a:solidFill>
                  <a:srgbClr val="62BCBE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br>
              <a:rPr lang="es-PA" dirty="0"/>
            </a:br>
            <a:r>
              <a:rPr lang="es-PA" dirty="0"/>
              <a:t>Vehículos Eléctricos: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23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3"/>
          <p:cNvSpPr txBox="1">
            <a:spLocks noGrp="1"/>
          </p:cNvSpPr>
          <p:nvPr>
            <p:ph type="subTitle" idx="7"/>
          </p:nvPr>
        </p:nvSpPr>
        <p:spPr>
          <a:xfrm>
            <a:off x="3322350" y="1100600"/>
            <a:ext cx="1451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Propósito de nuestro producto</a:t>
            </a:r>
            <a:endParaRPr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subTitle" idx="9"/>
          </p:nvPr>
        </p:nvSpPr>
        <p:spPr>
          <a:xfrm>
            <a:off x="3322350" y="3309650"/>
            <a:ext cx="1451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Muestra de la página web realizada</a:t>
            </a:r>
            <a:endParaRPr dirty="0"/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13"/>
          </p:nvPr>
        </p:nvSpPr>
        <p:spPr>
          <a:xfrm>
            <a:off x="5966450" y="1100600"/>
            <a:ext cx="1517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Lenguajes de progamación para hacer la página web</a:t>
            </a:r>
            <a:endParaRPr dirty="0"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15"/>
          </p:nvPr>
        </p:nvSpPr>
        <p:spPr>
          <a:xfrm>
            <a:off x="5966450" y="3309650"/>
            <a:ext cx="1517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Conclusiones finales del proyecto realizado</a:t>
            </a:r>
            <a:endParaRPr dirty="0"/>
          </a:p>
        </p:txBody>
      </p:sp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2130172" y="533118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</a:t>
            </a:r>
            <a:endParaRPr dirty="0"/>
          </a:p>
        </p:txBody>
      </p:sp>
      <p:sp>
        <p:nvSpPr>
          <p:cNvPr id="121" name="Google Shape;121;p23"/>
          <p:cNvSpPr txBox="1">
            <a:spLocks noGrp="1"/>
          </p:cNvSpPr>
          <p:nvPr>
            <p:ph type="title" idx="17"/>
          </p:nvPr>
        </p:nvSpPr>
        <p:spPr>
          <a:xfrm>
            <a:off x="2130172" y="2738519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03</a:t>
            </a:r>
            <a:endParaRPr dirty="0"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18"/>
          </p:nvPr>
        </p:nvSpPr>
        <p:spPr>
          <a:xfrm>
            <a:off x="4774053" y="533118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</a:t>
            </a:r>
            <a:endParaRPr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20"/>
          </p:nvPr>
        </p:nvSpPr>
        <p:spPr>
          <a:xfrm>
            <a:off x="4774053" y="2738519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</a:t>
            </a:r>
            <a:endParaRPr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4"/>
          </p:nvPr>
        </p:nvSpPr>
        <p:spPr>
          <a:xfrm>
            <a:off x="3322350" y="692075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dirty="0"/>
              <a:t>OBJETIVOS DEL PROYECTO</a:t>
            </a:r>
            <a:endParaRPr dirty="0"/>
          </a:p>
        </p:txBody>
      </p:sp>
      <p:sp>
        <p:nvSpPr>
          <p:cNvPr id="127" name="Google Shape;127;p23"/>
          <p:cNvSpPr txBox="1">
            <a:spLocks noGrp="1"/>
          </p:cNvSpPr>
          <p:nvPr>
            <p:ph type="subTitle" idx="6"/>
          </p:nvPr>
        </p:nvSpPr>
        <p:spPr>
          <a:xfrm>
            <a:off x="3322350" y="2878963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PRODUCTO   FINAL</a:t>
            </a:r>
            <a:endParaRPr dirty="0"/>
          </a:p>
        </p:txBody>
      </p:sp>
      <p:sp>
        <p:nvSpPr>
          <p:cNvPr id="129" name="Google Shape;129;p23"/>
          <p:cNvSpPr txBox="1">
            <a:spLocks noGrp="1"/>
          </p:cNvSpPr>
          <p:nvPr>
            <p:ph type="subTitle" idx="2"/>
          </p:nvPr>
        </p:nvSpPr>
        <p:spPr>
          <a:xfrm>
            <a:off x="5966450" y="2878976"/>
            <a:ext cx="1451484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CONCLUSIÓN DEL PROYECTO</a:t>
            </a:r>
            <a:endParaRPr dirty="0"/>
          </a:p>
        </p:txBody>
      </p:sp>
      <p:sp>
        <p:nvSpPr>
          <p:cNvPr id="130" name="Google Shape;130;p23"/>
          <p:cNvSpPr txBox="1">
            <a:spLocks noGrp="1"/>
          </p:cNvSpPr>
          <p:nvPr>
            <p:ph type="subTitle" idx="3"/>
          </p:nvPr>
        </p:nvSpPr>
        <p:spPr>
          <a:xfrm>
            <a:off x="5966450" y="692075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LENGUAJES UTILIZADOS</a:t>
            </a:r>
            <a:endParaRPr dirty="0"/>
          </a:p>
        </p:txBody>
      </p:sp>
      <p:sp>
        <p:nvSpPr>
          <p:cNvPr id="4" name="Título 3"/>
          <p:cNvSpPr>
            <a:spLocks noGrp="1"/>
          </p:cNvSpPr>
          <p:nvPr>
            <p:ph type="title" idx="16"/>
          </p:nvPr>
        </p:nvSpPr>
        <p:spPr/>
        <p:txBody>
          <a:bodyPr/>
          <a:lstStyle/>
          <a:p>
            <a:r>
              <a:rPr lang="es-PA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>
            <a:spLocks noGrp="1"/>
          </p:cNvSpPr>
          <p:nvPr>
            <p:ph type="subTitle" idx="6"/>
          </p:nvPr>
        </p:nvSpPr>
        <p:spPr>
          <a:xfrm>
            <a:off x="5740601" y="3070415"/>
            <a:ext cx="21615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dirty="0"/>
              <a:t>Mostrar información acerca de la cantidad y ubicación de los</a:t>
            </a:r>
            <a:endParaRPr dirty="0"/>
          </a:p>
        </p:txBody>
      </p:sp>
      <p:sp>
        <p:nvSpPr>
          <p:cNvPr id="245" name="Google Shape;245;p30"/>
          <p:cNvSpPr txBox="1">
            <a:spLocks noGrp="1"/>
          </p:cNvSpPr>
          <p:nvPr>
            <p:ph type="ctrTitle"/>
          </p:nvPr>
        </p:nvSpPr>
        <p:spPr>
          <a:xfrm>
            <a:off x="907535" y="529997"/>
            <a:ext cx="25104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OBJETIVOS</a:t>
            </a:r>
            <a:endParaRPr dirty="0"/>
          </a:p>
        </p:txBody>
      </p:sp>
      <p:sp>
        <p:nvSpPr>
          <p:cNvPr id="248" name="Google Shape;248;p30"/>
          <p:cNvSpPr txBox="1">
            <a:spLocks noGrp="1"/>
          </p:cNvSpPr>
          <p:nvPr>
            <p:ph type="subTitle" idx="3"/>
          </p:nvPr>
        </p:nvSpPr>
        <p:spPr>
          <a:xfrm>
            <a:off x="2084435" y="3517115"/>
            <a:ext cx="2318100" cy="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FRENAR EL USO DE COMBISTIBLE FÓSIL </a:t>
            </a:r>
            <a:endParaRPr dirty="0"/>
          </a:p>
        </p:txBody>
      </p:sp>
      <p:sp>
        <p:nvSpPr>
          <p:cNvPr id="249" name="Google Shape;249;p30"/>
          <p:cNvSpPr txBox="1">
            <a:spLocks noGrp="1"/>
          </p:cNvSpPr>
          <p:nvPr>
            <p:ph type="subTitle" idx="5"/>
          </p:nvPr>
        </p:nvSpPr>
        <p:spPr>
          <a:xfrm>
            <a:off x="5662301" y="3545527"/>
            <a:ext cx="2318100" cy="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PA" dirty="0"/>
              <a:t>CARGADORES DE VEHÍCULOS ELÉCTRICOS </a:t>
            </a:r>
            <a:endParaRPr dirty="0"/>
          </a:p>
        </p:txBody>
      </p:sp>
      <p:sp>
        <p:nvSpPr>
          <p:cNvPr id="250" name="Google Shape;250;p30"/>
          <p:cNvSpPr txBox="1">
            <a:spLocks noGrp="1"/>
          </p:cNvSpPr>
          <p:nvPr>
            <p:ph type="subTitle" idx="4"/>
          </p:nvPr>
        </p:nvSpPr>
        <p:spPr>
          <a:xfrm>
            <a:off x="2162735" y="3042003"/>
            <a:ext cx="21615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Concientizar a la población panameña acerca de la presencia de los vehículos eléctricos en el país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05" y="1635603"/>
            <a:ext cx="1274960" cy="127496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151" y="1635603"/>
            <a:ext cx="1274400" cy="127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6"/>
          <p:cNvSpPr txBox="1">
            <a:spLocks noGrp="1"/>
          </p:cNvSpPr>
          <p:nvPr>
            <p:ph type="ctrTitle"/>
          </p:nvPr>
        </p:nvSpPr>
        <p:spPr>
          <a:xfrm>
            <a:off x="1042100" y="325800"/>
            <a:ext cx="21957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dirty="0"/>
              <a:t>LENGUAJES UTILIZADOS</a:t>
            </a:r>
            <a:endParaRPr dirty="0"/>
          </a:p>
        </p:txBody>
      </p:sp>
      <p:grpSp>
        <p:nvGrpSpPr>
          <p:cNvPr id="576" name="Google Shape;576;p36"/>
          <p:cNvGrpSpPr/>
          <p:nvPr/>
        </p:nvGrpSpPr>
        <p:grpSpPr>
          <a:xfrm>
            <a:off x="3000775" y="1524660"/>
            <a:ext cx="7137500" cy="3074175"/>
            <a:chOff x="236975" y="1313125"/>
            <a:chExt cx="7137500" cy="3074175"/>
          </a:xfrm>
        </p:grpSpPr>
        <p:sp>
          <p:nvSpPr>
            <p:cNvPr id="577" name="Google Shape;577;p36"/>
            <p:cNvSpPr/>
            <p:nvPr/>
          </p:nvSpPr>
          <p:spPr>
            <a:xfrm>
              <a:off x="1090600" y="1687450"/>
              <a:ext cx="562075" cy="994025"/>
            </a:xfrm>
            <a:custGeom>
              <a:avLst/>
              <a:gdLst/>
              <a:ahLst/>
              <a:cxnLst/>
              <a:rect l="l" t="t" r="r" b="b"/>
              <a:pathLst>
                <a:path w="22483" h="39761" extrusionOk="0">
                  <a:moveTo>
                    <a:pt x="3082" y="39760"/>
                  </a:moveTo>
                  <a:lnTo>
                    <a:pt x="19344" y="39760"/>
                  </a:lnTo>
                  <a:cubicBezTo>
                    <a:pt x="21056" y="39760"/>
                    <a:pt x="22483" y="38379"/>
                    <a:pt x="22483" y="36667"/>
                  </a:cubicBezTo>
                  <a:lnTo>
                    <a:pt x="22483" y="3093"/>
                  </a:lnTo>
                  <a:cubicBezTo>
                    <a:pt x="22483" y="1381"/>
                    <a:pt x="21056" y="0"/>
                    <a:pt x="19344" y="0"/>
                  </a:cubicBezTo>
                  <a:lnTo>
                    <a:pt x="3082" y="0"/>
                  </a:lnTo>
                  <a:cubicBezTo>
                    <a:pt x="1370" y="0"/>
                    <a:pt x="1" y="1381"/>
                    <a:pt x="1" y="3093"/>
                  </a:cubicBezTo>
                  <a:lnTo>
                    <a:pt x="1" y="36667"/>
                  </a:lnTo>
                  <a:cubicBezTo>
                    <a:pt x="1" y="38379"/>
                    <a:pt x="1370" y="39760"/>
                    <a:pt x="3082" y="39760"/>
                  </a:cubicBezTo>
                  <a:close/>
                </a:path>
              </a:pathLst>
            </a:custGeom>
            <a:solidFill>
              <a:srgbClr val="320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1418700" y="1806425"/>
              <a:ext cx="233975" cy="875050"/>
            </a:xfrm>
            <a:custGeom>
              <a:avLst/>
              <a:gdLst/>
              <a:ahLst/>
              <a:cxnLst/>
              <a:rect l="l" t="t" r="r" b="b"/>
              <a:pathLst>
                <a:path w="9359" h="35002" extrusionOk="0">
                  <a:moveTo>
                    <a:pt x="1" y="35001"/>
                  </a:moveTo>
                  <a:lnTo>
                    <a:pt x="6220" y="35001"/>
                  </a:lnTo>
                  <a:cubicBezTo>
                    <a:pt x="7932" y="35001"/>
                    <a:pt x="9359" y="33620"/>
                    <a:pt x="9359" y="31908"/>
                  </a:cubicBezTo>
                  <a:lnTo>
                    <a:pt x="9359" y="0"/>
                  </a:lnTo>
                  <a:lnTo>
                    <a:pt x="3995" y="0"/>
                  </a:lnTo>
                  <a:cubicBezTo>
                    <a:pt x="1804" y="0"/>
                    <a:pt x="1" y="1803"/>
                    <a:pt x="1" y="3994"/>
                  </a:cubicBezTo>
                  <a:close/>
                </a:path>
              </a:pathLst>
            </a:custGeom>
            <a:solidFill>
              <a:srgbClr val="2502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1090600" y="1687450"/>
              <a:ext cx="216300" cy="994025"/>
            </a:xfrm>
            <a:custGeom>
              <a:avLst/>
              <a:gdLst/>
              <a:ahLst/>
              <a:cxnLst/>
              <a:rect l="l" t="t" r="r" b="b"/>
              <a:pathLst>
                <a:path w="8652" h="39761" extrusionOk="0">
                  <a:moveTo>
                    <a:pt x="3561" y="39760"/>
                  </a:moveTo>
                  <a:lnTo>
                    <a:pt x="5079" y="39760"/>
                  </a:lnTo>
                  <a:cubicBezTo>
                    <a:pt x="7031" y="39760"/>
                    <a:pt x="8651" y="38140"/>
                    <a:pt x="8651" y="36188"/>
                  </a:cubicBezTo>
                  <a:lnTo>
                    <a:pt x="8651" y="3572"/>
                  </a:lnTo>
                  <a:cubicBezTo>
                    <a:pt x="8651" y="1621"/>
                    <a:pt x="7031" y="0"/>
                    <a:pt x="5079" y="0"/>
                  </a:cubicBezTo>
                  <a:lnTo>
                    <a:pt x="3561" y="0"/>
                  </a:lnTo>
                  <a:cubicBezTo>
                    <a:pt x="1610" y="0"/>
                    <a:pt x="1" y="1621"/>
                    <a:pt x="1" y="3572"/>
                  </a:cubicBezTo>
                  <a:lnTo>
                    <a:pt x="1" y="36188"/>
                  </a:lnTo>
                  <a:cubicBezTo>
                    <a:pt x="1" y="38140"/>
                    <a:pt x="1610" y="39760"/>
                    <a:pt x="3561" y="39760"/>
                  </a:cubicBezTo>
                  <a:close/>
                </a:path>
              </a:pathLst>
            </a:custGeom>
            <a:solidFill>
              <a:srgbClr val="490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1146250" y="1888575"/>
              <a:ext cx="78475" cy="576350"/>
            </a:xfrm>
            <a:custGeom>
              <a:avLst/>
              <a:gdLst/>
              <a:ahLst/>
              <a:cxnLst/>
              <a:rect l="l" t="t" r="r" b="b"/>
              <a:pathLst>
                <a:path w="3139" h="23054" extrusionOk="0">
                  <a:moveTo>
                    <a:pt x="1004" y="23053"/>
                  </a:moveTo>
                  <a:lnTo>
                    <a:pt x="2191" y="23053"/>
                  </a:lnTo>
                  <a:cubicBezTo>
                    <a:pt x="2716" y="23053"/>
                    <a:pt x="3138" y="22585"/>
                    <a:pt x="3138" y="22060"/>
                  </a:cubicBezTo>
                  <a:lnTo>
                    <a:pt x="3138" y="948"/>
                  </a:lnTo>
                  <a:cubicBezTo>
                    <a:pt x="3138" y="423"/>
                    <a:pt x="2716" y="1"/>
                    <a:pt x="2191" y="1"/>
                  </a:cubicBezTo>
                  <a:lnTo>
                    <a:pt x="1004" y="1"/>
                  </a:lnTo>
                  <a:cubicBezTo>
                    <a:pt x="434" y="1"/>
                    <a:pt x="0" y="423"/>
                    <a:pt x="0" y="948"/>
                  </a:cubicBezTo>
                  <a:lnTo>
                    <a:pt x="0" y="22060"/>
                  </a:lnTo>
                  <a:cubicBezTo>
                    <a:pt x="0" y="22585"/>
                    <a:pt x="434" y="23053"/>
                    <a:pt x="1004" y="23053"/>
                  </a:cubicBezTo>
                  <a:close/>
                </a:path>
              </a:pathLst>
            </a:custGeom>
            <a:solidFill>
              <a:srgbClr val="641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1431550" y="2069175"/>
              <a:ext cx="122700" cy="222275"/>
            </a:xfrm>
            <a:custGeom>
              <a:avLst/>
              <a:gdLst/>
              <a:ahLst/>
              <a:cxnLst/>
              <a:rect l="l" t="t" r="r" b="b"/>
              <a:pathLst>
                <a:path w="4908" h="8891" extrusionOk="0">
                  <a:moveTo>
                    <a:pt x="2431" y="1"/>
                  </a:moveTo>
                  <a:lnTo>
                    <a:pt x="2431" y="1"/>
                  </a:lnTo>
                  <a:cubicBezTo>
                    <a:pt x="3766" y="1"/>
                    <a:pt x="4907" y="1142"/>
                    <a:pt x="4907" y="2477"/>
                  </a:cubicBezTo>
                  <a:lnTo>
                    <a:pt x="4907" y="6414"/>
                  </a:lnTo>
                  <a:cubicBezTo>
                    <a:pt x="4907" y="7795"/>
                    <a:pt x="3766" y="8891"/>
                    <a:pt x="2431" y="8891"/>
                  </a:cubicBezTo>
                  <a:cubicBezTo>
                    <a:pt x="1096" y="8891"/>
                    <a:pt x="0" y="7795"/>
                    <a:pt x="0" y="6414"/>
                  </a:cubicBezTo>
                  <a:lnTo>
                    <a:pt x="0" y="2477"/>
                  </a:lnTo>
                  <a:cubicBezTo>
                    <a:pt x="0" y="1142"/>
                    <a:pt x="1096" y="1"/>
                    <a:pt x="2431" y="1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1444675" y="2095425"/>
              <a:ext cx="95300" cy="171200"/>
            </a:xfrm>
            <a:custGeom>
              <a:avLst/>
              <a:gdLst/>
              <a:ahLst/>
              <a:cxnLst/>
              <a:rect l="l" t="t" r="r" b="b"/>
              <a:pathLst>
                <a:path w="3812" h="6848" extrusionOk="0">
                  <a:moveTo>
                    <a:pt x="1906" y="1"/>
                  </a:moveTo>
                  <a:lnTo>
                    <a:pt x="1906" y="1"/>
                  </a:lnTo>
                  <a:cubicBezTo>
                    <a:pt x="2956" y="1"/>
                    <a:pt x="3812" y="856"/>
                    <a:pt x="3812" y="1849"/>
                  </a:cubicBezTo>
                  <a:lnTo>
                    <a:pt x="3812" y="4942"/>
                  </a:lnTo>
                  <a:cubicBezTo>
                    <a:pt x="3812" y="5992"/>
                    <a:pt x="2956" y="6848"/>
                    <a:pt x="1906" y="6848"/>
                  </a:cubicBezTo>
                  <a:cubicBezTo>
                    <a:pt x="856" y="6848"/>
                    <a:pt x="0" y="5992"/>
                    <a:pt x="0" y="4942"/>
                  </a:cubicBezTo>
                  <a:lnTo>
                    <a:pt x="0" y="1849"/>
                  </a:lnTo>
                  <a:cubicBezTo>
                    <a:pt x="0" y="1610"/>
                    <a:pt x="46" y="1370"/>
                    <a:pt x="149" y="1187"/>
                  </a:cubicBezTo>
                  <a:cubicBezTo>
                    <a:pt x="240" y="1279"/>
                    <a:pt x="388" y="1370"/>
                    <a:pt x="571" y="1370"/>
                  </a:cubicBezTo>
                  <a:cubicBezTo>
                    <a:pt x="856" y="1370"/>
                    <a:pt x="1096" y="1142"/>
                    <a:pt x="1096" y="856"/>
                  </a:cubicBezTo>
                  <a:cubicBezTo>
                    <a:pt x="1096" y="617"/>
                    <a:pt x="959" y="423"/>
                    <a:pt x="765" y="377"/>
                  </a:cubicBezTo>
                  <a:cubicBezTo>
                    <a:pt x="1096" y="138"/>
                    <a:pt x="1472" y="1"/>
                    <a:pt x="1906" y="1"/>
                  </a:cubicBezTo>
                  <a:close/>
                </a:path>
              </a:pathLst>
            </a:custGeom>
            <a:solidFill>
              <a:srgbClr val="B1C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1451800" y="2109700"/>
              <a:ext cx="14300" cy="14275"/>
            </a:xfrm>
            <a:custGeom>
              <a:avLst/>
              <a:gdLst/>
              <a:ahLst/>
              <a:cxnLst/>
              <a:rect l="l" t="t" r="r" b="b"/>
              <a:pathLst>
                <a:path w="572" h="571" extrusionOk="0">
                  <a:moveTo>
                    <a:pt x="286" y="571"/>
                  </a:moveTo>
                  <a:cubicBezTo>
                    <a:pt x="149" y="571"/>
                    <a:pt x="0" y="422"/>
                    <a:pt x="0" y="285"/>
                  </a:cubicBezTo>
                  <a:cubicBezTo>
                    <a:pt x="0" y="91"/>
                    <a:pt x="149" y="0"/>
                    <a:pt x="286" y="0"/>
                  </a:cubicBezTo>
                  <a:cubicBezTo>
                    <a:pt x="434" y="0"/>
                    <a:pt x="571" y="91"/>
                    <a:pt x="571" y="285"/>
                  </a:cubicBezTo>
                  <a:cubicBezTo>
                    <a:pt x="571" y="422"/>
                    <a:pt x="434" y="571"/>
                    <a:pt x="286" y="571"/>
                  </a:cubicBezTo>
                  <a:close/>
                </a:path>
              </a:pathLst>
            </a:custGeom>
            <a:solidFill>
              <a:srgbClr val="B1C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1475775" y="21025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83" y="332"/>
                  </a:moveTo>
                  <a:cubicBezTo>
                    <a:pt x="91" y="332"/>
                    <a:pt x="0" y="286"/>
                    <a:pt x="0" y="183"/>
                  </a:cubicBezTo>
                  <a:cubicBezTo>
                    <a:pt x="0" y="92"/>
                    <a:pt x="91" y="1"/>
                    <a:pt x="183" y="1"/>
                  </a:cubicBezTo>
                  <a:cubicBezTo>
                    <a:pt x="285" y="1"/>
                    <a:pt x="331" y="92"/>
                    <a:pt x="331" y="183"/>
                  </a:cubicBezTo>
                  <a:cubicBezTo>
                    <a:pt x="331" y="286"/>
                    <a:pt x="285" y="332"/>
                    <a:pt x="183" y="332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1473200" y="2116825"/>
              <a:ext cx="32250" cy="31975"/>
            </a:xfrm>
            <a:custGeom>
              <a:avLst/>
              <a:gdLst/>
              <a:ahLst/>
              <a:cxnLst/>
              <a:rect l="l" t="t" r="r" b="b"/>
              <a:pathLst>
                <a:path w="1290" h="1279" extrusionOk="0">
                  <a:moveTo>
                    <a:pt x="617" y="1279"/>
                  </a:moveTo>
                  <a:cubicBezTo>
                    <a:pt x="286" y="1279"/>
                    <a:pt x="0" y="993"/>
                    <a:pt x="0" y="617"/>
                  </a:cubicBezTo>
                  <a:cubicBezTo>
                    <a:pt x="0" y="286"/>
                    <a:pt x="286" y="0"/>
                    <a:pt x="617" y="0"/>
                  </a:cubicBezTo>
                  <a:cubicBezTo>
                    <a:pt x="1005" y="0"/>
                    <a:pt x="1290" y="286"/>
                    <a:pt x="1290" y="617"/>
                  </a:cubicBezTo>
                  <a:cubicBezTo>
                    <a:pt x="1290" y="993"/>
                    <a:pt x="1005" y="1279"/>
                    <a:pt x="617" y="1279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1450650" y="2134525"/>
              <a:ext cx="16575" cy="16550"/>
            </a:xfrm>
            <a:custGeom>
              <a:avLst/>
              <a:gdLst/>
              <a:ahLst/>
              <a:cxnLst/>
              <a:rect l="l" t="t" r="r" b="b"/>
              <a:pathLst>
                <a:path w="663" h="662" extrusionOk="0">
                  <a:moveTo>
                    <a:pt x="332" y="662"/>
                  </a:moveTo>
                  <a:cubicBezTo>
                    <a:pt x="149" y="662"/>
                    <a:pt x="1" y="525"/>
                    <a:pt x="1" y="331"/>
                  </a:cubicBezTo>
                  <a:cubicBezTo>
                    <a:pt x="1" y="148"/>
                    <a:pt x="149" y="0"/>
                    <a:pt x="332" y="0"/>
                  </a:cubicBezTo>
                  <a:cubicBezTo>
                    <a:pt x="480" y="0"/>
                    <a:pt x="663" y="148"/>
                    <a:pt x="663" y="331"/>
                  </a:cubicBezTo>
                  <a:cubicBezTo>
                    <a:pt x="663" y="525"/>
                    <a:pt x="480" y="662"/>
                    <a:pt x="332" y="662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1511425" y="2222375"/>
              <a:ext cx="21425" cy="20300"/>
            </a:xfrm>
            <a:custGeom>
              <a:avLst/>
              <a:gdLst/>
              <a:ahLst/>
              <a:cxnLst/>
              <a:rect l="l" t="t" r="r" b="b"/>
              <a:pathLst>
                <a:path w="857" h="812" extrusionOk="0">
                  <a:moveTo>
                    <a:pt x="423" y="811"/>
                  </a:moveTo>
                  <a:cubicBezTo>
                    <a:pt x="183" y="811"/>
                    <a:pt x="1" y="629"/>
                    <a:pt x="1" y="435"/>
                  </a:cubicBezTo>
                  <a:cubicBezTo>
                    <a:pt x="1" y="195"/>
                    <a:pt x="183" y="1"/>
                    <a:pt x="423" y="1"/>
                  </a:cubicBezTo>
                  <a:cubicBezTo>
                    <a:pt x="663" y="1"/>
                    <a:pt x="857" y="195"/>
                    <a:pt x="857" y="435"/>
                  </a:cubicBezTo>
                  <a:cubicBezTo>
                    <a:pt x="857" y="629"/>
                    <a:pt x="663" y="811"/>
                    <a:pt x="423" y="811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1521975" y="2190425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6" y="1051"/>
                  </a:moveTo>
                  <a:cubicBezTo>
                    <a:pt x="241" y="1051"/>
                    <a:pt x="1" y="811"/>
                    <a:pt x="1" y="526"/>
                  </a:cubicBezTo>
                  <a:cubicBezTo>
                    <a:pt x="1" y="240"/>
                    <a:pt x="241" y="1"/>
                    <a:pt x="526" y="1"/>
                  </a:cubicBezTo>
                  <a:cubicBezTo>
                    <a:pt x="811" y="1"/>
                    <a:pt x="1051" y="240"/>
                    <a:pt x="1051" y="526"/>
                  </a:cubicBezTo>
                  <a:cubicBezTo>
                    <a:pt x="1051" y="811"/>
                    <a:pt x="811" y="1051"/>
                    <a:pt x="526" y="1051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1438675" y="2210700"/>
              <a:ext cx="39400" cy="39100"/>
            </a:xfrm>
            <a:custGeom>
              <a:avLst/>
              <a:gdLst/>
              <a:ahLst/>
              <a:cxnLst/>
              <a:rect l="l" t="t" r="r" b="b"/>
              <a:pathLst>
                <a:path w="1576" h="1564" extrusionOk="0">
                  <a:moveTo>
                    <a:pt x="811" y="1564"/>
                  </a:moveTo>
                  <a:cubicBezTo>
                    <a:pt x="389" y="1564"/>
                    <a:pt x="1" y="1233"/>
                    <a:pt x="1" y="810"/>
                  </a:cubicBezTo>
                  <a:cubicBezTo>
                    <a:pt x="1" y="377"/>
                    <a:pt x="389" y="0"/>
                    <a:pt x="811" y="0"/>
                  </a:cubicBezTo>
                  <a:cubicBezTo>
                    <a:pt x="1244" y="0"/>
                    <a:pt x="1575" y="377"/>
                    <a:pt x="1575" y="810"/>
                  </a:cubicBezTo>
                  <a:cubicBezTo>
                    <a:pt x="1575" y="1233"/>
                    <a:pt x="1244" y="1564"/>
                    <a:pt x="811" y="1564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1462650" y="2196425"/>
              <a:ext cx="13150" cy="11725"/>
            </a:xfrm>
            <a:custGeom>
              <a:avLst/>
              <a:gdLst/>
              <a:ahLst/>
              <a:cxnLst/>
              <a:rect l="l" t="t" r="r" b="b"/>
              <a:pathLst>
                <a:path w="526" h="469" extrusionOk="0">
                  <a:moveTo>
                    <a:pt x="285" y="468"/>
                  </a:moveTo>
                  <a:cubicBezTo>
                    <a:pt x="137" y="468"/>
                    <a:pt x="0" y="377"/>
                    <a:pt x="0" y="240"/>
                  </a:cubicBezTo>
                  <a:cubicBezTo>
                    <a:pt x="0" y="92"/>
                    <a:pt x="137" y="0"/>
                    <a:pt x="285" y="0"/>
                  </a:cubicBezTo>
                  <a:cubicBezTo>
                    <a:pt x="377" y="0"/>
                    <a:pt x="525" y="92"/>
                    <a:pt x="525" y="240"/>
                  </a:cubicBezTo>
                  <a:cubicBezTo>
                    <a:pt x="525" y="377"/>
                    <a:pt x="377" y="468"/>
                    <a:pt x="285" y="468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1507725" y="2206975"/>
              <a:ext cx="9425" cy="10875"/>
            </a:xfrm>
            <a:custGeom>
              <a:avLst/>
              <a:gdLst/>
              <a:ahLst/>
              <a:cxnLst/>
              <a:rect l="l" t="t" r="r" b="b"/>
              <a:pathLst>
                <a:path w="377" h="435" extrusionOk="0">
                  <a:moveTo>
                    <a:pt x="194" y="434"/>
                  </a:moveTo>
                  <a:cubicBezTo>
                    <a:pt x="46" y="434"/>
                    <a:pt x="0" y="332"/>
                    <a:pt x="0" y="240"/>
                  </a:cubicBezTo>
                  <a:cubicBezTo>
                    <a:pt x="0" y="103"/>
                    <a:pt x="46" y="1"/>
                    <a:pt x="194" y="1"/>
                  </a:cubicBezTo>
                  <a:cubicBezTo>
                    <a:pt x="286" y="1"/>
                    <a:pt x="377" y="103"/>
                    <a:pt x="377" y="240"/>
                  </a:cubicBezTo>
                  <a:cubicBezTo>
                    <a:pt x="377" y="332"/>
                    <a:pt x="286" y="434"/>
                    <a:pt x="194" y="434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1613575" y="2028675"/>
              <a:ext cx="171200" cy="310425"/>
            </a:xfrm>
            <a:custGeom>
              <a:avLst/>
              <a:gdLst/>
              <a:ahLst/>
              <a:cxnLst/>
              <a:rect l="l" t="t" r="r" b="b"/>
              <a:pathLst>
                <a:path w="6848" h="12417" extrusionOk="0">
                  <a:moveTo>
                    <a:pt x="3424" y="0"/>
                  </a:moveTo>
                  <a:lnTo>
                    <a:pt x="3424" y="0"/>
                  </a:lnTo>
                  <a:cubicBezTo>
                    <a:pt x="5330" y="0"/>
                    <a:pt x="6848" y="1529"/>
                    <a:pt x="6848" y="3424"/>
                  </a:cubicBezTo>
                  <a:lnTo>
                    <a:pt x="6848" y="8993"/>
                  </a:lnTo>
                  <a:cubicBezTo>
                    <a:pt x="6848" y="10842"/>
                    <a:pt x="5330" y="12417"/>
                    <a:pt x="3424" y="12417"/>
                  </a:cubicBezTo>
                  <a:cubicBezTo>
                    <a:pt x="1564" y="12417"/>
                    <a:pt x="0" y="10842"/>
                    <a:pt x="0" y="8993"/>
                  </a:cubicBezTo>
                  <a:lnTo>
                    <a:pt x="0" y="3424"/>
                  </a:lnTo>
                  <a:cubicBezTo>
                    <a:pt x="0" y="1529"/>
                    <a:pt x="1564" y="0"/>
                    <a:pt x="3424" y="0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1633825" y="2064325"/>
              <a:ext cx="131825" cy="239125"/>
            </a:xfrm>
            <a:custGeom>
              <a:avLst/>
              <a:gdLst/>
              <a:ahLst/>
              <a:cxnLst/>
              <a:rect l="l" t="t" r="r" b="b"/>
              <a:pathLst>
                <a:path w="5273" h="9565" extrusionOk="0">
                  <a:moveTo>
                    <a:pt x="2614" y="1"/>
                  </a:moveTo>
                  <a:lnTo>
                    <a:pt x="2614" y="1"/>
                  </a:lnTo>
                  <a:cubicBezTo>
                    <a:pt x="4086" y="1"/>
                    <a:pt x="5273" y="1188"/>
                    <a:pt x="5273" y="2614"/>
                  </a:cubicBezTo>
                  <a:lnTo>
                    <a:pt x="5273" y="6894"/>
                  </a:lnTo>
                  <a:cubicBezTo>
                    <a:pt x="5273" y="8377"/>
                    <a:pt x="4086" y="9564"/>
                    <a:pt x="2614" y="9564"/>
                  </a:cubicBezTo>
                  <a:lnTo>
                    <a:pt x="2614" y="9564"/>
                  </a:lnTo>
                  <a:cubicBezTo>
                    <a:pt x="1187" y="9564"/>
                    <a:pt x="0" y="8377"/>
                    <a:pt x="0" y="6894"/>
                  </a:cubicBezTo>
                  <a:lnTo>
                    <a:pt x="0" y="2614"/>
                  </a:lnTo>
                  <a:cubicBezTo>
                    <a:pt x="0" y="2283"/>
                    <a:pt x="46" y="1952"/>
                    <a:pt x="183" y="1621"/>
                  </a:cubicBezTo>
                  <a:cubicBezTo>
                    <a:pt x="331" y="1815"/>
                    <a:pt x="525" y="1906"/>
                    <a:pt x="754" y="1906"/>
                  </a:cubicBezTo>
                  <a:cubicBezTo>
                    <a:pt x="1142" y="1906"/>
                    <a:pt x="1473" y="1576"/>
                    <a:pt x="1473" y="1188"/>
                  </a:cubicBezTo>
                  <a:cubicBezTo>
                    <a:pt x="1473" y="902"/>
                    <a:pt x="1324" y="617"/>
                    <a:pt x="1039" y="526"/>
                  </a:cubicBezTo>
                  <a:cubicBezTo>
                    <a:pt x="1473" y="195"/>
                    <a:pt x="2043" y="1"/>
                    <a:pt x="2614" y="1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1643250" y="2083450"/>
              <a:ext cx="19125" cy="20275"/>
            </a:xfrm>
            <a:custGeom>
              <a:avLst/>
              <a:gdLst/>
              <a:ahLst/>
              <a:cxnLst/>
              <a:rect l="l" t="t" r="r" b="b"/>
              <a:pathLst>
                <a:path w="765" h="811" extrusionOk="0">
                  <a:moveTo>
                    <a:pt x="377" y="811"/>
                  </a:moveTo>
                  <a:cubicBezTo>
                    <a:pt x="148" y="811"/>
                    <a:pt x="0" y="617"/>
                    <a:pt x="0" y="423"/>
                  </a:cubicBezTo>
                  <a:cubicBezTo>
                    <a:pt x="0" y="194"/>
                    <a:pt x="148" y="0"/>
                    <a:pt x="377" y="0"/>
                  </a:cubicBezTo>
                  <a:cubicBezTo>
                    <a:pt x="616" y="0"/>
                    <a:pt x="765" y="194"/>
                    <a:pt x="765" y="423"/>
                  </a:cubicBezTo>
                  <a:cubicBezTo>
                    <a:pt x="765" y="617"/>
                    <a:pt x="616" y="811"/>
                    <a:pt x="377" y="811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1676625" y="2075175"/>
              <a:ext cx="11725" cy="11725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240" y="468"/>
                  </a:moveTo>
                  <a:cubicBezTo>
                    <a:pt x="92" y="468"/>
                    <a:pt x="0" y="331"/>
                    <a:pt x="0" y="240"/>
                  </a:cubicBezTo>
                  <a:cubicBezTo>
                    <a:pt x="0" y="92"/>
                    <a:pt x="92" y="0"/>
                    <a:pt x="240" y="0"/>
                  </a:cubicBezTo>
                  <a:cubicBezTo>
                    <a:pt x="377" y="0"/>
                    <a:pt x="468" y="92"/>
                    <a:pt x="468" y="240"/>
                  </a:cubicBezTo>
                  <a:cubicBezTo>
                    <a:pt x="468" y="331"/>
                    <a:pt x="377" y="468"/>
                    <a:pt x="240" y="468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1672900" y="2094000"/>
              <a:ext cx="43975" cy="44250"/>
            </a:xfrm>
            <a:custGeom>
              <a:avLst/>
              <a:gdLst/>
              <a:ahLst/>
              <a:cxnLst/>
              <a:rect l="l" t="t" r="r" b="b"/>
              <a:pathLst>
                <a:path w="1759" h="1770" extrusionOk="0">
                  <a:moveTo>
                    <a:pt x="903" y="1769"/>
                  </a:moveTo>
                  <a:cubicBezTo>
                    <a:pt x="435" y="1769"/>
                    <a:pt x="1" y="1381"/>
                    <a:pt x="1" y="913"/>
                  </a:cubicBezTo>
                  <a:cubicBezTo>
                    <a:pt x="1" y="434"/>
                    <a:pt x="435" y="1"/>
                    <a:pt x="903" y="1"/>
                  </a:cubicBezTo>
                  <a:cubicBezTo>
                    <a:pt x="1382" y="1"/>
                    <a:pt x="1758" y="434"/>
                    <a:pt x="1758" y="913"/>
                  </a:cubicBezTo>
                  <a:cubicBezTo>
                    <a:pt x="1758" y="1381"/>
                    <a:pt x="1382" y="1769"/>
                    <a:pt x="903" y="1769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1640950" y="2119100"/>
              <a:ext cx="22575" cy="23700"/>
            </a:xfrm>
            <a:custGeom>
              <a:avLst/>
              <a:gdLst/>
              <a:ahLst/>
              <a:cxnLst/>
              <a:rect l="l" t="t" r="r" b="b"/>
              <a:pathLst>
                <a:path w="903" h="948" extrusionOk="0">
                  <a:moveTo>
                    <a:pt x="423" y="948"/>
                  </a:moveTo>
                  <a:cubicBezTo>
                    <a:pt x="183" y="948"/>
                    <a:pt x="1" y="708"/>
                    <a:pt x="1" y="480"/>
                  </a:cubicBezTo>
                  <a:cubicBezTo>
                    <a:pt x="1" y="195"/>
                    <a:pt x="183" y="1"/>
                    <a:pt x="423" y="1"/>
                  </a:cubicBezTo>
                  <a:cubicBezTo>
                    <a:pt x="708" y="1"/>
                    <a:pt x="902" y="195"/>
                    <a:pt x="902" y="480"/>
                  </a:cubicBezTo>
                  <a:cubicBezTo>
                    <a:pt x="902" y="708"/>
                    <a:pt x="708" y="948"/>
                    <a:pt x="423" y="948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1726550" y="2242650"/>
              <a:ext cx="29700" cy="28550"/>
            </a:xfrm>
            <a:custGeom>
              <a:avLst/>
              <a:gdLst/>
              <a:ahLst/>
              <a:cxnLst/>
              <a:rect l="l" t="t" r="r" b="b"/>
              <a:pathLst>
                <a:path w="1188" h="1142" extrusionOk="0">
                  <a:moveTo>
                    <a:pt x="617" y="1141"/>
                  </a:moveTo>
                  <a:cubicBezTo>
                    <a:pt x="286" y="1141"/>
                    <a:pt x="0" y="902"/>
                    <a:pt x="0" y="571"/>
                  </a:cubicBezTo>
                  <a:cubicBezTo>
                    <a:pt x="0" y="240"/>
                    <a:pt x="286" y="0"/>
                    <a:pt x="617" y="0"/>
                  </a:cubicBezTo>
                  <a:cubicBezTo>
                    <a:pt x="902" y="0"/>
                    <a:pt x="1187" y="240"/>
                    <a:pt x="1187" y="571"/>
                  </a:cubicBezTo>
                  <a:cubicBezTo>
                    <a:pt x="1187" y="902"/>
                    <a:pt x="902" y="1141"/>
                    <a:pt x="617" y="1141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1741950" y="2197575"/>
              <a:ext cx="35700" cy="35675"/>
            </a:xfrm>
            <a:custGeom>
              <a:avLst/>
              <a:gdLst/>
              <a:ahLst/>
              <a:cxnLst/>
              <a:rect l="l" t="t" r="r" b="b"/>
              <a:pathLst>
                <a:path w="1428" h="1427" extrusionOk="0">
                  <a:moveTo>
                    <a:pt x="708" y="1427"/>
                  </a:moveTo>
                  <a:cubicBezTo>
                    <a:pt x="332" y="1427"/>
                    <a:pt x="1" y="1141"/>
                    <a:pt x="1" y="708"/>
                  </a:cubicBezTo>
                  <a:cubicBezTo>
                    <a:pt x="1" y="331"/>
                    <a:pt x="332" y="0"/>
                    <a:pt x="708" y="0"/>
                  </a:cubicBezTo>
                  <a:cubicBezTo>
                    <a:pt x="1096" y="0"/>
                    <a:pt x="1427" y="331"/>
                    <a:pt x="1427" y="708"/>
                  </a:cubicBezTo>
                  <a:cubicBezTo>
                    <a:pt x="1427" y="1141"/>
                    <a:pt x="1096" y="1427"/>
                    <a:pt x="708" y="1427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1625550" y="2226100"/>
              <a:ext cx="54525" cy="55950"/>
            </a:xfrm>
            <a:custGeom>
              <a:avLst/>
              <a:gdLst/>
              <a:ahLst/>
              <a:cxnLst/>
              <a:rect l="l" t="t" r="r" b="b"/>
              <a:pathLst>
                <a:path w="2181" h="2238" extrusionOk="0">
                  <a:moveTo>
                    <a:pt x="1085" y="2237"/>
                  </a:moveTo>
                  <a:cubicBezTo>
                    <a:pt x="468" y="2237"/>
                    <a:pt x="1" y="1712"/>
                    <a:pt x="1" y="1096"/>
                  </a:cubicBezTo>
                  <a:cubicBezTo>
                    <a:pt x="1" y="525"/>
                    <a:pt x="468" y="0"/>
                    <a:pt x="1085" y="0"/>
                  </a:cubicBezTo>
                  <a:cubicBezTo>
                    <a:pt x="1712" y="0"/>
                    <a:pt x="2180" y="525"/>
                    <a:pt x="2180" y="1096"/>
                  </a:cubicBezTo>
                  <a:cubicBezTo>
                    <a:pt x="2180" y="1712"/>
                    <a:pt x="1712" y="2237"/>
                    <a:pt x="1085" y="2237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1658650" y="2205850"/>
              <a:ext cx="16850" cy="16550"/>
            </a:xfrm>
            <a:custGeom>
              <a:avLst/>
              <a:gdLst/>
              <a:ahLst/>
              <a:cxnLst/>
              <a:rect l="l" t="t" r="r" b="b"/>
              <a:pathLst>
                <a:path w="674" h="662" extrusionOk="0">
                  <a:moveTo>
                    <a:pt x="331" y="662"/>
                  </a:moveTo>
                  <a:cubicBezTo>
                    <a:pt x="149" y="662"/>
                    <a:pt x="0" y="525"/>
                    <a:pt x="0" y="331"/>
                  </a:cubicBezTo>
                  <a:cubicBezTo>
                    <a:pt x="0" y="148"/>
                    <a:pt x="149" y="0"/>
                    <a:pt x="331" y="0"/>
                  </a:cubicBezTo>
                  <a:cubicBezTo>
                    <a:pt x="525" y="0"/>
                    <a:pt x="674" y="148"/>
                    <a:pt x="674" y="331"/>
                  </a:cubicBezTo>
                  <a:cubicBezTo>
                    <a:pt x="674" y="525"/>
                    <a:pt x="525" y="662"/>
                    <a:pt x="331" y="662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1720550" y="2221250"/>
              <a:ext cx="14300" cy="14275"/>
            </a:xfrm>
            <a:custGeom>
              <a:avLst/>
              <a:gdLst/>
              <a:ahLst/>
              <a:cxnLst/>
              <a:rect l="l" t="t" r="r" b="b"/>
              <a:pathLst>
                <a:path w="572" h="571" extrusionOk="0">
                  <a:moveTo>
                    <a:pt x="286" y="571"/>
                  </a:moveTo>
                  <a:cubicBezTo>
                    <a:pt x="138" y="571"/>
                    <a:pt x="1" y="434"/>
                    <a:pt x="1" y="286"/>
                  </a:cubicBezTo>
                  <a:cubicBezTo>
                    <a:pt x="1" y="149"/>
                    <a:pt x="138" y="0"/>
                    <a:pt x="286" y="0"/>
                  </a:cubicBezTo>
                  <a:cubicBezTo>
                    <a:pt x="423" y="0"/>
                    <a:pt x="571" y="149"/>
                    <a:pt x="571" y="286"/>
                  </a:cubicBezTo>
                  <a:cubicBezTo>
                    <a:pt x="571" y="434"/>
                    <a:pt x="423" y="571"/>
                    <a:pt x="286" y="571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1513700" y="2002700"/>
              <a:ext cx="146100" cy="265075"/>
            </a:xfrm>
            <a:custGeom>
              <a:avLst/>
              <a:gdLst/>
              <a:ahLst/>
              <a:cxnLst/>
              <a:rect l="l" t="t" r="r" b="b"/>
              <a:pathLst>
                <a:path w="5844" h="10603" extrusionOk="0">
                  <a:moveTo>
                    <a:pt x="2900" y="1"/>
                  </a:moveTo>
                  <a:lnTo>
                    <a:pt x="2900" y="1"/>
                  </a:lnTo>
                  <a:cubicBezTo>
                    <a:pt x="4520" y="1"/>
                    <a:pt x="5844" y="1324"/>
                    <a:pt x="5844" y="2945"/>
                  </a:cubicBezTo>
                  <a:lnTo>
                    <a:pt x="5844" y="7704"/>
                  </a:lnTo>
                  <a:cubicBezTo>
                    <a:pt x="5844" y="9313"/>
                    <a:pt x="4520" y="10603"/>
                    <a:pt x="2900" y="10603"/>
                  </a:cubicBezTo>
                  <a:lnTo>
                    <a:pt x="2900" y="10603"/>
                  </a:lnTo>
                  <a:cubicBezTo>
                    <a:pt x="1279" y="10603"/>
                    <a:pt x="1" y="9313"/>
                    <a:pt x="1" y="7704"/>
                  </a:cubicBezTo>
                  <a:lnTo>
                    <a:pt x="1" y="2945"/>
                  </a:lnTo>
                  <a:cubicBezTo>
                    <a:pt x="1" y="1324"/>
                    <a:pt x="1279" y="1"/>
                    <a:pt x="2900" y="1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1530250" y="2032375"/>
              <a:ext cx="113025" cy="205725"/>
            </a:xfrm>
            <a:custGeom>
              <a:avLst/>
              <a:gdLst/>
              <a:ahLst/>
              <a:cxnLst/>
              <a:rect l="l" t="t" r="r" b="b"/>
              <a:pathLst>
                <a:path w="4521" h="8229" extrusionOk="0">
                  <a:moveTo>
                    <a:pt x="2238" y="0"/>
                  </a:moveTo>
                  <a:lnTo>
                    <a:pt x="2238" y="0"/>
                  </a:lnTo>
                  <a:cubicBezTo>
                    <a:pt x="3470" y="0"/>
                    <a:pt x="4520" y="1039"/>
                    <a:pt x="4520" y="2283"/>
                  </a:cubicBezTo>
                  <a:lnTo>
                    <a:pt x="4520" y="5946"/>
                  </a:lnTo>
                  <a:cubicBezTo>
                    <a:pt x="4520" y="7179"/>
                    <a:pt x="3470" y="8229"/>
                    <a:pt x="2238" y="8229"/>
                  </a:cubicBezTo>
                  <a:lnTo>
                    <a:pt x="2238" y="8229"/>
                  </a:lnTo>
                  <a:cubicBezTo>
                    <a:pt x="1005" y="8229"/>
                    <a:pt x="1" y="7179"/>
                    <a:pt x="1" y="5946"/>
                  </a:cubicBezTo>
                  <a:lnTo>
                    <a:pt x="1" y="2283"/>
                  </a:lnTo>
                  <a:cubicBezTo>
                    <a:pt x="1" y="1998"/>
                    <a:pt x="46" y="1712"/>
                    <a:pt x="149" y="1427"/>
                  </a:cubicBezTo>
                  <a:cubicBezTo>
                    <a:pt x="286" y="1564"/>
                    <a:pt x="435" y="1667"/>
                    <a:pt x="617" y="1667"/>
                  </a:cubicBezTo>
                  <a:cubicBezTo>
                    <a:pt x="1005" y="1667"/>
                    <a:pt x="1290" y="1381"/>
                    <a:pt x="1290" y="1039"/>
                  </a:cubicBezTo>
                  <a:cubicBezTo>
                    <a:pt x="1290" y="811"/>
                    <a:pt x="1096" y="571"/>
                    <a:pt x="902" y="468"/>
                  </a:cubicBezTo>
                  <a:cubicBezTo>
                    <a:pt x="1290" y="183"/>
                    <a:pt x="1758" y="0"/>
                    <a:pt x="2238" y="0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1537400" y="2050075"/>
              <a:ext cx="18000" cy="16850"/>
            </a:xfrm>
            <a:custGeom>
              <a:avLst/>
              <a:gdLst/>
              <a:ahLst/>
              <a:cxnLst/>
              <a:rect l="l" t="t" r="r" b="b"/>
              <a:pathLst>
                <a:path w="720" h="674" extrusionOk="0">
                  <a:moveTo>
                    <a:pt x="331" y="673"/>
                  </a:moveTo>
                  <a:cubicBezTo>
                    <a:pt x="149" y="673"/>
                    <a:pt x="0" y="525"/>
                    <a:pt x="0" y="331"/>
                  </a:cubicBezTo>
                  <a:cubicBezTo>
                    <a:pt x="0" y="148"/>
                    <a:pt x="149" y="0"/>
                    <a:pt x="331" y="0"/>
                  </a:cubicBezTo>
                  <a:cubicBezTo>
                    <a:pt x="525" y="0"/>
                    <a:pt x="719" y="148"/>
                    <a:pt x="719" y="331"/>
                  </a:cubicBezTo>
                  <a:cubicBezTo>
                    <a:pt x="719" y="525"/>
                    <a:pt x="525" y="673"/>
                    <a:pt x="331" y="673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1567075" y="2041800"/>
              <a:ext cx="9725" cy="10850"/>
            </a:xfrm>
            <a:custGeom>
              <a:avLst/>
              <a:gdLst/>
              <a:ahLst/>
              <a:cxnLst/>
              <a:rect l="l" t="t" r="r" b="b"/>
              <a:pathLst>
                <a:path w="389" h="434" extrusionOk="0">
                  <a:moveTo>
                    <a:pt x="194" y="434"/>
                  </a:moveTo>
                  <a:cubicBezTo>
                    <a:pt x="103" y="434"/>
                    <a:pt x="0" y="331"/>
                    <a:pt x="0" y="194"/>
                  </a:cubicBezTo>
                  <a:cubicBezTo>
                    <a:pt x="0" y="91"/>
                    <a:pt x="103" y="0"/>
                    <a:pt x="194" y="0"/>
                  </a:cubicBezTo>
                  <a:cubicBezTo>
                    <a:pt x="285" y="0"/>
                    <a:pt x="388" y="91"/>
                    <a:pt x="388" y="194"/>
                  </a:cubicBezTo>
                  <a:cubicBezTo>
                    <a:pt x="388" y="331"/>
                    <a:pt x="285" y="434"/>
                    <a:pt x="194" y="434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1563650" y="2058325"/>
              <a:ext cx="37950" cy="38275"/>
            </a:xfrm>
            <a:custGeom>
              <a:avLst/>
              <a:gdLst/>
              <a:ahLst/>
              <a:cxnLst/>
              <a:rect l="l" t="t" r="r" b="b"/>
              <a:pathLst>
                <a:path w="1518" h="1531" extrusionOk="0">
                  <a:moveTo>
                    <a:pt x="765" y="1530"/>
                  </a:moveTo>
                  <a:cubicBezTo>
                    <a:pt x="331" y="1530"/>
                    <a:pt x="0" y="1199"/>
                    <a:pt x="0" y="766"/>
                  </a:cubicBezTo>
                  <a:cubicBezTo>
                    <a:pt x="0" y="389"/>
                    <a:pt x="331" y="1"/>
                    <a:pt x="765" y="1"/>
                  </a:cubicBezTo>
                  <a:cubicBezTo>
                    <a:pt x="1187" y="1"/>
                    <a:pt x="1518" y="389"/>
                    <a:pt x="1518" y="766"/>
                  </a:cubicBezTo>
                  <a:cubicBezTo>
                    <a:pt x="1518" y="1199"/>
                    <a:pt x="1187" y="1530"/>
                    <a:pt x="765" y="1530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1536250" y="2079725"/>
              <a:ext cx="19150" cy="20300"/>
            </a:xfrm>
            <a:custGeom>
              <a:avLst/>
              <a:gdLst/>
              <a:ahLst/>
              <a:cxnLst/>
              <a:rect l="l" t="t" r="r" b="b"/>
              <a:pathLst>
                <a:path w="766" h="812" extrusionOk="0">
                  <a:moveTo>
                    <a:pt x="377" y="811"/>
                  </a:moveTo>
                  <a:cubicBezTo>
                    <a:pt x="149" y="811"/>
                    <a:pt x="0" y="629"/>
                    <a:pt x="0" y="435"/>
                  </a:cubicBezTo>
                  <a:cubicBezTo>
                    <a:pt x="0" y="195"/>
                    <a:pt x="149" y="1"/>
                    <a:pt x="377" y="1"/>
                  </a:cubicBezTo>
                  <a:cubicBezTo>
                    <a:pt x="617" y="1"/>
                    <a:pt x="765" y="195"/>
                    <a:pt x="765" y="435"/>
                  </a:cubicBezTo>
                  <a:cubicBezTo>
                    <a:pt x="765" y="629"/>
                    <a:pt x="617" y="811"/>
                    <a:pt x="377" y="811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1609850" y="2185575"/>
              <a:ext cx="25150" cy="25150"/>
            </a:xfrm>
            <a:custGeom>
              <a:avLst/>
              <a:gdLst/>
              <a:ahLst/>
              <a:cxnLst/>
              <a:rect l="l" t="t" r="r" b="b"/>
              <a:pathLst>
                <a:path w="1006" h="1006" extrusionOk="0">
                  <a:moveTo>
                    <a:pt x="480" y="1005"/>
                  </a:moveTo>
                  <a:cubicBezTo>
                    <a:pt x="241" y="1005"/>
                    <a:pt x="1" y="765"/>
                    <a:pt x="1" y="480"/>
                  </a:cubicBezTo>
                  <a:cubicBezTo>
                    <a:pt x="1" y="240"/>
                    <a:pt x="241" y="1"/>
                    <a:pt x="480" y="1"/>
                  </a:cubicBezTo>
                  <a:cubicBezTo>
                    <a:pt x="765" y="1"/>
                    <a:pt x="1005" y="240"/>
                    <a:pt x="1005" y="480"/>
                  </a:cubicBezTo>
                  <a:cubicBezTo>
                    <a:pt x="1005" y="765"/>
                    <a:pt x="765" y="1005"/>
                    <a:pt x="480" y="1005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1622975" y="2147625"/>
              <a:ext cx="29700" cy="30850"/>
            </a:xfrm>
            <a:custGeom>
              <a:avLst/>
              <a:gdLst/>
              <a:ahLst/>
              <a:cxnLst/>
              <a:rect l="l" t="t" r="r" b="b"/>
              <a:pathLst>
                <a:path w="1188" h="1234" extrusionOk="0">
                  <a:moveTo>
                    <a:pt x="617" y="1234"/>
                  </a:moveTo>
                  <a:cubicBezTo>
                    <a:pt x="240" y="1234"/>
                    <a:pt x="1" y="948"/>
                    <a:pt x="1" y="617"/>
                  </a:cubicBezTo>
                  <a:cubicBezTo>
                    <a:pt x="1" y="286"/>
                    <a:pt x="240" y="1"/>
                    <a:pt x="617" y="1"/>
                  </a:cubicBezTo>
                  <a:cubicBezTo>
                    <a:pt x="959" y="1"/>
                    <a:pt x="1188" y="286"/>
                    <a:pt x="1188" y="617"/>
                  </a:cubicBezTo>
                  <a:cubicBezTo>
                    <a:pt x="1188" y="948"/>
                    <a:pt x="959" y="1234"/>
                    <a:pt x="617" y="1234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1523125" y="2171325"/>
              <a:ext cx="46525" cy="47675"/>
            </a:xfrm>
            <a:custGeom>
              <a:avLst/>
              <a:gdLst/>
              <a:ahLst/>
              <a:cxnLst/>
              <a:rect l="l" t="t" r="r" b="b"/>
              <a:pathLst>
                <a:path w="1861" h="1907" extrusionOk="0">
                  <a:moveTo>
                    <a:pt x="902" y="1906"/>
                  </a:moveTo>
                  <a:cubicBezTo>
                    <a:pt x="434" y="1906"/>
                    <a:pt x="1" y="1472"/>
                    <a:pt x="1" y="959"/>
                  </a:cubicBezTo>
                  <a:cubicBezTo>
                    <a:pt x="1" y="434"/>
                    <a:pt x="434" y="0"/>
                    <a:pt x="902" y="0"/>
                  </a:cubicBezTo>
                  <a:cubicBezTo>
                    <a:pt x="1427" y="0"/>
                    <a:pt x="1861" y="434"/>
                    <a:pt x="1861" y="959"/>
                  </a:cubicBezTo>
                  <a:cubicBezTo>
                    <a:pt x="1861" y="1472"/>
                    <a:pt x="1427" y="1906"/>
                    <a:pt x="902" y="1906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1550525" y="21536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31" y="617"/>
                  </a:moveTo>
                  <a:cubicBezTo>
                    <a:pt x="148" y="617"/>
                    <a:pt x="0" y="469"/>
                    <a:pt x="0" y="332"/>
                  </a:cubicBezTo>
                  <a:cubicBezTo>
                    <a:pt x="0" y="138"/>
                    <a:pt x="148" y="1"/>
                    <a:pt x="331" y="1"/>
                  </a:cubicBezTo>
                  <a:cubicBezTo>
                    <a:pt x="479" y="1"/>
                    <a:pt x="616" y="138"/>
                    <a:pt x="616" y="332"/>
                  </a:cubicBezTo>
                  <a:cubicBezTo>
                    <a:pt x="616" y="469"/>
                    <a:pt x="479" y="617"/>
                    <a:pt x="331" y="617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1604150" y="2167900"/>
              <a:ext cx="11725" cy="11725"/>
            </a:xfrm>
            <a:custGeom>
              <a:avLst/>
              <a:gdLst/>
              <a:ahLst/>
              <a:cxnLst/>
              <a:rect l="l" t="t" r="r" b="b"/>
              <a:pathLst>
                <a:path w="469" h="469" extrusionOk="0">
                  <a:moveTo>
                    <a:pt x="229" y="468"/>
                  </a:moveTo>
                  <a:cubicBezTo>
                    <a:pt x="92" y="468"/>
                    <a:pt x="1" y="377"/>
                    <a:pt x="1" y="240"/>
                  </a:cubicBezTo>
                  <a:cubicBezTo>
                    <a:pt x="1" y="92"/>
                    <a:pt x="92" y="0"/>
                    <a:pt x="229" y="0"/>
                  </a:cubicBezTo>
                  <a:cubicBezTo>
                    <a:pt x="377" y="0"/>
                    <a:pt x="469" y="92"/>
                    <a:pt x="469" y="240"/>
                  </a:cubicBezTo>
                  <a:cubicBezTo>
                    <a:pt x="469" y="377"/>
                    <a:pt x="377" y="468"/>
                    <a:pt x="229" y="468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1485175" y="2133375"/>
              <a:ext cx="222275" cy="546950"/>
            </a:xfrm>
            <a:custGeom>
              <a:avLst/>
              <a:gdLst/>
              <a:ahLst/>
              <a:cxnLst/>
              <a:rect l="l" t="t" r="r" b="b"/>
              <a:pathLst>
                <a:path w="8891" h="21878" extrusionOk="0">
                  <a:moveTo>
                    <a:pt x="4326" y="21592"/>
                  </a:moveTo>
                  <a:cubicBezTo>
                    <a:pt x="4326" y="21775"/>
                    <a:pt x="4235" y="21878"/>
                    <a:pt x="4041" y="21878"/>
                  </a:cubicBezTo>
                  <a:cubicBezTo>
                    <a:pt x="3904" y="21878"/>
                    <a:pt x="3755" y="21775"/>
                    <a:pt x="3755" y="21592"/>
                  </a:cubicBezTo>
                  <a:lnTo>
                    <a:pt x="3755" y="12314"/>
                  </a:lnTo>
                  <a:lnTo>
                    <a:pt x="3755" y="8366"/>
                  </a:lnTo>
                  <a:cubicBezTo>
                    <a:pt x="2762" y="8274"/>
                    <a:pt x="1849" y="7841"/>
                    <a:pt x="1188" y="7179"/>
                  </a:cubicBezTo>
                  <a:cubicBezTo>
                    <a:pt x="423" y="6414"/>
                    <a:pt x="1" y="5421"/>
                    <a:pt x="1" y="4326"/>
                  </a:cubicBezTo>
                  <a:lnTo>
                    <a:pt x="1" y="2192"/>
                  </a:lnTo>
                  <a:cubicBezTo>
                    <a:pt x="1" y="1998"/>
                    <a:pt x="138" y="1906"/>
                    <a:pt x="286" y="1906"/>
                  </a:cubicBezTo>
                  <a:cubicBezTo>
                    <a:pt x="480" y="1906"/>
                    <a:pt x="571" y="1998"/>
                    <a:pt x="571" y="2192"/>
                  </a:cubicBezTo>
                  <a:lnTo>
                    <a:pt x="571" y="4326"/>
                  </a:lnTo>
                  <a:cubicBezTo>
                    <a:pt x="571" y="5273"/>
                    <a:pt x="994" y="6129"/>
                    <a:pt x="1621" y="6756"/>
                  </a:cubicBezTo>
                  <a:cubicBezTo>
                    <a:pt x="2192" y="7327"/>
                    <a:pt x="2899" y="7704"/>
                    <a:pt x="3755" y="7749"/>
                  </a:cubicBezTo>
                  <a:lnTo>
                    <a:pt x="3755" y="286"/>
                  </a:lnTo>
                  <a:cubicBezTo>
                    <a:pt x="3755" y="137"/>
                    <a:pt x="3904" y="0"/>
                    <a:pt x="4041" y="0"/>
                  </a:cubicBezTo>
                  <a:cubicBezTo>
                    <a:pt x="4235" y="0"/>
                    <a:pt x="4326" y="137"/>
                    <a:pt x="4326" y="286"/>
                  </a:cubicBezTo>
                  <a:lnTo>
                    <a:pt x="4326" y="8080"/>
                  </a:lnTo>
                  <a:lnTo>
                    <a:pt x="4326" y="12029"/>
                  </a:lnTo>
                  <a:cubicBezTo>
                    <a:pt x="5376" y="11938"/>
                    <a:pt x="6323" y="11458"/>
                    <a:pt x="7042" y="10796"/>
                  </a:cubicBezTo>
                  <a:cubicBezTo>
                    <a:pt x="7795" y="10032"/>
                    <a:pt x="8275" y="8936"/>
                    <a:pt x="8275" y="7795"/>
                  </a:cubicBezTo>
                  <a:lnTo>
                    <a:pt x="8275" y="708"/>
                  </a:lnTo>
                  <a:cubicBezTo>
                    <a:pt x="8275" y="525"/>
                    <a:pt x="8412" y="377"/>
                    <a:pt x="8560" y="377"/>
                  </a:cubicBezTo>
                  <a:cubicBezTo>
                    <a:pt x="8754" y="377"/>
                    <a:pt x="8891" y="525"/>
                    <a:pt x="8891" y="708"/>
                  </a:cubicBezTo>
                  <a:lnTo>
                    <a:pt x="8891" y="7795"/>
                  </a:lnTo>
                  <a:cubicBezTo>
                    <a:pt x="8891" y="9130"/>
                    <a:pt x="8320" y="10317"/>
                    <a:pt x="7464" y="11219"/>
                  </a:cubicBezTo>
                  <a:cubicBezTo>
                    <a:pt x="6654" y="12029"/>
                    <a:pt x="5558" y="12554"/>
                    <a:pt x="4326" y="12599"/>
                  </a:cubicBezTo>
                  <a:close/>
                </a:path>
              </a:pathLst>
            </a:custGeom>
            <a:solidFill>
              <a:srgbClr val="2502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2318550" y="2278300"/>
              <a:ext cx="998600" cy="438825"/>
            </a:xfrm>
            <a:custGeom>
              <a:avLst/>
              <a:gdLst/>
              <a:ahLst/>
              <a:cxnLst/>
              <a:rect l="l" t="t" r="r" b="b"/>
              <a:pathLst>
                <a:path w="39944" h="17553" extrusionOk="0">
                  <a:moveTo>
                    <a:pt x="16834" y="1"/>
                  </a:moveTo>
                  <a:lnTo>
                    <a:pt x="15305" y="1"/>
                  </a:lnTo>
                  <a:lnTo>
                    <a:pt x="5273" y="1"/>
                  </a:lnTo>
                  <a:cubicBezTo>
                    <a:pt x="4235" y="1"/>
                    <a:pt x="3424" y="857"/>
                    <a:pt x="3424" y="1861"/>
                  </a:cubicBezTo>
                  <a:cubicBezTo>
                    <a:pt x="3424" y="2854"/>
                    <a:pt x="2614" y="3710"/>
                    <a:pt x="1564" y="3710"/>
                  </a:cubicBezTo>
                  <a:lnTo>
                    <a:pt x="1279" y="3710"/>
                  </a:lnTo>
                  <a:cubicBezTo>
                    <a:pt x="1" y="3710"/>
                    <a:pt x="2466" y="15031"/>
                    <a:pt x="2466" y="16309"/>
                  </a:cubicBezTo>
                  <a:cubicBezTo>
                    <a:pt x="2466" y="17553"/>
                    <a:pt x="31624" y="16697"/>
                    <a:pt x="31624" y="16697"/>
                  </a:cubicBezTo>
                  <a:cubicBezTo>
                    <a:pt x="36189" y="16697"/>
                    <a:pt x="39943" y="12942"/>
                    <a:pt x="39943" y="8377"/>
                  </a:cubicBezTo>
                  <a:cubicBezTo>
                    <a:pt x="39943" y="3755"/>
                    <a:pt x="36189" y="1"/>
                    <a:pt x="31624" y="1"/>
                  </a:cubicBezTo>
                  <a:close/>
                </a:path>
              </a:pathLst>
            </a:custGeom>
            <a:solidFill>
              <a:srgbClr val="67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1693175" y="2467475"/>
              <a:ext cx="489875" cy="222275"/>
            </a:xfrm>
            <a:custGeom>
              <a:avLst/>
              <a:gdLst/>
              <a:ahLst/>
              <a:cxnLst/>
              <a:rect l="l" t="t" r="r" b="b"/>
              <a:pathLst>
                <a:path w="19595" h="8891" extrusionOk="0">
                  <a:moveTo>
                    <a:pt x="10887" y="0"/>
                  </a:moveTo>
                  <a:cubicBezTo>
                    <a:pt x="8936" y="0"/>
                    <a:pt x="7327" y="1609"/>
                    <a:pt x="7327" y="3561"/>
                  </a:cubicBezTo>
                  <a:cubicBezTo>
                    <a:pt x="7327" y="3663"/>
                    <a:pt x="7372" y="3709"/>
                    <a:pt x="7372" y="3800"/>
                  </a:cubicBezTo>
                  <a:cubicBezTo>
                    <a:pt x="6140" y="3994"/>
                    <a:pt x="5090" y="4896"/>
                    <a:pt x="4805" y="6083"/>
                  </a:cubicBezTo>
                  <a:cubicBezTo>
                    <a:pt x="4474" y="6128"/>
                    <a:pt x="4143" y="6277"/>
                    <a:pt x="3903" y="6459"/>
                  </a:cubicBezTo>
                  <a:cubicBezTo>
                    <a:pt x="3470" y="6037"/>
                    <a:pt x="2899" y="5752"/>
                    <a:pt x="2237" y="5752"/>
                  </a:cubicBezTo>
                  <a:cubicBezTo>
                    <a:pt x="1004" y="5752"/>
                    <a:pt x="0" y="6745"/>
                    <a:pt x="0" y="7989"/>
                  </a:cubicBezTo>
                  <a:cubicBezTo>
                    <a:pt x="0" y="8320"/>
                    <a:pt x="92" y="8605"/>
                    <a:pt x="240" y="8890"/>
                  </a:cubicBezTo>
                  <a:lnTo>
                    <a:pt x="19447" y="8890"/>
                  </a:lnTo>
                  <a:cubicBezTo>
                    <a:pt x="19549" y="8605"/>
                    <a:pt x="19595" y="8274"/>
                    <a:pt x="19595" y="7989"/>
                  </a:cubicBezTo>
                  <a:cubicBezTo>
                    <a:pt x="19595" y="6231"/>
                    <a:pt x="18168" y="4805"/>
                    <a:pt x="16457" y="4805"/>
                  </a:cubicBezTo>
                  <a:cubicBezTo>
                    <a:pt x="16308" y="4805"/>
                    <a:pt x="16171" y="4850"/>
                    <a:pt x="16023" y="4850"/>
                  </a:cubicBezTo>
                  <a:cubicBezTo>
                    <a:pt x="15783" y="4177"/>
                    <a:pt x="15167" y="3709"/>
                    <a:pt x="14459" y="3606"/>
                  </a:cubicBezTo>
                  <a:lnTo>
                    <a:pt x="14459" y="3561"/>
                  </a:lnTo>
                  <a:cubicBezTo>
                    <a:pt x="14459" y="1609"/>
                    <a:pt x="12885" y="0"/>
                    <a:pt x="10887" y="0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1777625" y="2557625"/>
              <a:ext cx="382900" cy="132125"/>
            </a:xfrm>
            <a:custGeom>
              <a:avLst/>
              <a:gdLst/>
              <a:ahLst/>
              <a:cxnLst/>
              <a:rect l="l" t="t" r="r" b="b"/>
              <a:pathLst>
                <a:path w="15316" h="5285" extrusionOk="0">
                  <a:moveTo>
                    <a:pt x="13649" y="3196"/>
                  </a:moveTo>
                  <a:cubicBezTo>
                    <a:pt x="13410" y="3196"/>
                    <a:pt x="13170" y="3241"/>
                    <a:pt x="12976" y="3287"/>
                  </a:cubicBezTo>
                  <a:cubicBezTo>
                    <a:pt x="12793" y="2910"/>
                    <a:pt x="12360" y="2625"/>
                    <a:pt x="11937" y="2625"/>
                  </a:cubicBezTo>
                  <a:cubicBezTo>
                    <a:pt x="11835" y="2625"/>
                    <a:pt x="11789" y="2671"/>
                    <a:pt x="11698" y="2671"/>
                  </a:cubicBezTo>
                  <a:cubicBezTo>
                    <a:pt x="11549" y="1769"/>
                    <a:pt x="10796" y="1096"/>
                    <a:pt x="9895" y="1096"/>
                  </a:cubicBezTo>
                  <a:cubicBezTo>
                    <a:pt x="9655" y="1096"/>
                    <a:pt x="9461" y="1142"/>
                    <a:pt x="9267" y="1199"/>
                  </a:cubicBezTo>
                  <a:cubicBezTo>
                    <a:pt x="8799" y="480"/>
                    <a:pt x="7943" y="0"/>
                    <a:pt x="7042" y="0"/>
                  </a:cubicBezTo>
                  <a:cubicBezTo>
                    <a:pt x="5512" y="0"/>
                    <a:pt x="4325" y="1199"/>
                    <a:pt x="4325" y="2671"/>
                  </a:cubicBezTo>
                  <a:cubicBezTo>
                    <a:pt x="4325" y="2853"/>
                    <a:pt x="4371" y="3093"/>
                    <a:pt x="4417" y="3287"/>
                  </a:cubicBezTo>
                  <a:cubicBezTo>
                    <a:pt x="4325" y="3241"/>
                    <a:pt x="4280" y="3241"/>
                    <a:pt x="4234" y="3241"/>
                  </a:cubicBezTo>
                  <a:cubicBezTo>
                    <a:pt x="3846" y="3241"/>
                    <a:pt x="3561" y="3424"/>
                    <a:pt x="3333" y="3664"/>
                  </a:cubicBezTo>
                  <a:cubicBezTo>
                    <a:pt x="3093" y="3481"/>
                    <a:pt x="2808" y="3424"/>
                    <a:pt x="2522" y="3424"/>
                  </a:cubicBezTo>
                  <a:cubicBezTo>
                    <a:pt x="1906" y="3424"/>
                    <a:pt x="1427" y="3766"/>
                    <a:pt x="1187" y="4234"/>
                  </a:cubicBezTo>
                  <a:lnTo>
                    <a:pt x="993" y="4234"/>
                  </a:lnTo>
                  <a:cubicBezTo>
                    <a:pt x="480" y="4234"/>
                    <a:pt x="0" y="4668"/>
                    <a:pt x="0" y="5238"/>
                  </a:cubicBezTo>
                  <a:lnTo>
                    <a:pt x="0" y="5284"/>
                  </a:lnTo>
                  <a:lnTo>
                    <a:pt x="15258" y="5284"/>
                  </a:lnTo>
                  <a:cubicBezTo>
                    <a:pt x="15258" y="5136"/>
                    <a:pt x="15315" y="4999"/>
                    <a:pt x="15315" y="4850"/>
                  </a:cubicBezTo>
                  <a:cubicBezTo>
                    <a:pt x="15315" y="3903"/>
                    <a:pt x="14551" y="3196"/>
                    <a:pt x="13649" y="3196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1723975" y="2637500"/>
              <a:ext cx="26275" cy="24850"/>
            </a:xfrm>
            <a:custGeom>
              <a:avLst/>
              <a:gdLst/>
              <a:ahLst/>
              <a:cxnLst/>
              <a:rect l="l" t="t" r="r" b="b"/>
              <a:pathLst>
                <a:path w="1051" h="994" extrusionOk="0">
                  <a:moveTo>
                    <a:pt x="526" y="994"/>
                  </a:moveTo>
                  <a:cubicBezTo>
                    <a:pt x="811" y="994"/>
                    <a:pt x="1051" y="754"/>
                    <a:pt x="1051" y="469"/>
                  </a:cubicBezTo>
                  <a:cubicBezTo>
                    <a:pt x="1051" y="183"/>
                    <a:pt x="811" y="1"/>
                    <a:pt x="526" y="1"/>
                  </a:cubicBezTo>
                  <a:cubicBezTo>
                    <a:pt x="240" y="1"/>
                    <a:pt x="1" y="183"/>
                    <a:pt x="1" y="469"/>
                  </a:cubicBezTo>
                  <a:cubicBezTo>
                    <a:pt x="1" y="754"/>
                    <a:pt x="240" y="994"/>
                    <a:pt x="526" y="994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1833550" y="2614675"/>
              <a:ext cx="17700" cy="18000"/>
            </a:xfrm>
            <a:custGeom>
              <a:avLst/>
              <a:gdLst/>
              <a:ahLst/>
              <a:cxnLst/>
              <a:rect l="l" t="t" r="r" b="b"/>
              <a:pathLst>
                <a:path w="708" h="720" extrusionOk="0">
                  <a:moveTo>
                    <a:pt x="331" y="720"/>
                  </a:moveTo>
                  <a:cubicBezTo>
                    <a:pt x="525" y="720"/>
                    <a:pt x="708" y="571"/>
                    <a:pt x="708" y="389"/>
                  </a:cubicBezTo>
                  <a:cubicBezTo>
                    <a:pt x="708" y="195"/>
                    <a:pt x="525" y="1"/>
                    <a:pt x="331" y="1"/>
                  </a:cubicBezTo>
                  <a:cubicBezTo>
                    <a:pt x="137" y="1"/>
                    <a:pt x="0" y="195"/>
                    <a:pt x="0" y="389"/>
                  </a:cubicBezTo>
                  <a:cubicBezTo>
                    <a:pt x="0" y="571"/>
                    <a:pt x="137" y="720"/>
                    <a:pt x="331" y="720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1948800" y="2484000"/>
              <a:ext cx="26275" cy="26275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525" y="1051"/>
                  </a:moveTo>
                  <a:cubicBezTo>
                    <a:pt x="811" y="1051"/>
                    <a:pt x="1050" y="811"/>
                    <a:pt x="1050" y="526"/>
                  </a:cubicBezTo>
                  <a:cubicBezTo>
                    <a:pt x="1050" y="241"/>
                    <a:pt x="811" y="1"/>
                    <a:pt x="525" y="1"/>
                  </a:cubicBezTo>
                  <a:cubicBezTo>
                    <a:pt x="240" y="1"/>
                    <a:pt x="1" y="241"/>
                    <a:pt x="1" y="526"/>
                  </a:cubicBezTo>
                  <a:cubicBezTo>
                    <a:pt x="1" y="811"/>
                    <a:pt x="240" y="1051"/>
                    <a:pt x="525" y="1051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1999875" y="2512550"/>
              <a:ext cx="25125" cy="25125"/>
            </a:xfrm>
            <a:custGeom>
              <a:avLst/>
              <a:gdLst/>
              <a:ahLst/>
              <a:cxnLst/>
              <a:rect l="l" t="t" r="r" b="b"/>
              <a:pathLst>
                <a:path w="1005" h="1005" extrusionOk="0">
                  <a:moveTo>
                    <a:pt x="525" y="1004"/>
                  </a:moveTo>
                  <a:cubicBezTo>
                    <a:pt x="811" y="1004"/>
                    <a:pt x="1005" y="765"/>
                    <a:pt x="1005" y="525"/>
                  </a:cubicBezTo>
                  <a:cubicBezTo>
                    <a:pt x="1005" y="240"/>
                    <a:pt x="811" y="0"/>
                    <a:pt x="525" y="0"/>
                  </a:cubicBezTo>
                  <a:cubicBezTo>
                    <a:pt x="240" y="0"/>
                    <a:pt x="0" y="240"/>
                    <a:pt x="0" y="525"/>
                  </a:cubicBezTo>
                  <a:cubicBezTo>
                    <a:pt x="0" y="765"/>
                    <a:pt x="240" y="1004"/>
                    <a:pt x="525" y="1004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2136525" y="2613550"/>
              <a:ext cx="21425" cy="21400"/>
            </a:xfrm>
            <a:custGeom>
              <a:avLst/>
              <a:gdLst/>
              <a:ahLst/>
              <a:cxnLst/>
              <a:rect l="l" t="t" r="r" b="b"/>
              <a:pathLst>
                <a:path w="857" h="856" extrusionOk="0">
                  <a:moveTo>
                    <a:pt x="434" y="856"/>
                  </a:moveTo>
                  <a:cubicBezTo>
                    <a:pt x="674" y="856"/>
                    <a:pt x="857" y="673"/>
                    <a:pt x="857" y="434"/>
                  </a:cubicBezTo>
                  <a:cubicBezTo>
                    <a:pt x="857" y="194"/>
                    <a:pt x="674" y="0"/>
                    <a:pt x="434" y="0"/>
                  </a:cubicBezTo>
                  <a:cubicBezTo>
                    <a:pt x="195" y="0"/>
                    <a:pt x="1" y="194"/>
                    <a:pt x="1" y="434"/>
                  </a:cubicBezTo>
                  <a:cubicBezTo>
                    <a:pt x="1" y="673"/>
                    <a:pt x="195" y="856"/>
                    <a:pt x="434" y="856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1939375" y="2526800"/>
              <a:ext cx="16575" cy="15450"/>
            </a:xfrm>
            <a:custGeom>
              <a:avLst/>
              <a:gdLst/>
              <a:ahLst/>
              <a:cxnLst/>
              <a:rect l="l" t="t" r="r" b="b"/>
              <a:pathLst>
                <a:path w="663" h="618" extrusionOk="0">
                  <a:moveTo>
                    <a:pt x="332" y="617"/>
                  </a:moveTo>
                  <a:cubicBezTo>
                    <a:pt x="514" y="617"/>
                    <a:pt x="663" y="480"/>
                    <a:pt x="663" y="286"/>
                  </a:cubicBezTo>
                  <a:cubicBezTo>
                    <a:pt x="663" y="149"/>
                    <a:pt x="514" y="1"/>
                    <a:pt x="332" y="1"/>
                  </a:cubicBezTo>
                  <a:cubicBezTo>
                    <a:pt x="138" y="1"/>
                    <a:pt x="1" y="149"/>
                    <a:pt x="1" y="286"/>
                  </a:cubicBezTo>
                  <a:cubicBezTo>
                    <a:pt x="1" y="480"/>
                    <a:pt x="138" y="617"/>
                    <a:pt x="332" y="617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1971350" y="2525675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48" y="331"/>
                  </a:moveTo>
                  <a:cubicBezTo>
                    <a:pt x="240" y="331"/>
                    <a:pt x="331" y="240"/>
                    <a:pt x="331" y="137"/>
                  </a:cubicBezTo>
                  <a:cubicBezTo>
                    <a:pt x="331" y="91"/>
                    <a:pt x="240" y="0"/>
                    <a:pt x="148" y="0"/>
                  </a:cubicBezTo>
                  <a:cubicBezTo>
                    <a:pt x="46" y="0"/>
                    <a:pt x="0" y="91"/>
                    <a:pt x="0" y="137"/>
                  </a:cubicBezTo>
                  <a:cubicBezTo>
                    <a:pt x="0" y="240"/>
                    <a:pt x="46" y="331"/>
                    <a:pt x="148" y="331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2022400" y="2545925"/>
              <a:ext cx="8300" cy="7150"/>
            </a:xfrm>
            <a:custGeom>
              <a:avLst/>
              <a:gdLst/>
              <a:ahLst/>
              <a:cxnLst/>
              <a:rect l="l" t="t" r="r" b="b"/>
              <a:pathLst>
                <a:path w="332" h="286" extrusionOk="0">
                  <a:moveTo>
                    <a:pt x="195" y="286"/>
                  </a:moveTo>
                  <a:cubicBezTo>
                    <a:pt x="241" y="286"/>
                    <a:pt x="332" y="240"/>
                    <a:pt x="332" y="137"/>
                  </a:cubicBezTo>
                  <a:cubicBezTo>
                    <a:pt x="332" y="46"/>
                    <a:pt x="241" y="0"/>
                    <a:pt x="195" y="0"/>
                  </a:cubicBezTo>
                  <a:cubicBezTo>
                    <a:pt x="104" y="0"/>
                    <a:pt x="1" y="46"/>
                    <a:pt x="1" y="137"/>
                  </a:cubicBezTo>
                  <a:cubicBezTo>
                    <a:pt x="1" y="240"/>
                    <a:pt x="104" y="286"/>
                    <a:pt x="195" y="286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2112850" y="2611250"/>
              <a:ext cx="7150" cy="8300"/>
            </a:xfrm>
            <a:custGeom>
              <a:avLst/>
              <a:gdLst/>
              <a:ahLst/>
              <a:cxnLst/>
              <a:rect l="l" t="t" r="r" b="b"/>
              <a:pathLst>
                <a:path w="286" h="332" extrusionOk="0">
                  <a:moveTo>
                    <a:pt x="137" y="332"/>
                  </a:moveTo>
                  <a:cubicBezTo>
                    <a:pt x="240" y="332"/>
                    <a:pt x="286" y="286"/>
                    <a:pt x="286" y="195"/>
                  </a:cubicBezTo>
                  <a:cubicBezTo>
                    <a:pt x="286" y="92"/>
                    <a:pt x="240" y="1"/>
                    <a:pt x="137" y="1"/>
                  </a:cubicBezTo>
                  <a:cubicBezTo>
                    <a:pt x="46" y="1"/>
                    <a:pt x="1" y="92"/>
                    <a:pt x="1" y="195"/>
                  </a:cubicBezTo>
                  <a:cubicBezTo>
                    <a:pt x="1" y="286"/>
                    <a:pt x="46" y="332"/>
                    <a:pt x="137" y="332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1902300" y="2530525"/>
              <a:ext cx="8575" cy="8300"/>
            </a:xfrm>
            <a:custGeom>
              <a:avLst/>
              <a:gdLst/>
              <a:ahLst/>
              <a:cxnLst/>
              <a:rect l="l" t="t" r="r" b="b"/>
              <a:pathLst>
                <a:path w="343" h="332" extrusionOk="0">
                  <a:moveTo>
                    <a:pt x="194" y="331"/>
                  </a:moveTo>
                  <a:cubicBezTo>
                    <a:pt x="286" y="331"/>
                    <a:pt x="343" y="228"/>
                    <a:pt x="343" y="183"/>
                  </a:cubicBezTo>
                  <a:cubicBezTo>
                    <a:pt x="343" y="91"/>
                    <a:pt x="286" y="0"/>
                    <a:pt x="194" y="0"/>
                  </a:cubicBezTo>
                  <a:cubicBezTo>
                    <a:pt x="103" y="0"/>
                    <a:pt x="0" y="91"/>
                    <a:pt x="0" y="183"/>
                  </a:cubicBezTo>
                  <a:cubicBezTo>
                    <a:pt x="0" y="228"/>
                    <a:pt x="103" y="331"/>
                    <a:pt x="194" y="331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1865500" y="2593275"/>
              <a:ext cx="8300" cy="8600"/>
            </a:xfrm>
            <a:custGeom>
              <a:avLst/>
              <a:gdLst/>
              <a:ahLst/>
              <a:cxnLst/>
              <a:rect l="l" t="t" r="r" b="b"/>
              <a:pathLst>
                <a:path w="332" h="344" extrusionOk="0">
                  <a:moveTo>
                    <a:pt x="149" y="343"/>
                  </a:moveTo>
                  <a:cubicBezTo>
                    <a:pt x="240" y="343"/>
                    <a:pt x="331" y="240"/>
                    <a:pt x="331" y="149"/>
                  </a:cubicBezTo>
                  <a:cubicBezTo>
                    <a:pt x="331" y="104"/>
                    <a:pt x="240" y="1"/>
                    <a:pt x="149" y="1"/>
                  </a:cubicBezTo>
                  <a:cubicBezTo>
                    <a:pt x="46" y="1"/>
                    <a:pt x="0" y="104"/>
                    <a:pt x="0" y="149"/>
                  </a:cubicBezTo>
                  <a:cubicBezTo>
                    <a:pt x="0" y="240"/>
                    <a:pt x="46" y="343"/>
                    <a:pt x="149" y="343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1877475" y="2569600"/>
              <a:ext cx="13150" cy="13150"/>
            </a:xfrm>
            <a:custGeom>
              <a:avLst/>
              <a:gdLst/>
              <a:ahLst/>
              <a:cxnLst/>
              <a:rect l="l" t="t" r="r" b="b"/>
              <a:pathLst>
                <a:path w="526" h="526" extrusionOk="0">
                  <a:moveTo>
                    <a:pt x="240" y="526"/>
                  </a:moveTo>
                  <a:cubicBezTo>
                    <a:pt x="377" y="526"/>
                    <a:pt x="525" y="377"/>
                    <a:pt x="525" y="240"/>
                  </a:cubicBezTo>
                  <a:cubicBezTo>
                    <a:pt x="525" y="92"/>
                    <a:pt x="377" y="1"/>
                    <a:pt x="240" y="1"/>
                  </a:cubicBezTo>
                  <a:cubicBezTo>
                    <a:pt x="137" y="1"/>
                    <a:pt x="0" y="92"/>
                    <a:pt x="0" y="240"/>
                  </a:cubicBezTo>
                  <a:cubicBezTo>
                    <a:pt x="0" y="377"/>
                    <a:pt x="137" y="526"/>
                    <a:pt x="240" y="526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2033250" y="2564750"/>
              <a:ext cx="11725" cy="12000"/>
            </a:xfrm>
            <a:custGeom>
              <a:avLst/>
              <a:gdLst/>
              <a:ahLst/>
              <a:cxnLst/>
              <a:rect l="l" t="t" r="r" b="b"/>
              <a:pathLst>
                <a:path w="469" h="480" extrusionOk="0">
                  <a:moveTo>
                    <a:pt x="240" y="480"/>
                  </a:moveTo>
                  <a:cubicBezTo>
                    <a:pt x="377" y="480"/>
                    <a:pt x="468" y="389"/>
                    <a:pt x="468" y="240"/>
                  </a:cubicBezTo>
                  <a:cubicBezTo>
                    <a:pt x="468" y="103"/>
                    <a:pt x="377" y="1"/>
                    <a:pt x="240" y="1"/>
                  </a:cubicBezTo>
                  <a:cubicBezTo>
                    <a:pt x="92" y="1"/>
                    <a:pt x="1" y="103"/>
                    <a:pt x="1" y="240"/>
                  </a:cubicBezTo>
                  <a:cubicBezTo>
                    <a:pt x="1" y="389"/>
                    <a:pt x="92" y="480"/>
                    <a:pt x="240" y="480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2077200" y="259927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480"/>
                  </a:moveTo>
                  <a:cubicBezTo>
                    <a:pt x="377" y="480"/>
                    <a:pt x="479" y="388"/>
                    <a:pt x="479" y="240"/>
                  </a:cubicBezTo>
                  <a:cubicBezTo>
                    <a:pt x="479" y="103"/>
                    <a:pt x="377" y="0"/>
                    <a:pt x="240" y="0"/>
                  </a:cubicBezTo>
                  <a:cubicBezTo>
                    <a:pt x="91" y="0"/>
                    <a:pt x="0" y="103"/>
                    <a:pt x="0" y="240"/>
                  </a:cubicBezTo>
                  <a:cubicBezTo>
                    <a:pt x="0" y="388"/>
                    <a:pt x="91" y="480"/>
                    <a:pt x="240" y="480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3109125" y="2369900"/>
              <a:ext cx="66500" cy="122400"/>
            </a:xfrm>
            <a:custGeom>
              <a:avLst/>
              <a:gdLst/>
              <a:ahLst/>
              <a:cxnLst/>
              <a:rect l="l" t="t" r="r" b="b"/>
              <a:pathLst>
                <a:path w="2660" h="4896" extrusionOk="0">
                  <a:moveTo>
                    <a:pt x="1325" y="0"/>
                  </a:moveTo>
                  <a:lnTo>
                    <a:pt x="1325" y="0"/>
                  </a:lnTo>
                  <a:cubicBezTo>
                    <a:pt x="2044" y="0"/>
                    <a:pt x="2660" y="616"/>
                    <a:pt x="2660" y="1381"/>
                  </a:cubicBezTo>
                  <a:lnTo>
                    <a:pt x="2660" y="3515"/>
                  </a:lnTo>
                  <a:cubicBezTo>
                    <a:pt x="2660" y="4280"/>
                    <a:pt x="2044" y="4896"/>
                    <a:pt x="1325" y="4896"/>
                  </a:cubicBezTo>
                  <a:cubicBezTo>
                    <a:pt x="572" y="4896"/>
                    <a:pt x="1" y="4280"/>
                    <a:pt x="1" y="3515"/>
                  </a:cubicBezTo>
                  <a:lnTo>
                    <a:pt x="1" y="1381"/>
                  </a:lnTo>
                  <a:cubicBezTo>
                    <a:pt x="1" y="616"/>
                    <a:pt x="572" y="0"/>
                    <a:pt x="1325" y="0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3116275" y="2384150"/>
              <a:ext cx="52225" cy="93900"/>
            </a:xfrm>
            <a:custGeom>
              <a:avLst/>
              <a:gdLst/>
              <a:ahLst/>
              <a:cxnLst/>
              <a:rect l="l" t="t" r="r" b="b"/>
              <a:pathLst>
                <a:path w="2089" h="3756" extrusionOk="0">
                  <a:moveTo>
                    <a:pt x="1039" y="1"/>
                  </a:moveTo>
                  <a:lnTo>
                    <a:pt x="1039" y="1"/>
                  </a:lnTo>
                  <a:cubicBezTo>
                    <a:pt x="1609" y="1"/>
                    <a:pt x="2089" y="480"/>
                    <a:pt x="2089" y="1051"/>
                  </a:cubicBezTo>
                  <a:lnTo>
                    <a:pt x="2089" y="2717"/>
                  </a:lnTo>
                  <a:cubicBezTo>
                    <a:pt x="2089" y="3287"/>
                    <a:pt x="1609" y="3755"/>
                    <a:pt x="1039" y="3755"/>
                  </a:cubicBezTo>
                  <a:cubicBezTo>
                    <a:pt x="468" y="3755"/>
                    <a:pt x="0" y="3287"/>
                    <a:pt x="0" y="2717"/>
                  </a:cubicBezTo>
                  <a:lnTo>
                    <a:pt x="0" y="1051"/>
                  </a:lnTo>
                  <a:cubicBezTo>
                    <a:pt x="0" y="902"/>
                    <a:pt x="46" y="765"/>
                    <a:pt x="92" y="663"/>
                  </a:cubicBezTo>
                  <a:cubicBezTo>
                    <a:pt x="137" y="720"/>
                    <a:pt x="228" y="765"/>
                    <a:pt x="286" y="765"/>
                  </a:cubicBezTo>
                  <a:cubicBezTo>
                    <a:pt x="468" y="765"/>
                    <a:pt x="571" y="617"/>
                    <a:pt x="571" y="480"/>
                  </a:cubicBezTo>
                  <a:cubicBezTo>
                    <a:pt x="571" y="377"/>
                    <a:pt x="514" y="240"/>
                    <a:pt x="422" y="240"/>
                  </a:cubicBezTo>
                  <a:cubicBezTo>
                    <a:pt x="617" y="92"/>
                    <a:pt x="799" y="1"/>
                    <a:pt x="1039" y="1"/>
                  </a:cubicBezTo>
                  <a:close/>
                </a:path>
              </a:pathLst>
            </a:custGeom>
            <a:solidFill>
              <a:srgbClr val="B1C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3119700" y="2392425"/>
              <a:ext cx="8300" cy="7150"/>
            </a:xfrm>
            <a:custGeom>
              <a:avLst/>
              <a:gdLst/>
              <a:ahLst/>
              <a:cxnLst/>
              <a:rect l="l" t="t" r="r" b="b"/>
              <a:pathLst>
                <a:path w="332" h="286" extrusionOk="0">
                  <a:moveTo>
                    <a:pt x="149" y="286"/>
                  </a:moveTo>
                  <a:cubicBezTo>
                    <a:pt x="91" y="286"/>
                    <a:pt x="0" y="240"/>
                    <a:pt x="0" y="149"/>
                  </a:cubicBezTo>
                  <a:cubicBezTo>
                    <a:pt x="0" y="46"/>
                    <a:pt x="91" y="1"/>
                    <a:pt x="149" y="1"/>
                  </a:cubicBezTo>
                  <a:cubicBezTo>
                    <a:pt x="240" y="1"/>
                    <a:pt x="331" y="46"/>
                    <a:pt x="331" y="149"/>
                  </a:cubicBezTo>
                  <a:cubicBezTo>
                    <a:pt x="331" y="240"/>
                    <a:pt x="240" y="286"/>
                    <a:pt x="149" y="286"/>
                  </a:cubicBezTo>
                  <a:close/>
                </a:path>
              </a:pathLst>
            </a:custGeom>
            <a:solidFill>
              <a:srgbClr val="B1C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3132825" y="2389000"/>
              <a:ext cx="4875" cy="4600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91" y="183"/>
                  </a:moveTo>
                  <a:cubicBezTo>
                    <a:pt x="46" y="183"/>
                    <a:pt x="0" y="138"/>
                    <a:pt x="0" y="92"/>
                  </a:cubicBezTo>
                  <a:cubicBezTo>
                    <a:pt x="0" y="46"/>
                    <a:pt x="46" y="1"/>
                    <a:pt x="91" y="1"/>
                  </a:cubicBezTo>
                  <a:cubicBezTo>
                    <a:pt x="137" y="1"/>
                    <a:pt x="194" y="46"/>
                    <a:pt x="194" y="92"/>
                  </a:cubicBezTo>
                  <a:cubicBezTo>
                    <a:pt x="194" y="138"/>
                    <a:pt x="137" y="183"/>
                    <a:pt x="91" y="183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3131675" y="2396150"/>
              <a:ext cx="17725" cy="17700"/>
            </a:xfrm>
            <a:custGeom>
              <a:avLst/>
              <a:gdLst/>
              <a:ahLst/>
              <a:cxnLst/>
              <a:rect l="l" t="t" r="r" b="b"/>
              <a:pathLst>
                <a:path w="709" h="708" extrusionOk="0">
                  <a:moveTo>
                    <a:pt x="331" y="708"/>
                  </a:moveTo>
                  <a:cubicBezTo>
                    <a:pt x="137" y="708"/>
                    <a:pt x="1" y="525"/>
                    <a:pt x="1" y="331"/>
                  </a:cubicBezTo>
                  <a:cubicBezTo>
                    <a:pt x="1" y="137"/>
                    <a:pt x="137" y="0"/>
                    <a:pt x="331" y="0"/>
                  </a:cubicBezTo>
                  <a:cubicBezTo>
                    <a:pt x="525" y="0"/>
                    <a:pt x="708" y="137"/>
                    <a:pt x="708" y="331"/>
                  </a:cubicBezTo>
                  <a:cubicBezTo>
                    <a:pt x="708" y="525"/>
                    <a:pt x="525" y="708"/>
                    <a:pt x="331" y="708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3118550" y="2405550"/>
              <a:ext cx="9450" cy="9450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195" y="377"/>
                  </a:moveTo>
                  <a:cubicBezTo>
                    <a:pt x="92" y="377"/>
                    <a:pt x="1" y="286"/>
                    <a:pt x="1" y="195"/>
                  </a:cubicBezTo>
                  <a:cubicBezTo>
                    <a:pt x="1" y="92"/>
                    <a:pt x="92" y="1"/>
                    <a:pt x="195" y="1"/>
                  </a:cubicBezTo>
                  <a:cubicBezTo>
                    <a:pt x="286" y="1"/>
                    <a:pt x="377" y="92"/>
                    <a:pt x="377" y="195"/>
                  </a:cubicBezTo>
                  <a:cubicBezTo>
                    <a:pt x="377" y="286"/>
                    <a:pt x="286" y="377"/>
                    <a:pt x="195" y="377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3153075" y="2454350"/>
              <a:ext cx="10575" cy="12000"/>
            </a:xfrm>
            <a:custGeom>
              <a:avLst/>
              <a:gdLst/>
              <a:ahLst/>
              <a:cxnLst/>
              <a:rect l="l" t="t" r="r" b="b"/>
              <a:pathLst>
                <a:path w="423" h="480" extrusionOk="0">
                  <a:moveTo>
                    <a:pt x="240" y="479"/>
                  </a:moveTo>
                  <a:cubicBezTo>
                    <a:pt x="92" y="479"/>
                    <a:pt x="0" y="331"/>
                    <a:pt x="0" y="240"/>
                  </a:cubicBezTo>
                  <a:cubicBezTo>
                    <a:pt x="0" y="91"/>
                    <a:pt x="92" y="0"/>
                    <a:pt x="240" y="0"/>
                  </a:cubicBezTo>
                  <a:cubicBezTo>
                    <a:pt x="331" y="0"/>
                    <a:pt x="423" y="91"/>
                    <a:pt x="423" y="240"/>
                  </a:cubicBezTo>
                  <a:cubicBezTo>
                    <a:pt x="423" y="331"/>
                    <a:pt x="331" y="479"/>
                    <a:pt x="240" y="479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3159075" y="2436375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5" y="571"/>
                  </a:moveTo>
                  <a:cubicBezTo>
                    <a:pt x="91" y="571"/>
                    <a:pt x="0" y="434"/>
                    <a:pt x="0" y="285"/>
                  </a:cubicBezTo>
                  <a:cubicBezTo>
                    <a:pt x="0" y="148"/>
                    <a:pt x="91" y="0"/>
                    <a:pt x="285" y="0"/>
                  </a:cubicBezTo>
                  <a:cubicBezTo>
                    <a:pt x="422" y="0"/>
                    <a:pt x="571" y="148"/>
                    <a:pt x="571" y="285"/>
                  </a:cubicBezTo>
                  <a:cubicBezTo>
                    <a:pt x="571" y="434"/>
                    <a:pt x="422" y="571"/>
                    <a:pt x="285" y="571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3112550" y="2448350"/>
              <a:ext cx="22575" cy="21425"/>
            </a:xfrm>
            <a:custGeom>
              <a:avLst/>
              <a:gdLst/>
              <a:ahLst/>
              <a:cxnLst/>
              <a:rect l="l" t="t" r="r" b="b"/>
              <a:pathLst>
                <a:path w="903" h="857" extrusionOk="0">
                  <a:moveTo>
                    <a:pt x="435" y="856"/>
                  </a:moveTo>
                  <a:cubicBezTo>
                    <a:pt x="195" y="856"/>
                    <a:pt x="1" y="662"/>
                    <a:pt x="1" y="434"/>
                  </a:cubicBezTo>
                  <a:cubicBezTo>
                    <a:pt x="1" y="194"/>
                    <a:pt x="195" y="0"/>
                    <a:pt x="435" y="0"/>
                  </a:cubicBezTo>
                  <a:cubicBezTo>
                    <a:pt x="663" y="0"/>
                    <a:pt x="902" y="194"/>
                    <a:pt x="902" y="434"/>
                  </a:cubicBezTo>
                  <a:cubicBezTo>
                    <a:pt x="902" y="662"/>
                    <a:pt x="663" y="856"/>
                    <a:pt x="435" y="856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3125675" y="2440075"/>
              <a:ext cx="7175" cy="7150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38" y="286"/>
                  </a:moveTo>
                  <a:cubicBezTo>
                    <a:pt x="92" y="286"/>
                    <a:pt x="1" y="194"/>
                    <a:pt x="1" y="137"/>
                  </a:cubicBezTo>
                  <a:cubicBezTo>
                    <a:pt x="1" y="46"/>
                    <a:pt x="92" y="0"/>
                    <a:pt x="138" y="0"/>
                  </a:cubicBezTo>
                  <a:cubicBezTo>
                    <a:pt x="241" y="0"/>
                    <a:pt x="286" y="46"/>
                    <a:pt x="286" y="137"/>
                  </a:cubicBezTo>
                  <a:cubicBezTo>
                    <a:pt x="286" y="194"/>
                    <a:pt x="241" y="286"/>
                    <a:pt x="138" y="286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3150500" y="2446075"/>
              <a:ext cx="4875" cy="6000"/>
            </a:xfrm>
            <a:custGeom>
              <a:avLst/>
              <a:gdLst/>
              <a:ahLst/>
              <a:cxnLst/>
              <a:rect l="l" t="t" r="r" b="b"/>
              <a:pathLst>
                <a:path w="195" h="240" extrusionOk="0">
                  <a:moveTo>
                    <a:pt x="103" y="240"/>
                  </a:moveTo>
                  <a:cubicBezTo>
                    <a:pt x="58" y="240"/>
                    <a:pt x="1" y="183"/>
                    <a:pt x="1" y="91"/>
                  </a:cubicBezTo>
                  <a:cubicBezTo>
                    <a:pt x="1" y="46"/>
                    <a:pt x="58" y="0"/>
                    <a:pt x="103" y="0"/>
                  </a:cubicBezTo>
                  <a:cubicBezTo>
                    <a:pt x="149" y="0"/>
                    <a:pt x="195" y="46"/>
                    <a:pt x="195" y="91"/>
                  </a:cubicBezTo>
                  <a:cubicBezTo>
                    <a:pt x="195" y="183"/>
                    <a:pt x="149" y="240"/>
                    <a:pt x="103" y="240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3209000" y="2348500"/>
              <a:ext cx="93875" cy="170050"/>
            </a:xfrm>
            <a:custGeom>
              <a:avLst/>
              <a:gdLst/>
              <a:ahLst/>
              <a:cxnLst/>
              <a:rect l="l" t="t" r="r" b="b"/>
              <a:pathLst>
                <a:path w="3755" h="6802" extrusionOk="0">
                  <a:moveTo>
                    <a:pt x="1895" y="0"/>
                  </a:moveTo>
                  <a:lnTo>
                    <a:pt x="1895" y="0"/>
                  </a:lnTo>
                  <a:cubicBezTo>
                    <a:pt x="2899" y="0"/>
                    <a:pt x="3755" y="810"/>
                    <a:pt x="3755" y="1860"/>
                  </a:cubicBezTo>
                  <a:lnTo>
                    <a:pt x="3755" y="4896"/>
                  </a:lnTo>
                  <a:cubicBezTo>
                    <a:pt x="3755" y="5946"/>
                    <a:pt x="2899" y="6802"/>
                    <a:pt x="1895" y="6802"/>
                  </a:cubicBezTo>
                  <a:cubicBezTo>
                    <a:pt x="856" y="6802"/>
                    <a:pt x="0" y="5946"/>
                    <a:pt x="0" y="4896"/>
                  </a:cubicBezTo>
                  <a:lnTo>
                    <a:pt x="0" y="1860"/>
                  </a:lnTo>
                  <a:cubicBezTo>
                    <a:pt x="0" y="810"/>
                    <a:pt x="856" y="0"/>
                    <a:pt x="1895" y="0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3219550" y="2367600"/>
              <a:ext cx="72500" cy="130700"/>
            </a:xfrm>
            <a:custGeom>
              <a:avLst/>
              <a:gdLst/>
              <a:ahLst/>
              <a:cxnLst/>
              <a:rect l="l" t="t" r="r" b="b"/>
              <a:pathLst>
                <a:path w="2900" h="5228" extrusionOk="0">
                  <a:moveTo>
                    <a:pt x="1473" y="1"/>
                  </a:moveTo>
                  <a:lnTo>
                    <a:pt x="1473" y="1"/>
                  </a:lnTo>
                  <a:cubicBezTo>
                    <a:pt x="2237" y="1"/>
                    <a:pt x="2899" y="663"/>
                    <a:pt x="2899" y="1427"/>
                  </a:cubicBezTo>
                  <a:lnTo>
                    <a:pt x="2899" y="3801"/>
                  </a:lnTo>
                  <a:cubicBezTo>
                    <a:pt x="2899" y="4611"/>
                    <a:pt x="2237" y="5228"/>
                    <a:pt x="1473" y="5228"/>
                  </a:cubicBezTo>
                  <a:lnTo>
                    <a:pt x="1473" y="5228"/>
                  </a:lnTo>
                  <a:cubicBezTo>
                    <a:pt x="662" y="5228"/>
                    <a:pt x="0" y="4611"/>
                    <a:pt x="0" y="3801"/>
                  </a:cubicBezTo>
                  <a:lnTo>
                    <a:pt x="0" y="1427"/>
                  </a:lnTo>
                  <a:cubicBezTo>
                    <a:pt x="0" y="1233"/>
                    <a:pt x="46" y="1039"/>
                    <a:pt x="92" y="902"/>
                  </a:cubicBezTo>
                  <a:cubicBezTo>
                    <a:pt x="194" y="994"/>
                    <a:pt x="286" y="1039"/>
                    <a:pt x="434" y="1039"/>
                  </a:cubicBezTo>
                  <a:cubicBezTo>
                    <a:pt x="662" y="1039"/>
                    <a:pt x="811" y="857"/>
                    <a:pt x="811" y="663"/>
                  </a:cubicBezTo>
                  <a:cubicBezTo>
                    <a:pt x="811" y="469"/>
                    <a:pt x="719" y="332"/>
                    <a:pt x="571" y="286"/>
                  </a:cubicBezTo>
                  <a:cubicBezTo>
                    <a:pt x="811" y="92"/>
                    <a:pt x="1142" y="1"/>
                    <a:pt x="1473" y="1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3224400" y="2378175"/>
              <a:ext cx="10575" cy="10850"/>
            </a:xfrm>
            <a:custGeom>
              <a:avLst/>
              <a:gdLst/>
              <a:ahLst/>
              <a:cxnLst/>
              <a:rect l="l" t="t" r="r" b="b"/>
              <a:pathLst>
                <a:path w="423" h="434" extrusionOk="0">
                  <a:moveTo>
                    <a:pt x="240" y="434"/>
                  </a:moveTo>
                  <a:cubicBezTo>
                    <a:pt x="92" y="434"/>
                    <a:pt x="0" y="331"/>
                    <a:pt x="0" y="240"/>
                  </a:cubicBezTo>
                  <a:cubicBezTo>
                    <a:pt x="0" y="103"/>
                    <a:pt x="92" y="0"/>
                    <a:pt x="240" y="0"/>
                  </a:cubicBezTo>
                  <a:cubicBezTo>
                    <a:pt x="331" y="0"/>
                    <a:pt x="423" y="103"/>
                    <a:pt x="423" y="240"/>
                  </a:cubicBezTo>
                  <a:cubicBezTo>
                    <a:pt x="423" y="331"/>
                    <a:pt x="331" y="434"/>
                    <a:pt x="240" y="434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3243225" y="2373600"/>
              <a:ext cx="6025" cy="5725"/>
            </a:xfrm>
            <a:custGeom>
              <a:avLst/>
              <a:gdLst/>
              <a:ahLst/>
              <a:cxnLst/>
              <a:rect l="l" t="t" r="r" b="b"/>
              <a:pathLst>
                <a:path w="241" h="229" extrusionOk="0">
                  <a:moveTo>
                    <a:pt x="149" y="229"/>
                  </a:moveTo>
                  <a:cubicBezTo>
                    <a:pt x="58" y="229"/>
                    <a:pt x="1" y="183"/>
                    <a:pt x="1" y="137"/>
                  </a:cubicBezTo>
                  <a:cubicBezTo>
                    <a:pt x="1" y="46"/>
                    <a:pt x="58" y="0"/>
                    <a:pt x="149" y="0"/>
                  </a:cubicBezTo>
                  <a:cubicBezTo>
                    <a:pt x="195" y="0"/>
                    <a:pt x="240" y="46"/>
                    <a:pt x="240" y="137"/>
                  </a:cubicBezTo>
                  <a:cubicBezTo>
                    <a:pt x="240" y="183"/>
                    <a:pt x="195" y="229"/>
                    <a:pt x="149" y="229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3240950" y="2384150"/>
              <a:ext cx="25125" cy="23700"/>
            </a:xfrm>
            <a:custGeom>
              <a:avLst/>
              <a:gdLst/>
              <a:ahLst/>
              <a:cxnLst/>
              <a:rect l="l" t="t" r="r" b="b"/>
              <a:pathLst>
                <a:path w="1005" h="948" extrusionOk="0">
                  <a:moveTo>
                    <a:pt x="525" y="948"/>
                  </a:moveTo>
                  <a:cubicBezTo>
                    <a:pt x="240" y="948"/>
                    <a:pt x="0" y="765"/>
                    <a:pt x="0" y="480"/>
                  </a:cubicBezTo>
                  <a:cubicBezTo>
                    <a:pt x="0" y="240"/>
                    <a:pt x="240" y="1"/>
                    <a:pt x="525" y="1"/>
                  </a:cubicBezTo>
                  <a:cubicBezTo>
                    <a:pt x="765" y="1"/>
                    <a:pt x="1005" y="240"/>
                    <a:pt x="1005" y="480"/>
                  </a:cubicBezTo>
                  <a:cubicBezTo>
                    <a:pt x="1005" y="765"/>
                    <a:pt x="765" y="948"/>
                    <a:pt x="525" y="948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3223250" y="2397275"/>
              <a:ext cx="12875" cy="13150"/>
            </a:xfrm>
            <a:custGeom>
              <a:avLst/>
              <a:gdLst/>
              <a:ahLst/>
              <a:cxnLst/>
              <a:rect l="l" t="t" r="r" b="b"/>
              <a:pathLst>
                <a:path w="515" h="526" extrusionOk="0">
                  <a:moveTo>
                    <a:pt x="286" y="526"/>
                  </a:moveTo>
                  <a:cubicBezTo>
                    <a:pt x="138" y="526"/>
                    <a:pt x="1" y="423"/>
                    <a:pt x="1" y="286"/>
                  </a:cubicBezTo>
                  <a:cubicBezTo>
                    <a:pt x="1" y="138"/>
                    <a:pt x="138" y="1"/>
                    <a:pt x="286" y="1"/>
                  </a:cubicBezTo>
                  <a:cubicBezTo>
                    <a:pt x="423" y="1"/>
                    <a:pt x="514" y="138"/>
                    <a:pt x="514" y="286"/>
                  </a:cubicBezTo>
                  <a:cubicBezTo>
                    <a:pt x="514" y="423"/>
                    <a:pt x="423" y="526"/>
                    <a:pt x="286" y="526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3270625" y="2464900"/>
              <a:ext cx="15425" cy="16850"/>
            </a:xfrm>
            <a:custGeom>
              <a:avLst/>
              <a:gdLst/>
              <a:ahLst/>
              <a:cxnLst/>
              <a:rect l="l" t="t" r="r" b="b"/>
              <a:pathLst>
                <a:path w="617" h="674" extrusionOk="0">
                  <a:moveTo>
                    <a:pt x="331" y="674"/>
                  </a:moveTo>
                  <a:cubicBezTo>
                    <a:pt x="149" y="674"/>
                    <a:pt x="0" y="525"/>
                    <a:pt x="0" y="343"/>
                  </a:cubicBezTo>
                  <a:cubicBezTo>
                    <a:pt x="0" y="149"/>
                    <a:pt x="149" y="0"/>
                    <a:pt x="331" y="0"/>
                  </a:cubicBezTo>
                  <a:cubicBezTo>
                    <a:pt x="480" y="0"/>
                    <a:pt x="617" y="149"/>
                    <a:pt x="617" y="343"/>
                  </a:cubicBezTo>
                  <a:cubicBezTo>
                    <a:pt x="617" y="525"/>
                    <a:pt x="480" y="674"/>
                    <a:pt x="331" y="674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3278900" y="2441225"/>
              <a:ext cx="19125" cy="19125"/>
            </a:xfrm>
            <a:custGeom>
              <a:avLst/>
              <a:gdLst/>
              <a:ahLst/>
              <a:cxnLst/>
              <a:rect l="l" t="t" r="r" b="b"/>
              <a:pathLst>
                <a:path w="765" h="765" extrusionOk="0">
                  <a:moveTo>
                    <a:pt x="388" y="765"/>
                  </a:moveTo>
                  <a:cubicBezTo>
                    <a:pt x="194" y="765"/>
                    <a:pt x="0" y="571"/>
                    <a:pt x="0" y="377"/>
                  </a:cubicBezTo>
                  <a:cubicBezTo>
                    <a:pt x="0" y="148"/>
                    <a:pt x="194" y="0"/>
                    <a:pt x="388" y="0"/>
                  </a:cubicBezTo>
                  <a:cubicBezTo>
                    <a:pt x="628" y="0"/>
                    <a:pt x="765" y="148"/>
                    <a:pt x="765" y="377"/>
                  </a:cubicBezTo>
                  <a:cubicBezTo>
                    <a:pt x="765" y="571"/>
                    <a:pt x="628" y="765"/>
                    <a:pt x="388" y="765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214700" y="2456625"/>
              <a:ext cx="31125" cy="29700"/>
            </a:xfrm>
            <a:custGeom>
              <a:avLst/>
              <a:gdLst/>
              <a:ahLst/>
              <a:cxnLst/>
              <a:rect l="l" t="t" r="r" b="b"/>
              <a:pathLst>
                <a:path w="1245" h="1188" extrusionOk="0">
                  <a:moveTo>
                    <a:pt x="628" y="1187"/>
                  </a:moveTo>
                  <a:cubicBezTo>
                    <a:pt x="286" y="1187"/>
                    <a:pt x="0" y="902"/>
                    <a:pt x="0" y="571"/>
                  </a:cubicBezTo>
                  <a:cubicBezTo>
                    <a:pt x="0" y="240"/>
                    <a:pt x="286" y="0"/>
                    <a:pt x="628" y="0"/>
                  </a:cubicBezTo>
                  <a:cubicBezTo>
                    <a:pt x="959" y="0"/>
                    <a:pt x="1244" y="240"/>
                    <a:pt x="1244" y="571"/>
                  </a:cubicBezTo>
                  <a:cubicBezTo>
                    <a:pt x="1244" y="902"/>
                    <a:pt x="959" y="1187"/>
                    <a:pt x="628" y="1187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3232675" y="2444925"/>
              <a:ext cx="10575" cy="9450"/>
            </a:xfrm>
            <a:custGeom>
              <a:avLst/>
              <a:gdLst/>
              <a:ahLst/>
              <a:cxnLst/>
              <a:rect l="l" t="t" r="r" b="b"/>
              <a:pathLst>
                <a:path w="423" h="378" extrusionOk="0">
                  <a:moveTo>
                    <a:pt x="240" y="377"/>
                  </a:moveTo>
                  <a:cubicBezTo>
                    <a:pt x="92" y="377"/>
                    <a:pt x="0" y="286"/>
                    <a:pt x="0" y="183"/>
                  </a:cubicBezTo>
                  <a:cubicBezTo>
                    <a:pt x="0" y="92"/>
                    <a:pt x="92" y="0"/>
                    <a:pt x="240" y="0"/>
                  </a:cubicBezTo>
                  <a:cubicBezTo>
                    <a:pt x="331" y="0"/>
                    <a:pt x="423" y="92"/>
                    <a:pt x="423" y="183"/>
                  </a:cubicBezTo>
                  <a:cubicBezTo>
                    <a:pt x="423" y="286"/>
                    <a:pt x="331" y="377"/>
                    <a:pt x="240" y="377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3267200" y="245320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37" y="331"/>
                  </a:moveTo>
                  <a:cubicBezTo>
                    <a:pt x="92" y="331"/>
                    <a:pt x="0" y="286"/>
                    <a:pt x="0" y="183"/>
                  </a:cubicBezTo>
                  <a:cubicBezTo>
                    <a:pt x="0" y="92"/>
                    <a:pt x="92" y="0"/>
                    <a:pt x="137" y="0"/>
                  </a:cubicBezTo>
                  <a:cubicBezTo>
                    <a:pt x="240" y="0"/>
                    <a:pt x="331" y="92"/>
                    <a:pt x="331" y="183"/>
                  </a:cubicBezTo>
                  <a:cubicBezTo>
                    <a:pt x="331" y="286"/>
                    <a:pt x="240" y="331"/>
                    <a:pt x="137" y="331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3153075" y="2333075"/>
              <a:ext cx="80775" cy="146100"/>
            </a:xfrm>
            <a:custGeom>
              <a:avLst/>
              <a:gdLst/>
              <a:ahLst/>
              <a:cxnLst/>
              <a:rect l="l" t="t" r="r" b="b"/>
              <a:pathLst>
                <a:path w="3231" h="5844" extrusionOk="0">
                  <a:moveTo>
                    <a:pt x="1610" y="1"/>
                  </a:moveTo>
                  <a:lnTo>
                    <a:pt x="1610" y="1"/>
                  </a:lnTo>
                  <a:cubicBezTo>
                    <a:pt x="2523" y="1"/>
                    <a:pt x="3230" y="766"/>
                    <a:pt x="3230" y="1621"/>
                  </a:cubicBezTo>
                  <a:lnTo>
                    <a:pt x="3230" y="4235"/>
                  </a:lnTo>
                  <a:cubicBezTo>
                    <a:pt x="3230" y="5136"/>
                    <a:pt x="2523" y="5844"/>
                    <a:pt x="1610" y="5844"/>
                  </a:cubicBezTo>
                  <a:lnTo>
                    <a:pt x="1610" y="5844"/>
                  </a:lnTo>
                  <a:cubicBezTo>
                    <a:pt x="754" y="5844"/>
                    <a:pt x="0" y="5136"/>
                    <a:pt x="0" y="4235"/>
                  </a:cubicBezTo>
                  <a:lnTo>
                    <a:pt x="0" y="1621"/>
                  </a:lnTo>
                  <a:cubicBezTo>
                    <a:pt x="0" y="766"/>
                    <a:pt x="754" y="1"/>
                    <a:pt x="1610" y="1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3162500" y="2349625"/>
              <a:ext cx="61925" cy="113025"/>
            </a:xfrm>
            <a:custGeom>
              <a:avLst/>
              <a:gdLst/>
              <a:ahLst/>
              <a:cxnLst/>
              <a:rect l="l" t="t" r="r" b="b"/>
              <a:pathLst>
                <a:path w="2477" h="4521" extrusionOk="0">
                  <a:moveTo>
                    <a:pt x="1233" y="1"/>
                  </a:moveTo>
                  <a:lnTo>
                    <a:pt x="1233" y="1"/>
                  </a:lnTo>
                  <a:cubicBezTo>
                    <a:pt x="1952" y="1"/>
                    <a:pt x="2476" y="571"/>
                    <a:pt x="2476" y="1290"/>
                  </a:cubicBezTo>
                  <a:lnTo>
                    <a:pt x="2476" y="3288"/>
                  </a:lnTo>
                  <a:cubicBezTo>
                    <a:pt x="2476" y="3949"/>
                    <a:pt x="1952" y="4520"/>
                    <a:pt x="1233" y="4520"/>
                  </a:cubicBezTo>
                  <a:lnTo>
                    <a:pt x="1233" y="4520"/>
                  </a:lnTo>
                  <a:cubicBezTo>
                    <a:pt x="571" y="4520"/>
                    <a:pt x="0" y="3949"/>
                    <a:pt x="0" y="3288"/>
                  </a:cubicBezTo>
                  <a:lnTo>
                    <a:pt x="0" y="1290"/>
                  </a:lnTo>
                  <a:cubicBezTo>
                    <a:pt x="0" y="1096"/>
                    <a:pt x="46" y="959"/>
                    <a:pt x="91" y="811"/>
                  </a:cubicBezTo>
                  <a:cubicBezTo>
                    <a:pt x="148" y="857"/>
                    <a:pt x="240" y="902"/>
                    <a:pt x="377" y="902"/>
                  </a:cubicBezTo>
                  <a:cubicBezTo>
                    <a:pt x="571" y="902"/>
                    <a:pt x="719" y="765"/>
                    <a:pt x="719" y="571"/>
                  </a:cubicBezTo>
                  <a:cubicBezTo>
                    <a:pt x="719" y="434"/>
                    <a:pt x="616" y="332"/>
                    <a:pt x="525" y="286"/>
                  </a:cubicBezTo>
                  <a:cubicBezTo>
                    <a:pt x="719" y="104"/>
                    <a:pt x="947" y="1"/>
                    <a:pt x="1233" y="1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3167350" y="2359325"/>
              <a:ext cx="9425" cy="9450"/>
            </a:xfrm>
            <a:custGeom>
              <a:avLst/>
              <a:gdLst/>
              <a:ahLst/>
              <a:cxnLst/>
              <a:rect l="l" t="t" r="r" b="b"/>
              <a:pathLst>
                <a:path w="377" h="378" extrusionOk="0">
                  <a:moveTo>
                    <a:pt x="183" y="377"/>
                  </a:moveTo>
                  <a:cubicBezTo>
                    <a:pt x="91" y="377"/>
                    <a:pt x="0" y="286"/>
                    <a:pt x="0" y="183"/>
                  </a:cubicBezTo>
                  <a:cubicBezTo>
                    <a:pt x="0" y="92"/>
                    <a:pt x="91" y="1"/>
                    <a:pt x="183" y="1"/>
                  </a:cubicBezTo>
                  <a:cubicBezTo>
                    <a:pt x="285" y="1"/>
                    <a:pt x="377" y="92"/>
                    <a:pt x="377" y="183"/>
                  </a:cubicBezTo>
                  <a:cubicBezTo>
                    <a:pt x="377" y="286"/>
                    <a:pt x="285" y="377"/>
                    <a:pt x="183" y="377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3182750" y="2355625"/>
              <a:ext cx="6000" cy="4875"/>
            </a:xfrm>
            <a:custGeom>
              <a:avLst/>
              <a:gdLst/>
              <a:ahLst/>
              <a:cxnLst/>
              <a:rect l="l" t="t" r="r" b="b"/>
              <a:pathLst>
                <a:path w="240" h="195" extrusionOk="0">
                  <a:moveTo>
                    <a:pt x="137" y="194"/>
                  </a:moveTo>
                  <a:cubicBezTo>
                    <a:pt x="46" y="194"/>
                    <a:pt x="0" y="149"/>
                    <a:pt x="0" y="92"/>
                  </a:cubicBezTo>
                  <a:cubicBezTo>
                    <a:pt x="0" y="46"/>
                    <a:pt x="46" y="0"/>
                    <a:pt x="137" y="0"/>
                  </a:cubicBezTo>
                  <a:cubicBezTo>
                    <a:pt x="194" y="0"/>
                    <a:pt x="240" y="46"/>
                    <a:pt x="240" y="92"/>
                  </a:cubicBezTo>
                  <a:cubicBezTo>
                    <a:pt x="240" y="149"/>
                    <a:pt x="194" y="194"/>
                    <a:pt x="137" y="194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3181600" y="2365050"/>
              <a:ext cx="20275" cy="20275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23" y="810"/>
                  </a:moveTo>
                  <a:cubicBezTo>
                    <a:pt x="183" y="810"/>
                    <a:pt x="1" y="628"/>
                    <a:pt x="1" y="388"/>
                  </a:cubicBezTo>
                  <a:cubicBezTo>
                    <a:pt x="1" y="148"/>
                    <a:pt x="183" y="0"/>
                    <a:pt x="423" y="0"/>
                  </a:cubicBezTo>
                  <a:cubicBezTo>
                    <a:pt x="617" y="0"/>
                    <a:pt x="811" y="148"/>
                    <a:pt x="811" y="388"/>
                  </a:cubicBezTo>
                  <a:cubicBezTo>
                    <a:pt x="811" y="628"/>
                    <a:pt x="617" y="810"/>
                    <a:pt x="423" y="810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3166200" y="2375875"/>
              <a:ext cx="10575" cy="12025"/>
            </a:xfrm>
            <a:custGeom>
              <a:avLst/>
              <a:gdLst/>
              <a:ahLst/>
              <a:cxnLst/>
              <a:rect l="l" t="t" r="r" b="b"/>
              <a:pathLst>
                <a:path w="423" h="481" extrusionOk="0">
                  <a:moveTo>
                    <a:pt x="229" y="480"/>
                  </a:moveTo>
                  <a:cubicBezTo>
                    <a:pt x="92" y="480"/>
                    <a:pt x="0" y="332"/>
                    <a:pt x="0" y="240"/>
                  </a:cubicBezTo>
                  <a:cubicBezTo>
                    <a:pt x="0" y="92"/>
                    <a:pt x="92" y="1"/>
                    <a:pt x="229" y="1"/>
                  </a:cubicBezTo>
                  <a:cubicBezTo>
                    <a:pt x="331" y="1"/>
                    <a:pt x="423" y="92"/>
                    <a:pt x="423" y="240"/>
                  </a:cubicBezTo>
                  <a:cubicBezTo>
                    <a:pt x="423" y="332"/>
                    <a:pt x="331" y="480"/>
                    <a:pt x="229" y="480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3206425" y="2434075"/>
              <a:ext cx="14300" cy="13150"/>
            </a:xfrm>
            <a:custGeom>
              <a:avLst/>
              <a:gdLst/>
              <a:ahLst/>
              <a:cxnLst/>
              <a:rect l="l" t="t" r="r" b="b"/>
              <a:pathLst>
                <a:path w="572" h="526" extrusionOk="0">
                  <a:moveTo>
                    <a:pt x="286" y="526"/>
                  </a:moveTo>
                  <a:cubicBezTo>
                    <a:pt x="149" y="526"/>
                    <a:pt x="1" y="434"/>
                    <a:pt x="1" y="286"/>
                  </a:cubicBezTo>
                  <a:cubicBezTo>
                    <a:pt x="1" y="149"/>
                    <a:pt x="149" y="1"/>
                    <a:pt x="286" y="1"/>
                  </a:cubicBezTo>
                  <a:cubicBezTo>
                    <a:pt x="434" y="1"/>
                    <a:pt x="571" y="149"/>
                    <a:pt x="571" y="286"/>
                  </a:cubicBezTo>
                  <a:cubicBezTo>
                    <a:pt x="571" y="434"/>
                    <a:pt x="434" y="526"/>
                    <a:pt x="286" y="526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3213550" y="2412675"/>
              <a:ext cx="16875" cy="18000"/>
            </a:xfrm>
            <a:custGeom>
              <a:avLst/>
              <a:gdLst/>
              <a:ahLst/>
              <a:cxnLst/>
              <a:rect l="l" t="t" r="r" b="b"/>
              <a:pathLst>
                <a:path w="675" h="720" extrusionOk="0">
                  <a:moveTo>
                    <a:pt x="332" y="720"/>
                  </a:moveTo>
                  <a:cubicBezTo>
                    <a:pt x="149" y="720"/>
                    <a:pt x="1" y="526"/>
                    <a:pt x="1" y="332"/>
                  </a:cubicBezTo>
                  <a:cubicBezTo>
                    <a:pt x="1" y="195"/>
                    <a:pt x="149" y="1"/>
                    <a:pt x="332" y="1"/>
                  </a:cubicBezTo>
                  <a:cubicBezTo>
                    <a:pt x="526" y="1"/>
                    <a:pt x="674" y="195"/>
                    <a:pt x="674" y="332"/>
                  </a:cubicBezTo>
                  <a:cubicBezTo>
                    <a:pt x="674" y="526"/>
                    <a:pt x="526" y="720"/>
                    <a:pt x="332" y="720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3159075" y="2426950"/>
              <a:ext cx="25975" cy="25125"/>
            </a:xfrm>
            <a:custGeom>
              <a:avLst/>
              <a:gdLst/>
              <a:ahLst/>
              <a:cxnLst/>
              <a:rect l="l" t="t" r="r" b="b"/>
              <a:pathLst>
                <a:path w="1039" h="1005" extrusionOk="0">
                  <a:moveTo>
                    <a:pt x="514" y="1005"/>
                  </a:moveTo>
                  <a:cubicBezTo>
                    <a:pt x="228" y="1005"/>
                    <a:pt x="0" y="811"/>
                    <a:pt x="0" y="525"/>
                  </a:cubicBezTo>
                  <a:cubicBezTo>
                    <a:pt x="0" y="240"/>
                    <a:pt x="228" y="1"/>
                    <a:pt x="514" y="1"/>
                  </a:cubicBezTo>
                  <a:cubicBezTo>
                    <a:pt x="799" y="1"/>
                    <a:pt x="1039" y="240"/>
                    <a:pt x="1039" y="525"/>
                  </a:cubicBezTo>
                  <a:cubicBezTo>
                    <a:pt x="1039" y="811"/>
                    <a:pt x="799" y="1005"/>
                    <a:pt x="514" y="1005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3174475" y="241640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37" y="331"/>
                  </a:moveTo>
                  <a:cubicBezTo>
                    <a:pt x="92" y="331"/>
                    <a:pt x="0" y="286"/>
                    <a:pt x="0" y="183"/>
                  </a:cubicBezTo>
                  <a:cubicBezTo>
                    <a:pt x="0" y="92"/>
                    <a:pt x="92" y="0"/>
                    <a:pt x="137" y="0"/>
                  </a:cubicBezTo>
                  <a:cubicBezTo>
                    <a:pt x="240" y="0"/>
                    <a:pt x="331" y="92"/>
                    <a:pt x="331" y="183"/>
                  </a:cubicBezTo>
                  <a:cubicBezTo>
                    <a:pt x="331" y="286"/>
                    <a:pt x="240" y="331"/>
                    <a:pt x="137" y="331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3203000" y="2424675"/>
              <a:ext cx="7150" cy="6000"/>
            </a:xfrm>
            <a:custGeom>
              <a:avLst/>
              <a:gdLst/>
              <a:ahLst/>
              <a:cxnLst/>
              <a:rect l="l" t="t" r="r" b="b"/>
              <a:pathLst>
                <a:path w="286" h="240" extrusionOk="0">
                  <a:moveTo>
                    <a:pt x="138" y="240"/>
                  </a:moveTo>
                  <a:cubicBezTo>
                    <a:pt x="92" y="240"/>
                    <a:pt x="1" y="183"/>
                    <a:pt x="1" y="92"/>
                  </a:cubicBezTo>
                  <a:cubicBezTo>
                    <a:pt x="1" y="46"/>
                    <a:pt x="92" y="0"/>
                    <a:pt x="138" y="0"/>
                  </a:cubicBezTo>
                  <a:cubicBezTo>
                    <a:pt x="240" y="0"/>
                    <a:pt x="286" y="46"/>
                    <a:pt x="286" y="92"/>
                  </a:cubicBezTo>
                  <a:cubicBezTo>
                    <a:pt x="286" y="183"/>
                    <a:pt x="240" y="240"/>
                    <a:pt x="138" y="240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3138800" y="2405550"/>
              <a:ext cx="121275" cy="299600"/>
            </a:xfrm>
            <a:custGeom>
              <a:avLst/>
              <a:gdLst/>
              <a:ahLst/>
              <a:cxnLst/>
              <a:rect l="l" t="t" r="r" b="b"/>
              <a:pathLst>
                <a:path w="4851" h="11984" extrusionOk="0">
                  <a:moveTo>
                    <a:pt x="2375" y="11846"/>
                  </a:moveTo>
                  <a:cubicBezTo>
                    <a:pt x="2375" y="11938"/>
                    <a:pt x="2283" y="11983"/>
                    <a:pt x="2181" y="11983"/>
                  </a:cubicBezTo>
                  <a:cubicBezTo>
                    <a:pt x="2089" y="11983"/>
                    <a:pt x="2044" y="11938"/>
                    <a:pt x="2044" y="11846"/>
                  </a:cubicBezTo>
                  <a:lnTo>
                    <a:pt x="2044" y="6757"/>
                  </a:lnTo>
                  <a:lnTo>
                    <a:pt x="2044" y="4565"/>
                  </a:lnTo>
                  <a:cubicBezTo>
                    <a:pt x="1473" y="4520"/>
                    <a:pt x="994" y="4280"/>
                    <a:pt x="617" y="3949"/>
                  </a:cubicBezTo>
                  <a:cubicBezTo>
                    <a:pt x="240" y="3516"/>
                    <a:pt x="1" y="2945"/>
                    <a:pt x="1" y="2374"/>
                  </a:cubicBezTo>
                  <a:lnTo>
                    <a:pt x="1" y="1187"/>
                  </a:lnTo>
                  <a:cubicBezTo>
                    <a:pt x="1" y="1096"/>
                    <a:pt x="46" y="1051"/>
                    <a:pt x="138" y="1051"/>
                  </a:cubicBezTo>
                  <a:cubicBezTo>
                    <a:pt x="240" y="1051"/>
                    <a:pt x="286" y="1096"/>
                    <a:pt x="286" y="1187"/>
                  </a:cubicBezTo>
                  <a:lnTo>
                    <a:pt x="286" y="2374"/>
                  </a:lnTo>
                  <a:cubicBezTo>
                    <a:pt x="286" y="2899"/>
                    <a:pt x="526" y="3333"/>
                    <a:pt x="857" y="3710"/>
                  </a:cubicBezTo>
                  <a:cubicBezTo>
                    <a:pt x="1188" y="3995"/>
                    <a:pt x="1564" y="4235"/>
                    <a:pt x="2044" y="4235"/>
                  </a:cubicBezTo>
                  <a:lnTo>
                    <a:pt x="2044" y="149"/>
                  </a:lnTo>
                  <a:cubicBezTo>
                    <a:pt x="2044" y="46"/>
                    <a:pt x="2089" y="1"/>
                    <a:pt x="2181" y="1"/>
                  </a:cubicBezTo>
                  <a:cubicBezTo>
                    <a:pt x="2283" y="1"/>
                    <a:pt x="2375" y="46"/>
                    <a:pt x="2375" y="149"/>
                  </a:cubicBezTo>
                  <a:lnTo>
                    <a:pt x="2375" y="4429"/>
                  </a:lnTo>
                  <a:lnTo>
                    <a:pt x="2375" y="6563"/>
                  </a:lnTo>
                  <a:cubicBezTo>
                    <a:pt x="2945" y="6563"/>
                    <a:pt x="3470" y="6277"/>
                    <a:pt x="3847" y="5901"/>
                  </a:cubicBezTo>
                  <a:cubicBezTo>
                    <a:pt x="4280" y="5467"/>
                    <a:pt x="4520" y="4896"/>
                    <a:pt x="4520" y="4280"/>
                  </a:cubicBezTo>
                  <a:lnTo>
                    <a:pt x="4520" y="377"/>
                  </a:lnTo>
                  <a:cubicBezTo>
                    <a:pt x="4520" y="286"/>
                    <a:pt x="4611" y="195"/>
                    <a:pt x="4703" y="195"/>
                  </a:cubicBezTo>
                  <a:cubicBezTo>
                    <a:pt x="4748" y="195"/>
                    <a:pt x="4851" y="286"/>
                    <a:pt x="4851" y="377"/>
                  </a:cubicBezTo>
                  <a:lnTo>
                    <a:pt x="4851" y="4280"/>
                  </a:lnTo>
                  <a:cubicBezTo>
                    <a:pt x="4851" y="4999"/>
                    <a:pt x="4566" y="5661"/>
                    <a:pt x="4086" y="6140"/>
                  </a:cubicBezTo>
                  <a:cubicBezTo>
                    <a:pt x="3607" y="6563"/>
                    <a:pt x="3036" y="6848"/>
                    <a:pt x="2375" y="6894"/>
                  </a:cubicBezTo>
                  <a:close/>
                </a:path>
              </a:pathLst>
            </a:custGeom>
            <a:solidFill>
              <a:srgbClr val="2502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2618125" y="3776150"/>
              <a:ext cx="115300" cy="209450"/>
            </a:xfrm>
            <a:custGeom>
              <a:avLst/>
              <a:gdLst/>
              <a:ahLst/>
              <a:cxnLst/>
              <a:rect l="l" t="t" r="r" b="b"/>
              <a:pathLst>
                <a:path w="4612" h="8378" extrusionOk="0">
                  <a:moveTo>
                    <a:pt x="2329" y="1"/>
                  </a:moveTo>
                  <a:lnTo>
                    <a:pt x="2329" y="1"/>
                  </a:lnTo>
                  <a:cubicBezTo>
                    <a:pt x="3561" y="1"/>
                    <a:pt x="4611" y="1005"/>
                    <a:pt x="4611" y="2283"/>
                  </a:cubicBezTo>
                  <a:lnTo>
                    <a:pt x="4611" y="6038"/>
                  </a:lnTo>
                  <a:cubicBezTo>
                    <a:pt x="4611" y="7327"/>
                    <a:pt x="3561" y="8377"/>
                    <a:pt x="2329" y="8377"/>
                  </a:cubicBezTo>
                  <a:cubicBezTo>
                    <a:pt x="1039" y="8377"/>
                    <a:pt x="1" y="7327"/>
                    <a:pt x="1" y="6038"/>
                  </a:cubicBezTo>
                  <a:lnTo>
                    <a:pt x="1" y="2283"/>
                  </a:lnTo>
                  <a:cubicBezTo>
                    <a:pt x="1" y="1005"/>
                    <a:pt x="1039" y="1"/>
                    <a:pt x="2329" y="1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2631250" y="3800125"/>
              <a:ext cx="89050" cy="161500"/>
            </a:xfrm>
            <a:custGeom>
              <a:avLst/>
              <a:gdLst/>
              <a:ahLst/>
              <a:cxnLst/>
              <a:rect l="l" t="t" r="r" b="b"/>
              <a:pathLst>
                <a:path w="3562" h="6460" extrusionOk="0">
                  <a:moveTo>
                    <a:pt x="1804" y="0"/>
                  </a:moveTo>
                  <a:lnTo>
                    <a:pt x="1804" y="0"/>
                  </a:lnTo>
                  <a:cubicBezTo>
                    <a:pt x="2751" y="0"/>
                    <a:pt x="3561" y="799"/>
                    <a:pt x="3561" y="1758"/>
                  </a:cubicBezTo>
                  <a:lnTo>
                    <a:pt x="3561" y="4657"/>
                  </a:lnTo>
                  <a:cubicBezTo>
                    <a:pt x="3561" y="5649"/>
                    <a:pt x="2751" y="6460"/>
                    <a:pt x="1804" y="6460"/>
                  </a:cubicBezTo>
                  <a:cubicBezTo>
                    <a:pt x="799" y="6460"/>
                    <a:pt x="1" y="5649"/>
                    <a:pt x="1" y="4657"/>
                  </a:cubicBezTo>
                  <a:lnTo>
                    <a:pt x="1" y="1758"/>
                  </a:lnTo>
                  <a:cubicBezTo>
                    <a:pt x="1" y="1518"/>
                    <a:pt x="46" y="1324"/>
                    <a:pt x="137" y="1085"/>
                  </a:cubicBezTo>
                  <a:cubicBezTo>
                    <a:pt x="229" y="1233"/>
                    <a:pt x="377" y="1279"/>
                    <a:pt x="514" y="1279"/>
                  </a:cubicBezTo>
                  <a:cubicBezTo>
                    <a:pt x="799" y="1279"/>
                    <a:pt x="993" y="1039"/>
                    <a:pt x="993" y="799"/>
                  </a:cubicBezTo>
                  <a:cubicBezTo>
                    <a:pt x="993" y="571"/>
                    <a:pt x="902" y="423"/>
                    <a:pt x="708" y="331"/>
                  </a:cubicBezTo>
                  <a:cubicBezTo>
                    <a:pt x="993" y="137"/>
                    <a:pt x="1370" y="0"/>
                    <a:pt x="1804" y="0"/>
                  </a:cubicBezTo>
                  <a:close/>
                </a:path>
              </a:pathLst>
            </a:custGeom>
            <a:solidFill>
              <a:srgbClr val="B1C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2636950" y="3812950"/>
              <a:ext cx="14300" cy="13150"/>
            </a:xfrm>
            <a:custGeom>
              <a:avLst/>
              <a:gdLst/>
              <a:ahLst/>
              <a:cxnLst/>
              <a:rect l="l" t="t" r="r" b="b"/>
              <a:pathLst>
                <a:path w="572" h="526" extrusionOk="0">
                  <a:moveTo>
                    <a:pt x="286" y="526"/>
                  </a:moveTo>
                  <a:cubicBezTo>
                    <a:pt x="149" y="526"/>
                    <a:pt x="1" y="435"/>
                    <a:pt x="1" y="286"/>
                  </a:cubicBezTo>
                  <a:cubicBezTo>
                    <a:pt x="1" y="149"/>
                    <a:pt x="149" y="1"/>
                    <a:pt x="286" y="1"/>
                  </a:cubicBezTo>
                  <a:cubicBezTo>
                    <a:pt x="434" y="1"/>
                    <a:pt x="571" y="149"/>
                    <a:pt x="571" y="286"/>
                  </a:cubicBezTo>
                  <a:cubicBezTo>
                    <a:pt x="571" y="435"/>
                    <a:pt x="434" y="526"/>
                    <a:pt x="286" y="526"/>
                  </a:cubicBezTo>
                  <a:close/>
                </a:path>
              </a:pathLst>
            </a:custGeom>
            <a:solidFill>
              <a:srgbClr val="B1C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2660925" y="3807250"/>
              <a:ext cx="7150" cy="8300"/>
            </a:xfrm>
            <a:custGeom>
              <a:avLst/>
              <a:gdLst/>
              <a:ahLst/>
              <a:cxnLst/>
              <a:rect l="l" t="t" r="r" b="b"/>
              <a:pathLst>
                <a:path w="286" h="332" extrusionOk="0">
                  <a:moveTo>
                    <a:pt x="137" y="332"/>
                  </a:moveTo>
                  <a:cubicBezTo>
                    <a:pt x="46" y="332"/>
                    <a:pt x="0" y="229"/>
                    <a:pt x="0" y="138"/>
                  </a:cubicBezTo>
                  <a:cubicBezTo>
                    <a:pt x="0" y="46"/>
                    <a:pt x="46" y="1"/>
                    <a:pt x="137" y="1"/>
                  </a:cubicBezTo>
                  <a:cubicBezTo>
                    <a:pt x="240" y="1"/>
                    <a:pt x="286" y="46"/>
                    <a:pt x="286" y="138"/>
                  </a:cubicBezTo>
                  <a:cubicBezTo>
                    <a:pt x="286" y="229"/>
                    <a:pt x="240" y="332"/>
                    <a:pt x="137" y="332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2658350" y="3820100"/>
              <a:ext cx="29975" cy="29975"/>
            </a:xfrm>
            <a:custGeom>
              <a:avLst/>
              <a:gdLst/>
              <a:ahLst/>
              <a:cxnLst/>
              <a:rect l="l" t="t" r="r" b="b"/>
              <a:pathLst>
                <a:path w="1199" h="1199" extrusionOk="0">
                  <a:moveTo>
                    <a:pt x="571" y="1198"/>
                  </a:moveTo>
                  <a:cubicBezTo>
                    <a:pt x="240" y="1198"/>
                    <a:pt x="1" y="913"/>
                    <a:pt x="1" y="628"/>
                  </a:cubicBezTo>
                  <a:cubicBezTo>
                    <a:pt x="1" y="286"/>
                    <a:pt x="240" y="0"/>
                    <a:pt x="571" y="0"/>
                  </a:cubicBezTo>
                  <a:cubicBezTo>
                    <a:pt x="914" y="0"/>
                    <a:pt x="1199" y="286"/>
                    <a:pt x="1199" y="628"/>
                  </a:cubicBezTo>
                  <a:cubicBezTo>
                    <a:pt x="1199" y="913"/>
                    <a:pt x="914" y="1198"/>
                    <a:pt x="571" y="1198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2635825" y="38369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31" y="617"/>
                  </a:moveTo>
                  <a:cubicBezTo>
                    <a:pt x="148" y="617"/>
                    <a:pt x="0" y="468"/>
                    <a:pt x="0" y="331"/>
                  </a:cubicBezTo>
                  <a:cubicBezTo>
                    <a:pt x="0" y="137"/>
                    <a:pt x="148" y="1"/>
                    <a:pt x="331" y="1"/>
                  </a:cubicBezTo>
                  <a:cubicBezTo>
                    <a:pt x="479" y="1"/>
                    <a:pt x="616" y="137"/>
                    <a:pt x="616" y="331"/>
                  </a:cubicBezTo>
                  <a:cubicBezTo>
                    <a:pt x="616" y="468"/>
                    <a:pt x="479" y="617"/>
                    <a:pt x="331" y="617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2694025" y="3919950"/>
              <a:ext cx="20275" cy="20275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388" y="811"/>
                  </a:moveTo>
                  <a:cubicBezTo>
                    <a:pt x="194" y="811"/>
                    <a:pt x="0" y="628"/>
                    <a:pt x="0" y="388"/>
                  </a:cubicBezTo>
                  <a:cubicBezTo>
                    <a:pt x="0" y="194"/>
                    <a:pt x="194" y="0"/>
                    <a:pt x="388" y="0"/>
                  </a:cubicBezTo>
                  <a:cubicBezTo>
                    <a:pt x="628" y="0"/>
                    <a:pt x="810" y="194"/>
                    <a:pt x="810" y="388"/>
                  </a:cubicBezTo>
                  <a:cubicBezTo>
                    <a:pt x="810" y="628"/>
                    <a:pt x="628" y="811"/>
                    <a:pt x="388" y="811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2704850" y="3890275"/>
              <a:ext cx="23725" cy="24000"/>
            </a:xfrm>
            <a:custGeom>
              <a:avLst/>
              <a:gdLst/>
              <a:ahLst/>
              <a:cxnLst/>
              <a:rect l="l" t="t" r="r" b="b"/>
              <a:pathLst>
                <a:path w="949" h="960" extrusionOk="0">
                  <a:moveTo>
                    <a:pt x="480" y="959"/>
                  </a:moveTo>
                  <a:cubicBezTo>
                    <a:pt x="195" y="959"/>
                    <a:pt x="1" y="765"/>
                    <a:pt x="1" y="480"/>
                  </a:cubicBezTo>
                  <a:cubicBezTo>
                    <a:pt x="1" y="195"/>
                    <a:pt x="195" y="1"/>
                    <a:pt x="480" y="1"/>
                  </a:cubicBezTo>
                  <a:cubicBezTo>
                    <a:pt x="708" y="1"/>
                    <a:pt x="948" y="195"/>
                    <a:pt x="948" y="480"/>
                  </a:cubicBezTo>
                  <a:cubicBezTo>
                    <a:pt x="948" y="765"/>
                    <a:pt x="708" y="959"/>
                    <a:pt x="480" y="959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2625250" y="3909400"/>
              <a:ext cx="37975" cy="36825"/>
            </a:xfrm>
            <a:custGeom>
              <a:avLst/>
              <a:gdLst/>
              <a:ahLst/>
              <a:cxnLst/>
              <a:rect l="l" t="t" r="r" b="b"/>
              <a:pathLst>
                <a:path w="1519" h="1473" extrusionOk="0">
                  <a:moveTo>
                    <a:pt x="754" y="1472"/>
                  </a:moveTo>
                  <a:cubicBezTo>
                    <a:pt x="332" y="1472"/>
                    <a:pt x="1" y="1141"/>
                    <a:pt x="1" y="765"/>
                  </a:cubicBezTo>
                  <a:cubicBezTo>
                    <a:pt x="1" y="331"/>
                    <a:pt x="332" y="0"/>
                    <a:pt x="754" y="0"/>
                  </a:cubicBezTo>
                  <a:cubicBezTo>
                    <a:pt x="1188" y="0"/>
                    <a:pt x="1519" y="331"/>
                    <a:pt x="1519" y="765"/>
                  </a:cubicBezTo>
                  <a:cubicBezTo>
                    <a:pt x="1519" y="1141"/>
                    <a:pt x="1188" y="1472"/>
                    <a:pt x="754" y="1472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2647800" y="3895125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480"/>
                  </a:moveTo>
                  <a:cubicBezTo>
                    <a:pt x="92" y="480"/>
                    <a:pt x="0" y="377"/>
                    <a:pt x="0" y="240"/>
                  </a:cubicBezTo>
                  <a:cubicBezTo>
                    <a:pt x="0" y="92"/>
                    <a:pt x="92" y="1"/>
                    <a:pt x="240" y="1"/>
                  </a:cubicBezTo>
                  <a:cubicBezTo>
                    <a:pt x="377" y="1"/>
                    <a:pt x="480" y="92"/>
                    <a:pt x="480" y="240"/>
                  </a:cubicBezTo>
                  <a:cubicBezTo>
                    <a:pt x="480" y="377"/>
                    <a:pt x="377" y="480"/>
                    <a:pt x="240" y="480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2689450" y="3905675"/>
              <a:ext cx="9450" cy="9725"/>
            </a:xfrm>
            <a:custGeom>
              <a:avLst/>
              <a:gdLst/>
              <a:ahLst/>
              <a:cxnLst/>
              <a:rect l="l" t="t" r="r" b="b"/>
              <a:pathLst>
                <a:path w="378" h="389" extrusionOk="0">
                  <a:moveTo>
                    <a:pt x="183" y="389"/>
                  </a:moveTo>
                  <a:cubicBezTo>
                    <a:pt x="92" y="389"/>
                    <a:pt x="1" y="286"/>
                    <a:pt x="1" y="195"/>
                  </a:cubicBezTo>
                  <a:cubicBezTo>
                    <a:pt x="1" y="104"/>
                    <a:pt x="92" y="1"/>
                    <a:pt x="183" y="1"/>
                  </a:cubicBezTo>
                  <a:cubicBezTo>
                    <a:pt x="332" y="1"/>
                    <a:pt x="377" y="104"/>
                    <a:pt x="377" y="195"/>
                  </a:cubicBezTo>
                  <a:cubicBezTo>
                    <a:pt x="377" y="286"/>
                    <a:pt x="332" y="389"/>
                    <a:pt x="183" y="389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2790450" y="3737075"/>
              <a:ext cx="161800" cy="292450"/>
            </a:xfrm>
            <a:custGeom>
              <a:avLst/>
              <a:gdLst/>
              <a:ahLst/>
              <a:cxnLst/>
              <a:rect l="l" t="t" r="r" b="b"/>
              <a:pathLst>
                <a:path w="6472" h="11698" extrusionOk="0">
                  <a:moveTo>
                    <a:pt x="3230" y="0"/>
                  </a:moveTo>
                  <a:lnTo>
                    <a:pt x="3230" y="0"/>
                  </a:lnTo>
                  <a:cubicBezTo>
                    <a:pt x="5045" y="0"/>
                    <a:pt x="6471" y="1472"/>
                    <a:pt x="6471" y="3230"/>
                  </a:cubicBezTo>
                  <a:lnTo>
                    <a:pt x="6471" y="8457"/>
                  </a:lnTo>
                  <a:cubicBezTo>
                    <a:pt x="6471" y="10271"/>
                    <a:pt x="5045" y="11698"/>
                    <a:pt x="3230" y="11698"/>
                  </a:cubicBezTo>
                  <a:cubicBezTo>
                    <a:pt x="1473" y="11698"/>
                    <a:pt x="1" y="10271"/>
                    <a:pt x="1" y="8457"/>
                  </a:cubicBezTo>
                  <a:lnTo>
                    <a:pt x="1" y="3230"/>
                  </a:lnTo>
                  <a:cubicBezTo>
                    <a:pt x="1" y="1472"/>
                    <a:pt x="1473" y="0"/>
                    <a:pt x="3230" y="0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2809575" y="3770175"/>
              <a:ext cx="124700" cy="225975"/>
            </a:xfrm>
            <a:custGeom>
              <a:avLst/>
              <a:gdLst/>
              <a:ahLst/>
              <a:cxnLst/>
              <a:rect l="l" t="t" r="r" b="b"/>
              <a:pathLst>
                <a:path w="4988" h="9039" extrusionOk="0">
                  <a:moveTo>
                    <a:pt x="2465" y="0"/>
                  </a:moveTo>
                  <a:lnTo>
                    <a:pt x="2465" y="0"/>
                  </a:lnTo>
                  <a:cubicBezTo>
                    <a:pt x="3846" y="0"/>
                    <a:pt x="4987" y="1141"/>
                    <a:pt x="4987" y="2522"/>
                  </a:cubicBezTo>
                  <a:lnTo>
                    <a:pt x="4987" y="6562"/>
                  </a:lnTo>
                  <a:cubicBezTo>
                    <a:pt x="4987" y="7943"/>
                    <a:pt x="3846" y="9039"/>
                    <a:pt x="2465" y="9039"/>
                  </a:cubicBezTo>
                  <a:lnTo>
                    <a:pt x="2465" y="9039"/>
                  </a:lnTo>
                  <a:cubicBezTo>
                    <a:pt x="1141" y="9039"/>
                    <a:pt x="0" y="7943"/>
                    <a:pt x="0" y="6562"/>
                  </a:cubicBezTo>
                  <a:lnTo>
                    <a:pt x="0" y="2522"/>
                  </a:lnTo>
                  <a:cubicBezTo>
                    <a:pt x="0" y="2191"/>
                    <a:pt x="46" y="1860"/>
                    <a:pt x="183" y="1575"/>
                  </a:cubicBezTo>
                  <a:cubicBezTo>
                    <a:pt x="285" y="1712"/>
                    <a:pt x="514" y="1815"/>
                    <a:pt x="708" y="1815"/>
                  </a:cubicBezTo>
                  <a:cubicBezTo>
                    <a:pt x="1084" y="1815"/>
                    <a:pt x="1427" y="1529"/>
                    <a:pt x="1427" y="1141"/>
                  </a:cubicBezTo>
                  <a:cubicBezTo>
                    <a:pt x="1427" y="856"/>
                    <a:pt x="1233" y="628"/>
                    <a:pt x="993" y="525"/>
                  </a:cubicBezTo>
                  <a:cubicBezTo>
                    <a:pt x="1427" y="194"/>
                    <a:pt x="1940" y="0"/>
                    <a:pt x="2465" y="0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2817850" y="3789275"/>
              <a:ext cx="18850" cy="19150"/>
            </a:xfrm>
            <a:custGeom>
              <a:avLst/>
              <a:gdLst/>
              <a:ahLst/>
              <a:cxnLst/>
              <a:rect l="l" t="t" r="r" b="b"/>
              <a:pathLst>
                <a:path w="754" h="766" extrusionOk="0">
                  <a:moveTo>
                    <a:pt x="377" y="765"/>
                  </a:moveTo>
                  <a:cubicBezTo>
                    <a:pt x="183" y="765"/>
                    <a:pt x="0" y="571"/>
                    <a:pt x="0" y="377"/>
                  </a:cubicBezTo>
                  <a:cubicBezTo>
                    <a:pt x="0" y="149"/>
                    <a:pt x="183" y="1"/>
                    <a:pt x="377" y="1"/>
                  </a:cubicBezTo>
                  <a:cubicBezTo>
                    <a:pt x="571" y="1"/>
                    <a:pt x="753" y="149"/>
                    <a:pt x="753" y="377"/>
                  </a:cubicBezTo>
                  <a:cubicBezTo>
                    <a:pt x="753" y="571"/>
                    <a:pt x="571" y="765"/>
                    <a:pt x="377" y="765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2849800" y="3781000"/>
              <a:ext cx="12000" cy="10575"/>
            </a:xfrm>
            <a:custGeom>
              <a:avLst/>
              <a:gdLst/>
              <a:ahLst/>
              <a:cxnLst/>
              <a:rect l="l" t="t" r="r" b="b"/>
              <a:pathLst>
                <a:path w="480" h="423" extrusionOk="0">
                  <a:moveTo>
                    <a:pt x="240" y="423"/>
                  </a:moveTo>
                  <a:cubicBezTo>
                    <a:pt x="103" y="423"/>
                    <a:pt x="0" y="332"/>
                    <a:pt x="0" y="195"/>
                  </a:cubicBezTo>
                  <a:cubicBezTo>
                    <a:pt x="0" y="92"/>
                    <a:pt x="103" y="1"/>
                    <a:pt x="240" y="1"/>
                  </a:cubicBezTo>
                  <a:cubicBezTo>
                    <a:pt x="388" y="1"/>
                    <a:pt x="480" y="92"/>
                    <a:pt x="480" y="195"/>
                  </a:cubicBezTo>
                  <a:cubicBezTo>
                    <a:pt x="480" y="332"/>
                    <a:pt x="388" y="423"/>
                    <a:pt x="240" y="423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2846375" y="3798700"/>
              <a:ext cx="41675" cy="41675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856" y="1666"/>
                  </a:moveTo>
                  <a:cubicBezTo>
                    <a:pt x="377" y="1666"/>
                    <a:pt x="0" y="1336"/>
                    <a:pt x="0" y="856"/>
                  </a:cubicBezTo>
                  <a:cubicBezTo>
                    <a:pt x="0" y="388"/>
                    <a:pt x="377" y="0"/>
                    <a:pt x="856" y="0"/>
                  </a:cubicBezTo>
                  <a:cubicBezTo>
                    <a:pt x="1324" y="0"/>
                    <a:pt x="1666" y="388"/>
                    <a:pt x="1666" y="856"/>
                  </a:cubicBezTo>
                  <a:cubicBezTo>
                    <a:pt x="1666" y="1336"/>
                    <a:pt x="1324" y="1666"/>
                    <a:pt x="856" y="1666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2815275" y="3822650"/>
              <a:ext cx="22850" cy="22575"/>
            </a:xfrm>
            <a:custGeom>
              <a:avLst/>
              <a:gdLst/>
              <a:ahLst/>
              <a:cxnLst/>
              <a:rect l="l" t="t" r="r" b="b"/>
              <a:pathLst>
                <a:path w="914" h="903" extrusionOk="0">
                  <a:moveTo>
                    <a:pt x="480" y="902"/>
                  </a:moveTo>
                  <a:cubicBezTo>
                    <a:pt x="240" y="902"/>
                    <a:pt x="0" y="663"/>
                    <a:pt x="0" y="423"/>
                  </a:cubicBezTo>
                  <a:cubicBezTo>
                    <a:pt x="0" y="184"/>
                    <a:pt x="240" y="1"/>
                    <a:pt x="480" y="1"/>
                  </a:cubicBezTo>
                  <a:cubicBezTo>
                    <a:pt x="719" y="1"/>
                    <a:pt x="913" y="184"/>
                    <a:pt x="913" y="423"/>
                  </a:cubicBezTo>
                  <a:cubicBezTo>
                    <a:pt x="913" y="663"/>
                    <a:pt x="719" y="902"/>
                    <a:pt x="480" y="902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2897450" y="3939075"/>
              <a:ext cx="27400" cy="27400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571" y="1096"/>
                  </a:moveTo>
                  <a:cubicBezTo>
                    <a:pt x="240" y="1096"/>
                    <a:pt x="0" y="856"/>
                    <a:pt x="0" y="525"/>
                  </a:cubicBezTo>
                  <a:cubicBezTo>
                    <a:pt x="0" y="240"/>
                    <a:pt x="240" y="0"/>
                    <a:pt x="571" y="0"/>
                  </a:cubicBezTo>
                  <a:cubicBezTo>
                    <a:pt x="856" y="0"/>
                    <a:pt x="1096" y="240"/>
                    <a:pt x="1096" y="525"/>
                  </a:cubicBezTo>
                  <a:cubicBezTo>
                    <a:pt x="1096" y="856"/>
                    <a:pt x="856" y="1096"/>
                    <a:pt x="571" y="1096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2911700" y="3897400"/>
              <a:ext cx="33400" cy="33425"/>
            </a:xfrm>
            <a:custGeom>
              <a:avLst/>
              <a:gdLst/>
              <a:ahLst/>
              <a:cxnLst/>
              <a:rect l="l" t="t" r="r" b="b"/>
              <a:pathLst>
                <a:path w="1336" h="1337" extrusionOk="0">
                  <a:moveTo>
                    <a:pt x="663" y="1336"/>
                  </a:moveTo>
                  <a:cubicBezTo>
                    <a:pt x="286" y="1336"/>
                    <a:pt x="1" y="1051"/>
                    <a:pt x="1" y="674"/>
                  </a:cubicBezTo>
                  <a:cubicBezTo>
                    <a:pt x="1" y="286"/>
                    <a:pt x="286" y="1"/>
                    <a:pt x="663" y="1"/>
                  </a:cubicBezTo>
                  <a:cubicBezTo>
                    <a:pt x="1051" y="1"/>
                    <a:pt x="1336" y="286"/>
                    <a:pt x="1336" y="674"/>
                  </a:cubicBezTo>
                  <a:cubicBezTo>
                    <a:pt x="1336" y="1051"/>
                    <a:pt x="1051" y="1336"/>
                    <a:pt x="663" y="1336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2801000" y="3923650"/>
              <a:ext cx="52525" cy="52250"/>
            </a:xfrm>
            <a:custGeom>
              <a:avLst/>
              <a:gdLst/>
              <a:ahLst/>
              <a:cxnLst/>
              <a:rect l="l" t="t" r="r" b="b"/>
              <a:pathLst>
                <a:path w="2101" h="2090" extrusionOk="0">
                  <a:moveTo>
                    <a:pt x="1051" y="2089"/>
                  </a:moveTo>
                  <a:cubicBezTo>
                    <a:pt x="480" y="2089"/>
                    <a:pt x="1" y="1621"/>
                    <a:pt x="1" y="1051"/>
                  </a:cubicBezTo>
                  <a:cubicBezTo>
                    <a:pt x="1" y="480"/>
                    <a:pt x="480" y="1"/>
                    <a:pt x="1051" y="1"/>
                  </a:cubicBezTo>
                  <a:cubicBezTo>
                    <a:pt x="1621" y="1"/>
                    <a:pt x="2101" y="480"/>
                    <a:pt x="2101" y="1051"/>
                  </a:cubicBezTo>
                  <a:cubicBezTo>
                    <a:pt x="2101" y="1621"/>
                    <a:pt x="1621" y="2089"/>
                    <a:pt x="1051" y="2089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2833250" y="3903400"/>
              <a:ext cx="16575" cy="16575"/>
            </a:xfrm>
            <a:custGeom>
              <a:avLst/>
              <a:gdLst/>
              <a:ahLst/>
              <a:cxnLst/>
              <a:rect l="l" t="t" r="r" b="b"/>
              <a:pathLst>
                <a:path w="663" h="663" extrusionOk="0">
                  <a:moveTo>
                    <a:pt x="331" y="662"/>
                  </a:moveTo>
                  <a:cubicBezTo>
                    <a:pt x="137" y="662"/>
                    <a:pt x="0" y="526"/>
                    <a:pt x="0" y="332"/>
                  </a:cubicBezTo>
                  <a:cubicBezTo>
                    <a:pt x="0" y="195"/>
                    <a:pt x="137" y="1"/>
                    <a:pt x="331" y="1"/>
                  </a:cubicBezTo>
                  <a:cubicBezTo>
                    <a:pt x="480" y="1"/>
                    <a:pt x="662" y="195"/>
                    <a:pt x="662" y="332"/>
                  </a:cubicBezTo>
                  <a:cubicBezTo>
                    <a:pt x="662" y="526"/>
                    <a:pt x="480" y="662"/>
                    <a:pt x="331" y="662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2891450" y="3918800"/>
              <a:ext cx="13150" cy="13150"/>
            </a:xfrm>
            <a:custGeom>
              <a:avLst/>
              <a:gdLst/>
              <a:ahLst/>
              <a:cxnLst/>
              <a:rect l="l" t="t" r="r" b="b"/>
              <a:pathLst>
                <a:path w="526" h="526" extrusionOk="0">
                  <a:moveTo>
                    <a:pt x="240" y="526"/>
                  </a:moveTo>
                  <a:cubicBezTo>
                    <a:pt x="92" y="526"/>
                    <a:pt x="0" y="434"/>
                    <a:pt x="0" y="286"/>
                  </a:cubicBezTo>
                  <a:cubicBezTo>
                    <a:pt x="0" y="149"/>
                    <a:pt x="92" y="1"/>
                    <a:pt x="240" y="1"/>
                  </a:cubicBezTo>
                  <a:cubicBezTo>
                    <a:pt x="434" y="1"/>
                    <a:pt x="525" y="149"/>
                    <a:pt x="525" y="286"/>
                  </a:cubicBezTo>
                  <a:cubicBezTo>
                    <a:pt x="525" y="434"/>
                    <a:pt x="434" y="526"/>
                    <a:pt x="240" y="526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695450" y="3711950"/>
              <a:ext cx="138950" cy="250825"/>
            </a:xfrm>
            <a:custGeom>
              <a:avLst/>
              <a:gdLst/>
              <a:ahLst/>
              <a:cxnLst/>
              <a:rect l="l" t="t" r="r" b="b"/>
              <a:pathLst>
                <a:path w="5558" h="10033" extrusionOk="0">
                  <a:moveTo>
                    <a:pt x="2751" y="1"/>
                  </a:moveTo>
                  <a:lnTo>
                    <a:pt x="2751" y="1"/>
                  </a:lnTo>
                  <a:cubicBezTo>
                    <a:pt x="4325" y="1"/>
                    <a:pt x="5558" y="1245"/>
                    <a:pt x="5558" y="2763"/>
                  </a:cubicBezTo>
                  <a:lnTo>
                    <a:pt x="5558" y="7282"/>
                  </a:lnTo>
                  <a:cubicBezTo>
                    <a:pt x="5558" y="8800"/>
                    <a:pt x="4325" y="10032"/>
                    <a:pt x="2751" y="10032"/>
                  </a:cubicBezTo>
                  <a:cubicBezTo>
                    <a:pt x="1233" y="10032"/>
                    <a:pt x="0" y="8800"/>
                    <a:pt x="0" y="7282"/>
                  </a:cubicBezTo>
                  <a:lnTo>
                    <a:pt x="0" y="2763"/>
                  </a:lnTo>
                  <a:cubicBezTo>
                    <a:pt x="0" y="1245"/>
                    <a:pt x="1233" y="1"/>
                    <a:pt x="2751" y="1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2710850" y="3740500"/>
              <a:ext cx="107025" cy="193750"/>
            </a:xfrm>
            <a:custGeom>
              <a:avLst/>
              <a:gdLst/>
              <a:ahLst/>
              <a:cxnLst/>
              <a:rect l="l" t="t" r="r" b="b"/>
              <a:pathLst>
                <a:path w="4281" h="7750" extrusionOk="0">
                  <a:moveTo>
                    <a:pt x="2135" y="0"/>
                  </a:moveTo>
                  <a:lnTo>
                    <a:pt x="2135" y="0"/>
                  </a:lnTo>
                  <a:cubicBezTo>
                    <a:pt x="3321" y="0"/>
                    <a:pt x="4280" y="1004"/>
                    <a:pt x="4280" y="2146"/>
                  </a:cubicBezTo>
                  <a:lnTo>
                    <a:pt x="4280" y="5615"/>
                  </a:lnTo>
                  <a:cubicBezTo>
                    <a:pt x="4280" y="6802"/>
                    <a:pt x="3321" y="7749"/>
                    <a:pt x="2135" y="7749"/>
                  </a:cubicBezTo>
                  <a:cubicBezTo>
                    <a:pt x="993" y="7749"/>
                    <a:pt x="1" y="6802"/>
                    <a:pt x="1" y="5615"/>
                  </a:cubicBezTo>
                  <a:lnTo>
                    <a:pt x="1" y="2146"/>
                  </a:lnTo>
                  <a:cubicBezTo>
                    <a:pt x="1" y="1860"/>
                    <a:pt x="92" y="1621"/>
                    <a:pt x="183" y="1335"/>
                  </a:cubicBezTo>
                  <a:cubicBezTo>
                    <a:pt x="286" y="1472"/>
                    <a:pt x="468" y="1575"/>
                    <a:pt x="617" y="1575"/>
                  </a:cubicBezTo>
                  <a:cubicBezTo>
                    <a:pt x="948" y="1575"/>
                    <a:pt x="1233" y="1290"/>
                    <a:pt x="1233" y="1004"/>
                  </a:cubicBezTo>
                  <a:cubicBezTo>
                    <a:pt x="1233" y="765"/>
                    <a:pt x="1096" y="525"/>
                    <a:pt x="856" y="434"/>
                  </a:cubicBezTo>
                  <a:cubicBezTo>
                    <a:pt x="1233" y="194"/>
                    <a:pt x="1667" y="0"/>
                    <a:pt x="2135" y="0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2719125" y="37573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286" y="617"/>
                  </a:moveTo>
                  <a:cubicBezTo>
                    <a:pt x="137" y="617"/>
                    <a:pt x="0" y="468"/>
                    <a:pt x="0" y="331"/>
                  </a:cubicBezTo>
                  <a:cubicBezTo>
                    <a:pt x="0" y="137"/>
                    <a:pt x="137" y="1"/>
                    <a:pt x="286" y="1"/>
                  </a:cubicBezTo>
                  <a:cubicBezTo>
                    <a:pt x="480" y="1"/>
                    <a:pt x="617" y="137"/>
                    <a:pt x="617" y="331"/>
                  </a:cubicBezTo>
                  <a:cubicBezTo>
                    <a:pt x="617" y="468"/>
                    <a:pt x="480" y="617"/>
                    <a:pt x="286" y="617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746525" y="3750200"/>
              <a:ext cx="9425" cy="9425"/>
            </a:xfrm>
            <a:custGeom>
              <a:avLst/>
              <a:gdLst/>
              <a:ahLst/>
              <a:cxnLst/>
              <a:rect l="l" t="t" r="r" b="b"/>
              <a:pathLst>
                <a:path w="377" h="377" extrusionOk="0">
                  <a:moveTo>
                    <a:pt x="183" y="377"/>
                  </a:moveTo>
                  <a:cubicBezTo>
                    <a:pt x="91" y="377"/>
                    <a:pt x="0" y="286"/>
                    <a:pt x="0" y="183"/>
                  </a:cubicBezTo>
                  <a:cubicBezTo>
                    <a:pt x="0" y="46"/>
                    <a:pt x="91" y="0"/>
                    <a:pt x="183" y="0"/>
                  </a:cubicBezTo>
                  <a:cubicBezTo>
                    <a:pt x="285" y="0"/>
                    <a:pt x="377" y="46"/>
                    <a:pt x="377" y="183"/>
                  </a:cubicBezTo>
                  <a:cubicBezTo>
                    <a:pt x="377" y="286"/>
                    <a:pt x="285" y="377"/>
                    <a:pt x="183" y="377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2742800" y="3765600"/>
              <a:ext cx="35700" cy="35675"/>
            </a:xfrm>
            <a:custGeom>
              <a:avLst/>
              <a:gdLst/>
              <a:ahLst/>
              <a:cxnLst/>
              <a:rect l="l" t="t" r="r" b="b"/>
              <a:pathLst>
                <a:path w="1428" h="1427" extrusionOk="0">
                  <a:moveTo>
                    <a:pt x="720" y="1427"/>
                  </a:moveTo>
                  <a:cubicBezTo>
                    <a:pt x="332" y="1427"/>
                    <a:pt x="1" y="1096"/>
                    <a:pt x="1" y="708"/>
                  </a:cubicBezTo>
                  <a:cubicBezTo>
                    <a:pt x="1" y="331"/>
                    <a:pt x="332" y="0"/>
                    <a:pt x="720" y="0"/>
                  </a:cubicBezTo>
                  <a:cubicBezTo>
                    <a:pt x="1142" y="0"/>
                    <a:pt x="1427" y="331"/>
                    <a:pt x="1427" y="708"/>
                  </a:cubicBezTo>
                  <a:cubicBezTo>
                    <a:pt x="1427" y="1096"/>
                    <a:pt x="1142" y="1427"/>
                    <a:pt x="720" y="1427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716850" y="3785850"/>
              <a:ext cx="18850" cy="18850"/>
            </a:xfrm>
            <a:custGeom>
              <a:avLst/>
              <a:gdLst/>
              <a:ahLst/>
              <a:cxnLst/>
              <a:rect l="l" t="t" r="r" b="b"/>
              <a:pathLst>
                <a:path w="754" h="754" extrusionOk="0">
                  <a:moveTo>
                    <a:pt x="377" y="754"/>
                  </a:moveTo>
                  <a:cubicBezTo>
                    <a:pt x="183" y="754"/>
                    <a:pt x="0" y="571"/>
                    <a:pt x="0" y="377"/>
                  </a:cubicBezTo>
                  <a:cubicBezTo>
                    <a:pt x="0" y="138"/>
                    <a:pt x="183" y="1"/>
                    <a:pt x="377" y="1"/>
                  </a:cubicBezTo>
                  <a:cubicBezTo>
                    <a:pt x="571" y="1"/>
                    <a:pt x="753" y="138"/>
                    <a:pt x="753" y="377"/>
                  </a:cubicBezTo>
                  <a:cubicBezTo>
                    <a:pt x="753" y="571"/>
                    <a:pt x="571" y="754"/>
                    <a:pt x="377" y="754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786750" y="3885725"/>
              <a:ext cx="23975" cy="23700"/>
            </a:xfrm>
            <a:custGeom>
              <a:avLst/>
              <a:gdLst/>
              <a:ahLst/>
              <a:cxnLst/>
              <a:rect l="l" t="t" r="r" b="b"/>
              <a:pathLst>
                <a:path w="959" h="948" extrusionOk="0">
                  <a:moveTo>
                    <a:pt x="479" y="947"/>
                  </a:moveTo>
                  <a:cubicBezTo>
                    <a:pt x="194" y="947"/>
                    <a:pt x="0" y="708"/>
                    <a:pt x="0" y="468"/>
                  </a:cubicBezTo>
                  <a:cubicBezTo>
                    <a:pt x="0" y="183"/>
                    <a:pt x="194" y="0"/>
                    <a:pt x="479" y="0"/>
                  </a:cubicBezTo>
                  <a:cubicBezTo>
                    <a:pt x="719" y="0"/>
                    <a:pt x="959" y="183"/>
                    <a:pt x="959" y="468"/>
                  </a:cubicBezTo>
                  <a:cubicBezTo>
                    <a:pt x="959" y="708"/>
                    <a:pt x="719" y="947"/>
                    <a:pt x="479" y="947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2798725" y="3848625"/>
              <a:ext cx="29700" cy="29975"/>
            </a:xfrm>
            <a:custGeom>
              <a:avLst/>
              <a:gdLst/>
              <a:ahLst/>
              <a:cxnLst/>
              <a:rect l="l" t="t" r="r" b="b"/>
              <a:pathLst>
                <a:path w="1188" h="1199" extrusionOk="0">
                  <a:moveTo>
                    <a:pt x="571" y="1199"/>
                  </a:moveTo>
                  <a:cubicBezTo>
                    <a:pt x="286" y="1199"/>
                    <a:pt x="0" y="913"/>
                    <a:pt x="0" y="628"/>
                  </a:cubicBezTo>
                  <a:cubicBezTo>
                    <a:pt x="0" y="286"/>
                    <a:pt x="286" y="0"/>
                    <a:pt x="571" y="0"/>
                  </a:cubicBezTo>
                  <a:cubicBezTo>
                    <a:pt x="902" y="0"/>
                    <a:pt x="1187" y="286"/>
                    <a:pt x="1187" y="628"/>
                  </a:cubicBezTo>
                  <a:cubicBezTo>
                    <a:pt x="1187" y="913"/>
                    <a:pt x="902" y="1199"/>
                    <a:pt x="571" y="1199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2704850" y="3872600"/>
              <a:ext cx="43975" cy="43950"/>
            </a:xfrm>
            <a:custGeom>
              <a:avLst/>
              <a:gdLst/>
              <a:ahLst/>
              <a:cxnLst/>
              <a:rect l="l" t="t" r="r" b="b"/>
              <a:pathLst>
                <a:path w="1759" h="1758" extrusionOk="0">
                  <a:moveTo>
                    <a:pt x="902" y="1758"/>
                  </a:moveTo>
                  <a:cubicBezTo>
                    <a:pt x="377" y="1758"/>
                    <a:pt x="1" y="1381"/>
                    <a:pt x="1" y="902"/>
                  </a:cubicBezTo>
                  <a:cubicBezTo>
                    <a:pt x="1" y="377"/>
                    <a:pt x="377" y="0"/>
                    <a:pt x="902" y="0"/>
                  </a:cubicBezTo>
                  <a:cubicBezTo>
                    <a:pt x="1382" y="0"/>
                    <a:pt x="1758" y="377"/>
                    <a:pt x="1758" y="902"/>
                  </a:cubicBezTo>
                  <a:cubicBezTo>
                    <a:pt x="1758" y="1381"/>
                    <a:pt x="1382" y="1758"/>
                    <a:pt x="902" y="1758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2731100" y="3855750"/>
              <a:ext cx="14300" cy="14300"/>
            </a:xfrm>
            <a:custGeom>
              <a:avLst/>
              <a:gdLst/>
              <a:ahLst/>
              <a:cxnLst/>
              <a:rect l="l" t="t" r="r" b="b"/>
              <a:pathLst>
                <a:path w="572" h="572" extrusionOk="0">
                  <a:moveTo>
                    <a:pt x="286" y="571"/>
                  </a:moveTo>
                  <a:cubicBezTo>
                    <a:pt x="138" y="571"/>
                    <a:pt x="1" y="434"/>
                    <a:pt x="1" y="286"/>
                  </a:cubicBezTo>
                  <a:cubicBezTo>
                    <a:pt x="1" y="103"/>
                    <a:pt x="138" y="1"/>
                    <a:pt x="286" y="1"/>
                  </a:cubicBezTo>
                  <a:cubicBezTo>
                    <a:pt x="469" y="1"/>
                    <a:pt x="571" y="103"/>
                    <a:pt x="571" y="286"/>
                  </a:cubicBezTo>
                  <a:cubicBezTo>
                    <a:pt x="571" y="434"/>
                    <a:pt x="469" y="571"/>
                    <a:pt x="286" y="571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2782175" y="3868875"/>
              <a:ext cx="10575" cy="10875"/>
            </a:xfrm>
            <a:custGeom>
              <a:avLst/>
              <a:gdLst/>
              <a:ahLst/>
              <a:cxnLst/>
              <a:rect l="l" t="t" r="r" b="b"/>
              <a:pathLst>
                <a:path w="423" h="435" extrusionOk="0">
                  <a:moveTo>
                    <a:pt x="183" y="434"/>
                  </a:moveTo>
                  <a:cubicBezTo>
                    <a:pt x="92" y="434"/>
                    <a:pt x="1" y="332"/>
                    <a:pt x="1" y="195"/>
                  </a:cubicBezTo>
                  <a:cubicBezTo>
                    <a:pt x="1" y="103"/>
                    <a:pt x="92" y="1"/>
                    <a:pt x="183" y="1"/>
                  </a:cubicBezTo>
                  <a:cubicBezTo>
                    <a:pt x="332" y="1"/>
                    <a:pt x="423" y="103"/>
                    <a:pt x="423" y="195"/>
                  </a:cubicBezTo>
                  <a:cubicBezTo>
                    <a:pt x="423" y="332"/>
                    <a:pt x="332" y="434"/>
                    <a:pt x="183" y="434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2669200" y="3835775"/>
              <a:ext cx="209150" cy="517000"/>
            </a:xfrm>
            <a:custGeom>
              <a:avLst/>
              <a:gdLst/>
              <a:ahLst/>
              <a:cxnLst/>
              <a:rect l="l" t="t" r="r" b="b"/>
              <a:pathLst>
                <a:path w="8366" h="20680" extrusionOk="0">
                  <a:moveTo>
                    <a:pt x="4086" y="20394"/>
                  </a:moveTo>
                  <a:cubicBezTo>
                    <a:pt x="4086" y="20588"/>
                    <a:pt x="3995" y="20680"/>
                    <a:pt x="3801" y="20680"/>
                  </a:cubicBezTo>
                  <a:cubicBezTo>
                    <a:pt x="3664" y="20680"/>
                    <a:pt x="3561" y="20588"/>
                    <a:pt x="3561" y="20394"/>
                  </a:cubicBezTo>
                  <a:lnTo>
                    <a:pt x="3561" y="11641"/>
                  </a:lnTo>
                  <a:lnTo>
                    <a:pt x="3561" y="7887"/>
                  </a:lnTo>
                  <a:cubicBezTo>
                    <a:pt x="2614" y="7841"/>
                    <a:pt x="1758" y="7419"/>
                    <a:pt x="1096" y="6791"/>
                  </a:cubicBezTo>
                  <a:cubicBezTo>
                    <a:pt x="423" y="6084"/>
                    <a:pt x="0" y="5136"/>
                    <a:pt x="0" y="4086"/>
                  </a:cubicBezTo>
                  <a:lnTo>
                    <a:pt x="0" y="2089"/>
                  </a:lnTo>
                  <a:cubicBezTo>
                    <a:pt x="0" y="1895"/>
                    <a:pt x="92" y="1804"/>
                    <a:pt x="286" y="1804"/>
                  </a:cubicBezTo>
                  <a:cubicBezTo>
                    <a:pt x="423" y="1804"/>
                    <a:pt x="571" y="1895"/>
                    <a:pt x="571" y="2089"/>
                  </a:cubicBezTo>
                  <a:lnTo>
                    <a:pt x="571" y="4086"/>
                  </a:lnTo>
                  <a:cubicBezTo>
                    <a:pt x="571" y="4988"/>
                    <a:pt x="902" y="5798"/>
                    <a:pt x="1518" y="6369"/>
                  </a:cubicBezTo>
                  <a:cubicBezTo>
                    <a:pt x="2043" y="6939"/>
                    <a:pt x="2762" y="7270"/>
                    <a:pt x="3561" y="7316"/>
                  </a:cubicBezTo>
                  <a:lnTo>
                    <a:pt x="3561" y="286"/>
                  </a:lnTo>
                  <a:cubicBezTo>
                    <a:pt x="3561" y="138"/>
                    <a:pt x="3664" y="1"/>
                    <a:pt x="3801" y="1"/>
                  </a:cubicBezTo>
                  <a:cubicBezTo>
                    <a:pt x="3995" y="1"/>
                    <a:pt x="4086" y="138"/>
                    <a:pt x="4086" y="286"/>
                  </a:cubicBezTo>
                  <a:lnTo>
                    <a:pt x="4086" y="7647"/>
                  </a:lnTo>
                  <a:lnTo>
                    <a:pt x="4086" y="11356"/>
                  </a:lnTo>
                  <a:cubicBezTo>
                    <a:pt x="5090" y="11310"/>
                    <a:pt x="5992" y="10842"/>
                    <a:pt x="6654" y="10215"/>
                  </a:cubicBezTo>
                  <a:cubicBezTo>
                    <a:pt x="7373" y="9462"/>
                    <a:pt x="7841" y="8457"/>
                    <a:pt x="7841" y="7362"/>
                  </a:cubicBezTo>
                  <a:lnTo>
                    <a:pt x="7841" y="663"/>
                  </a:lnTo>
                  <a:cubicBezTo>
                    <a:pt x="7841" y="514"/>
                    <a:pt x="7943" y="377"/>
                    <a:pt x="8080" y="377"/>
                  </a:cubicBezTo>
                  <a:cubicBezTo>
                    <a:pt x="8274" y="377"/>
                    <a:pt x="8365" y="514"/>
                    <a:pt x="8365" y="663"/>
                  </a:cubicBezTo>
                  <a:lnTo>
                    <a:pt x="8365" y="7362"/>
                  </a:lnTo>
                  <a:cubicBezTo>
                    <a:pt x="8365" y="8651"/>
                    <a:pt x="7898" y="9793"/>
                    <a:pt x="7042" y="10603"/>
                  </a:cubicBezTo>
                  <a:cubicBezTo>
                    <a:pt x="6277" y="11356"/>
                    <a:pt x="5227" y="11835"/>
                    <a:pt x="4086" y="11927"/>
                  </a:cubicBezTo>
                  <a:close/>
                </a:path>
              </a:pathLst>
            </a:custGeom>
            <a:solidFill>
              <a:srgbClr val="2502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2103425" y="2325950"/>
              <a:ext cx="797475" cy="361500"/>
            </a:xfrm>
            <a:custGeom>
              <a:avLst/>
              <a:gdLst/>
              <a:ahLst/>
              <a:cxnLst/>
              <a:rect l="l" t="t" r="r" b="b"/>
              <a:pathLst>
                <a:path w="31899" h="14460" extrusionOk="0">
                  <a:moveTo>
                    <a:pt x="17736" y="1"/>
                  </a:moveTo>
                  <a:cubicBezTo>
                    <a:pt x="14551" y="1"/>
                    <a:pt x="11927" y="2568"/>
                    <a:pt x="11927" y="5798"/>
                  </a:cubicBezTo>
                  <a:lnTo>
                    <a:pt x="11927" y="6186"/>
                  </a:lnTo>
                  <a:cubicBezTo>
                    <a:pt x="9930" y="6471"/>
                    <a:pt x="8275" y="7989"/>
                    <a:pt x="7750" y="9941"/>
                  </a:cubicBezTo>
                  <a:cubicBezTo>
                    <a:pt x="7225" y="9986"/>
                    <a:pt x="6700" y="10180"/>
                    <a:pt x="6278" y="10511"/>
                  </a:cubicBezTo>
                  <a:cubicBezTo>
                    <a:pt x="5604" y="9792"/>
                    <a:pt x="4657" y="9370"/>
                    <a:pt x="3607" y="9370"/>
                  </a:cubicBezTo>
                  <a:cubicBezTo>
                    <a:pt x="1610" y="9370"/>
                    <a:pt x="1" y="10979"/>
                    <a:pt x="1" y="12976"/>
                  </a:cubicBezTo>
                  <a:cubicBezTo>
                    <a:pt x="1" y="13501"/>
                    <a:pt x="92" y="14026"/>
                    <a:pt x="332" y="14460"/>
                  </a:cubicBezTo>
                  <a:lnTo>
                    <a:pt x="31670" y="14460"/>
                  </a:lnTo>
                  <a:cubicBezTo>
                    <a:pt x="31807" y="13981"/>
                    <a:pt x="31898" y="13501"/>
                    <a:pt x="31898" y="12976"/>
                  </a:cubicBezTo>
                  <a:cubicBezTo>
                    <a:pt x="31898" y="10123"/>
                    <a:pt x="29570" y="7841"/>
                    <a:pt x="26763" y="7841"/>
                  </a:cubicBezTo>
                  <a:cubicBezTo>
                    <a:pt x="26534" y="7841"/>
                    <a:pt x="26340" y="7841"/>
                    <a:pt x="26101" y="7898"/>
                  </a:cubicBezTo>
                  <a:cubicBezTo>
                    <a:pt x="25678" y="6802"/>
                    <a:pt x="24674" y="6038"/>
                    <a:pt x="23533" y="5901"/>
                  </a:cubicBezTo>
                  <a:lnTo>
                    <a:pt x="23533" y="5798"/>
                  </a:lnTo>
                  <a:cubicBezTo>
                    <a:pt x="23533" y="2568"/>
                    <a:pt x="20920" y="1"/>
                    <a:pt x="17736" y="1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2240100" y="2472025"/>
              <a:ext cx="623975" cy="215425"/>
            </a:xfrm>
            <a:custGeom>
              <a:avLst/>
              <a:gdLst/>
              <a:ahLst/>
              <a:cxnLst/>
              <a:rect l="l" t="t" r="r" b="b"/>
              <a:pathLst>
                <a:path w="24959" h="8617" extrusionOk="0">
                  <a:moveTo>
                    <a:pt x="22209" y="5193"/>
                  </a:moveTo>
                  <a:cubicBezTo>
                    <a:pt x="21821" y="5193"/>
                    <a:pt x="21490" y="5284"/>
                    <a:pt x="21159" y="5421"/>
                  </a:cubicBezTo>
                  <a:cubicBezTo>
                    <a:pt x="20828" y="4760"/>
                    <a:pt x="20211" y="4337"/>
                    <a:pt x="19447" y="4337"/>
                  </a:cubicBezTo>
                  <a:lnTo>
                    <a:pt x="19116" y="4337"/>
                  </a:lnTo>
                  <a:cubicBezTo>
                    <a:pt x="18876" y="2911"/>
                    <a:pt x="17644" y="1815"/>
                    <a:pt x="16114" y="1815"/>
                  </a:cubicBezTo>
                  <a:cubicBezTo>
                    <a:pt x="15783" y="1815"/>
                    <a:pt x="15407" y="1861"/>
                    <a:pt x="15122" y="1998"/>
                  </a:cubicBezTo>
                  <a:cubicBezTo>
                    <a:pt x="14311" y="765"/>
                    <a:pt x="12976" y="1"/>
                    <a:pt x="11458" y="1"/>
                  </a:cubicBezTo>
                  <a:cubicBezTo>
                    <a:pt x="9027" y="1"/>
                    <a:pt x="7087" y="1952"/>
                    <a:pt x="7087" y="4383"/>
                  </a:cubicBezTo>
                  <a:cubicBezTo>
                    <a:pt x="7087" y="4714"/>
                    <a:pt x="7087" y="5045"/>
                    <a:pt x="7179" y="5330"/>
                  </a:cubicBezTo>
                  <a:lnTo>
                    <a:pt x="6893" y="5330"/>
                  </a:lnTo>
                  <a:cubicBezTo>
                    <a:pt x="6323" y="5330"/>
                    <a:pt x="5798" y="5570"/>
                    <a:pt x="5421" y="5992"/>
                  </a:cubicBezTo>
                  <a:cubicBezTo>
                    <a:pt x="5033" y="5707"/>
                    <a:pt x="4565" y="5570"/>
                    <a:pt x="4086" y="5570"/>
                  </a:cubicBezTo>
                  <a:cubicBezTo>
                    <a:pt x="3139" y="5570"/>
                    <a:pt x="2283" y="6095"/>
                    <a:pt x="1895" y="6905"/>
                  </a:cubicBezTo>
                  <a:lnTo>
                    <a:pt x="1667" y="6905"/>
                  </a:lnTo>
                  <a:cubicBezTo>
                    <a:pt x="754" y="6905"/>
                    <a:pt x="0" y="7613"/>
                    <a:pt x="0" y="8560"/>
                  </a:cubicBezTo>
                  <a:lnTo>
                    <a:pt x="0" y="8617"/>
                  </a:lnTo>
                  <a:lnTo>
                    <a:pt x="24868" y="8617"/>
                  </a:lnTo>
                  <a:cubicBezTo>
                    <a:pt x="24913" y="8423"/>
                    <a:pt x="24959" y="8138"/>
                    <a:pt x="24959" y="7898"/>
                  </a:cubicBezTo>
                  <a:cubicBezTo>
                    <a:pt x="24959" y="6426"/>
                    <a:pt x="23726" y="5193"/>
                    <a:pt x="22209" y="5193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2153375" y="2601850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799" y="1655"/>
                  </a:moveTo>
                  <a:cubicBezTo>
                    <a:pt x="1278" y="1655"/>
                    <a:pt x="1655" y="1278"/>
                    <a:pt x="1655" y="799"/>
                  </a:cubicBezTo>
                  <a:cubicBezTo>
                    <a:pt x="1655" y="377"/>
                    <a:pt x="1278" y="0"/>
                    <a:pt x="799" y="0"/>
                  </a:cubicBezTo>
                  <a:cubicBezTo>
                    <a:pt x="377" y="0"/>
                    <a:pt x="0" y="377"/>
                    <a:pt x="0" y="799"/>
                  </a:cubicBezTo>
                  <a:cubicBezTo>
                    <a:pt x="0" y="1278"/>
                    <a:pt x="377" y="1655"/>
                    <a:pt x="799" y="1655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2330250" y="2566175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extrusionOk="0">
                  <a:moveTo>
                    <a:pt x="571" y="1142"/>
                  </a:moveTo>
                  <a:cubicBezTo>
                    <a:pt x="914" y="1142"/>
                    <a:pt x="1142" y="902"/>
                    <a:pt x="1142" y="571"/>
                  </a:cubicBezTo>
                  <a:cubicBezTo>
                    <a:pt x="1142" y="229"/>
                    <a:pt x="914" y="1"/>
                    <a:pt x="571" y="1"/>
                  </a:cubicBezTo>
                  <a:cubicBezTo>
                    <a:pt x="286" y="1"/>
                    <a:pt x="1" y="229"/>
                    <a:pt x="1" y="571"/>
                  </a:cubicBezTo>
                  <a:cubicBezTo>
                    <a:pt x="1" y="902"/>
                    <a:pt x="286" y="1142"/>
                    <a:pt x="571" y="1142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2519400" y="2353350"/>
              <a:ext cx="41700" cy="41675"/>
            </a:xfrm>
            <a:custGeom>
              <a:avLst/>
              <a:gdLst/>
              <a:ahLst/>
              <a:cxnLst/>
              <a:rect l="l" t="t" r="r" b="b"/>
              <a:pathLst>
                <a:path w="1668" h="1667" extrusionOk="0">
                  <a:moveTo>
                    <a:pt x="811" y="1666"/>
                  </a:moveTo>
                  <a:cubicBezTo>
                    <a:pt x="1279" y="1666"/>
                    <a:pt x="1667" y="1278"/>
                    <a:pt x="1667" y="810"/>
                  </a:cubicBezTo>
                  <a:cubicBezTo>
                    <a:pt x="1667" y="377"/>
                    <a:pt x="1279" y="0"/>
                    <a:pt x="811" y="0"/>
                  </a:cubicBezTo>
                  <a:cubicBezTo>
                    <a:pt x="378" y="0"/>
                    <a:pt x="1" y="377"/>
                    <a:pt x="1" y="810"/>
                  </a:cubicBezTo>
                  <a:cubicBezTo>
                    <a:pt x="1" y="1278"/>
                    <a:pt x="378" y="1666"/>
                    <a:pt x="811" y="1666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2602725" y="2398425"/>
              <a:ext cx="41400" cy="41675"/>
            </a:xfrm>
            <a:custGeom>
              <a:avLst/>
              <a:gdLst/>
              <a:ahLst/>
              <a:cxnLst/>
              <a:rect l="l" t="t" r="r" b="b"/>
              <a:pathLst>
                <a:path w="1656" h="1667" extrusionOk="0">
                  <a:moveTo>
                    <a:pt x="799" y="1666"/>
                  </a:moveTo>
                  <a:cubicBezTo>
                    <a:pt x="1278" y="1666"/>
                    <a:pt x="1655" y="1290"/>
                    <a:pt x="1655" y="856"/>
                  </a:cubicBezTo>
                  <a:cubicBezTo>
                    <a:pt x="1655" y="377"/>
                    <a:pt x="1278" y="0"/>
                    <a:pt x="799" y="0"/>
                  </a:cubicBezTo>
                  <a:cubicBezTo>
                    <a:pt x="377" y="0"/>
                    <a:pt x="0" y="377"/>
                    <a:pt x="0" y="856"/>
                  </a:cubicBezTo>
                  <a:cubicBezTo>
                    <a:pt x="0" y="1290"/>
                    <a:pt x="377" y="1666"/>
                    <a:pt x="799" y="1666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2824975" y="2563600"/>
              <a:ext cx="34550" cy="34550"/>
            </a:xfrm>
            <a:custGeom>
              <a:avLst/>
              <a:gdLst/>
              <a:ahLst/>
              <a:cxnLst/>
              <a:rect l="l" t="t" r="r" b="b"/>
              <a:pathLst>
                <a:path w="1382" h="1382" extrusionOk="0">
                  <a:moveTo>
                    <a:pt x="662" y="1382"/>
                  </a:moveTo>
                  <a:cubicBezTo>
                    <a:pt x="1039" y="1382"/>
                    <a:pt x="1381" y="1051"/>
                    <a:pt x="1381" y="720"/>
                  </a:cubicBezTo>
                  <a:cubicBezTo>
                    <a:pt x="1381" y="332"/>
                    <a:pt x="1039" y="1"/>
                    <a:pt x="662" y="1"/>
                  </a:cubicBezTo>
                  <a:cubicBezTo>
                    <a:pt x="286" y="1"/>
                    <a:pt x="0" y="332"/>
                    <a:pt x="0" y="720"/>
                  </a:cubicBezTo>
                  <a:cubicBezTo>
                    <a:pt x="0" y="1051"/>
                    <a:pt x="286" y="1382"/>
                    <a:pt x="662" y="1382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2504000" y="2422100"/>
              <a:ext cx="26000" cy="25125"/>
            </a:xfrm>
            <a:custGeom>
              <a:avLst/>
              <a:gdLst/>
              <a:ahLst/>
              <a:cxnLst/>
              <a:rect l="l" t="t" r="r" b="b"/>
              <a:pathLst>
                <a:path w="1040" h="1005" extrusionOk="0">
                  <a:moveTo>
                    <a:pt x="526" y="1005"/>
                  </a:moveTo>
                  <a:cubicBezTo>
                    <a:pt x="811" y="1005"/>
                    <a:pt x="1039" y="811"/>
                    <a:pt x="1039" y="525"/>
                  </a:cubicBezTo>
                  <a:cubicBezTo>
                    <a:pt x="1039" y="240"/>
                    <a:pt x="811" y="1"/>
                    <a:pt x="526" y="1"/>
                  </a:cubicBezTo>
                  <a:cubicBezTo>
                    <a:pt x="240" y="1"/>
                    <a:pt x="1" y="240"/>
                    <a:pt x="1" y="525"/>
                  </a:cubicBezTo>
                  <a:cubicBezTo>
                    <a:pt x="1" y="811"/>
                    <a:pt x="240" y="1005"/>
                    <a:pt x="526" y="1005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2555075" y="2420950"/>
              <a:ext cx="13150" cy="12025"/>
            </a:xfrm>
            <a:custGeom>
              <a:avLst/>
              <a:gdLst/>
              <a:ahLst/>
              <a:cxnLst/>
              <a:rect l="l" t="t" r="r" b="b"/>
              <a:pathLst>
                <a:path w="526" h="481" extrusionOk="0">
                  <a:moveTo>
                    <a:pt x="286" y="480"/>
                  </a:moveTo>
                  <a:cubicBezTo>
                    <a:pt x="423" y="480"/>
                    <a:pt x="525" y="389"/>
                    <a:pt x="525" y="241"/>
                  </a:cubicBezTo>
                  <a:cubicBezTo>
                    <a:pt x="525" y="104"/>
                    <a:pt x="423" y="1"/>
                    <a:pt x="286" y="1"/>
                  </a:cubicBezTo>
                  <a:cubicBezTo>
                    <a:pt x="137" y="1"/>
                    <a:pt x="0" y="104"/>
                    <a:pt x="0" y="241"/>
                  </a:cubicBezTo>
                  <a:cubicBezTo>
                    <a:pt x="0" y="389"/>
                    <a:pt x="137" y="480"/>
                    <a:pt x="286" y="480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2639525" y="2453200"/>
              <a:ext cx="13150" cy="11725"/>
            </a:xfrm>
            <a:custGeom>
              <a:avLst/>
              <a:gdLst/>
              <a:ahLst/>
              <a:cxnLst/>
              <a:rect l="l" t="t" r="r" b="b"/>
              <a:pathLst>
                <a:path w="526" h="469" extrusionOk="0">
                  <a:moveTo>
                    <a:pt x="286" y="468"/>
                  </a:moveTo>
                  <a:cubicBezTo>
                    <a:pt x="423" y="468"/>
                    <a:pt x="525" y="377"/>
                    <a:pt x="525" y="240"/>
                  </a:cubicBezTo>
                  <a:cubicBezTo>
                    <a:pt x="525" y="92"/>
                    <a:pt x="423" y="0"/>
                    <a:pt x="286" y="0"/>
                  </a:cubicBezTo>
                  <a:cubicBezTo>
                    <a:pt x="137" y="0"/>
                    <a:pt x="0" y="92"/>
                    <a:pt x="0" y="240"/>
                  </a:cubicBezTo>
                  <a:cubicBezTo>
                    <a:pt x="0" y="377"/>
                    <a:pt x="137" y="468"/>
                    <a:pt x="286" y="468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2785600" y="2560200"/>
              <a:ext cx="13150" cy="13125"/>
            </a:xfrm>
            <a:custGeom>
              <a:avLst/>
              <a:gdLst/>
              <a:ahLst/>
              <a:cxnLst/>
              <a:rect l="l" t="t" r="r" b="b"/>
              <a:pathLst>
                <a:path w="526" h="525" extrusionOk="0">
                  <a:moveTo>
                    <a:pt x="240" y="525"/>
                  </a:moveTo>
                  <a:cubicBezTo>
                    <a:pt x="389" y="525"/>
                    <a:pt x="525" y="422"/>
                    <a:pt x="525" y="285"/>
                  </a:cubicBezTo>
                  <a:cubicBezTo>
                    <a:pt x="525" y="137"/>
                    <a:pt x="389" y="0"/>
                    <a:pt x="240" y="0"/>
                  </a:cubicBezTo>
                  <a:cubicBezTo>
                    <a:pt x="103" y="0"/>
                    <a:pt x="1" y="137"/>
                    <a:pt x="1" y="285"/>
                  </a:cubicBezTo>
                  <a:cubicBezTo>
                    <a:pt x="1" y="422"/>
                    <a:pt x="103" y="525"/>
                    <a:pt x="240" y="525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2444375" y="2428100"/>
              <a:ext cx="13150" cy="13150"/>
            </a:xfrm>
            <a:custGeom>
              <a:avLst/>
              <a:gdLst/>
              <a:ahLst/>
              <a:cxnLst/>
              <a:rect l="l" t="t" r="r" b="b"/>
              <a:pathLst>
                <a:path w="526" h="526" extrusionOk="0">
                  <a:moveTo>
                    <a:pt x="240" y="525"/>
                  </a:moveTo>
                  <a:cubicBezTo>
                    <a:pt x="389" y="525"/>
                    <a:pt x="525" y="434"/>
                    <a:pt x="525" y="285"/>
                  </a:cubicBezTo>
                  <a:cubicBezTo>
                    <a:pt x="525" y="149"/>
                    <a:pt x="389" y="0"/>
                    <a:pt x="240" y="0"/>
                  </a:cubicBezTo>
                  <a:cubicBezTo>
                    <a:pt x="103" y="0"/>
                    <a:pt x="1" y="149"/>
                    <a:pt x="1" y="285"/>
                  </a:cubicBezTo>
                  <a:cubicBezTo>
                    <a:pt x="1" y="434"/>
                    <a:pt x="103" y="525"/>
                    <a:pt x="240" y="525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2383900" y="2531650"/>
              <a:ext cx="12000" cy="11725"/>
            </a:xfrm>
            <a:custGeom>
              <a:avLst/>
              <a:gdLst/>
              <a:ahLst/>
              <a:cxnLst/>
              <a:rect l="l" t="t" r="r" b="b"/>
              <a:pathLst>
                <a:path w="480" h="469" extrusionOk="0">
                  <a:moveTo>
                    <a:pt x="240" y="469"/>
                  </a:moveTo>
                  <a:cubicBezTo>
                    <a:pt x="377" y="469"/>
                    <a:pt x="479" y="377"/>
                    <a:pt x="479" y="240"/>
                  </a:cubicBezTo>
                  <a:cubicBezTo>
                    <a:pt x="479" y="92"/>
                    <a:pt x="377" y="1"/>
                    <a:pt x="240" y="1"/>
                  </a:cubicBezTo>
                  <a:cubicBezTo>
                    <a:pt x="91" y="1"/>
                    <a:pt x="0" y="92"/>
                    <a:pt x="0" y="240"/>
                  </a:cubicBezTo>
                  <a:cubicBezTo>
                    <a:pt x="0" y="377"/>
                    <a:pt x="91" y="469"/>
                    <a:pt x="240" y="469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2403000" y="2492275"/>
              <a:ext cx="20000" cy="20300"/>
            </a:xfrm>
            <a:custGeom>
              <a:avLst/>
              <a:gdLst/>
              <a:ahLst/>
              <a:cxnLst/>
              <a:rect l="l" t="t" r="r" b="b"/>
              <a:pathLst>
                <a:path w="800" h="812" extrusionOk="0">
                  <a:moveTo>
                    <a:pt x="423" y="811"/>
                  </a:moveTo>
                  <a:cubicBezTo>
                    <a:pt x="617" y="811"/>
                    <a:pt x="800" y="617"/>
                    <a:pt x="800" y="389"/>
                  </a:cubicBezTo>
                  <a:cubicBezTo>
                    <a:pt x="800" y="195"/>
                    <a:pt x="617" y="1"/>
                    <a:pt x="423" y="1"/>
                  </a:cubicBezTo>
                  <a:cubicBezTo>
                    <a:pt x="183" y="1"/>
                    <a:pt x="1" y="195"/>
                    <a:pt x="1" y="389"/>
                  </a:cubicBezTo>
                  <a:cubicBezTo>
                    <a:pt x="1" y="617"/>
                    <a:pt x="183" y="811"/>
                    <a:pt x="423" y="811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2656075" y="2484000"/>
              <a:ext cx="20275" cy="20300"/>
            </a:xfrm>
            <a:custGeom>
              <a:avLst/>
              <a:gdLst/>
              <a:ahLst/>
              <a:cxnLst/>
              <a:rect l="l" t="t" r="r" b="b"/>
              <a:pathLst>
                <a:path w="811" h="812" extrusionOk="0">
                  <a:moveTo>
                    <a:pt x="377" y="811"/>
                  </a:moveTo>
                  <a:cubicBezTo>
                    <a:pt x="617" y="811"/>
                    <a:pt x="811" y="617"/>
                    <a:pt x="811" y="378"/>
                  </a:cubicBezTo>
                  <a:cubicBezTo>
                    <a:pt x="811" y="195"/>
                    <a:pt x="617" y="1"/>
                    <a:pt x="377" y="1"/>
                  </a:cubicBezTo>
                  <a:cubicBezTo>
                    <a:pt x="194" y="1"/>
                    <a:pt x="0" y="195"/>
                    <a:pt x="0" y="378"/>
                  </a:cubicBezTo>
                  <a:cubicBezTo>
                    <a:pt x="0" y="617"/>
                    <a:pt x="194" y="811"/>
                    <a:pt x="377" y="811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2727400" y="2539925"/>
              <a:ext cx="20275" cy="20300"/>
            </a:xfrm>
            <a:custGeom>
              <a:avLst/>
              <a:gdLst/>
              <a:ahLst/>
              <a:cxnLst/>
              <a:rect l="l" t="t" r="r" b="b"/>
              <a:pathLst>
                <a:path w="811" h="812" extrusionOk="0">
                  <a:moveTo>
                    <a:pt x="434" y="811"/>
                  </a:moveTo>
                  <a:cubicBezTo>
                    <a:pt x="617" y="811"/>
                    <a:pt x="811" y="617"/>
                    <a:pt x="811" y="423"/>
                  </a:cubicBezTo>
                  <a:cubicBezTo>
                    <a:pt x="811" y="195"/>
                    <a:pt x="617" y="1"/>
                    <a:pt x="434" y="1"/>
                  </a:cubicBezTo>
                  <a:cubicBezTo>
                    <a:pt x="194" y="1"/>
                    <a:pt x="0" y="195"/>
                    <a:pt x="0" y="423"/>
                  </a:cubicBezTo>
                  <a:cubicBezTo>
                    <a:pt x="0" y="617"/>
                    <a:pt x="194" y="811"/>
                    <a:pt x="434" y="811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1942800" y="1989575"/>
              <a:ext cx="562375" cy="715599"/>
            </a:xfrm>
            <a:custGeom>
              <a:avLst/>
              <a:gdLst/>
              <a:ahLst/>
              <a:cxnLst/>
              <a:rect l="l" t="t" r="r" b="b"/>
              <a:pathLst>
                <a:path w="22495" h="39750" extrusionOk="0">
                  <a:moveTo>
                    <a:pt x="3139" y="39749"/>
                  </a:moveTo>
                  <a:lnTo>
                    <a:pt x="19402" y="39749"/>
                  </a:lnTo>
                  <a:cubicBezTo>
                    <a:pt x="21113" y="39749"/>
                    <a:pt x="22494" y="38368"/>
                    <a:pt x="22494" y="36657"/>
                  </a:cubicBezTo>
                  <a:lnTo>
                    <a:pt x="22494" y="3093"/>
                  </a:lnTo>
                  <a:cubicBezTo>
                    <a:pt x="22494" y="1382"/>
                    <a:pt x="21113" y="1"/>
                    <a:pt x="19402" y="1"/>
                  </a:cubicBezTo>
                  <a:lnTo>
                    <a:pt x="3139" y="1"/>
                  </a:lnTo>
                  <a:cubicBezTo>
                    <a:pt x="1427" y="1"/>
                    <a:pt x="1" y="1382"/>
                    <a:pt x="1" y="3093"/>
                  </a:cubicBezTo>
                  <a:lnTo>
                    <a:pt x="1" y="36657"/>
                  </a:lnTo>
                  <a:cubicBezTo>
                    <a:pt x="1" y="38368"/>
                    <a:pt x="1427" y="39749"/>
                    <a:pt x="3139" y="39749"/>
                  </a:cubicBezTo>
                  <a:close/>
                </a:path>
              </a:pathLst>
            </a:custGeom>
            <a:solidFill>
              <a:srgbClr val="320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2270900" y="2109700"/>
              <a:ext cx="234275" cy="595463"/>
            </a:xfrm>
            <a:custGeom>
              <a:avLst/>
              <a:gdLst/>
              <a:ahLst/>
              <a:cxnLst/>
              <a:rect l="l" t="t" r="r" b="b"/>
              <a:pathLst>
                <a:path w="9371" h="34945" extrusionOk="0">
                  <a:moveTo>
                    <a:pt x="1" y="34944"/>
                  </a:moveTo>
                  <a:lnTo>
                    <a:pt x="6278" y="34944"/>
                  </a:lnTo>
                  <a:cubicBezTo>
                    <a:pt x="7989" y="34944"/>
                    <a:pt x="9370" y="33563"/>
                    <a:pt x="9370" y="31852"/>
                  </a:cubicBezTo>
                  <a:lnTo>
                    <a:pt x="9370" y="0"/>
                  </a:lnTo>
                  <a:lnTo>
                    <a:pt x="3995" y="0"/>
                  </a:lnTo>
                  <a:cubicBezTo>
                    <a:pt x="1804" y="0"/>
                    <a:pt x="1" y="1758"/>
                    <a:pt x="1" y="3937"/>
                  </a:cubicBezTo>
                  <a:close/>
                </a:path>
              </a:pathLst>
            </a:custGeom>
            <a:solidFill>
              <a:srgbClr val="2502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1942800" y="1989575"/>
              <a:ext cx="216300" cy="715599"/>
            </a:xfrm>
            <a:custGeom>
              <a:avLst/>
              <a:gdLst/>
              <a:ahLst/>
              <a:cxnLst/>
              <a:rect l="l" t="t" r="r" b="b"/>
              <a:pathLst>
                <a:path w="8652" h="39750" extrusionOk="0">
                  <a:moveTo>
                    <a:pt x="3573" y="39749"/>
                  </a:moveTo>
                  <a:lnTo>
                    <a:pt x="5091" y="39749"/>
                  </a:lnTo>
                  <a:cubicBezTo>
                    <a:pt x="7042" y="39749"/>
                    <a:pt x="8651" y="38186"/>
                    <a:pt x="8651" y="36189"/>
                  </a:cubicBezTo>
                  <a:lnTo>
                    <a:pt x="8651" y="3561"/>
                  </a:lnTo>
                  <a:cubicBezTo>
                    <a:pt x="8651" y="1610"/>
                    <a:pt x="7042" y="1"/>
                    <a:pt x="5091" y="1"/>
                  </a:cubicBezTo>
                  <a:lnTo>
                    <a:pt x="3573" y="1"/>
                  </a:lnTo>
                  <a:cubicBezTo>
                    <a:pt x="1621" y="1"/>
                    <a:pt x="1" y="1610"/>
                    <a:pt x="1" y="3561"/>
                  </a:cubicBezTo>
                  <a:lnTo>
                    <a:pt x="1" y="36189"/>
                  </a:lnTo>
                  <a:cubicBezTo>
                    <a:pt x="1" y="38186"/>
                    <a:pt x="1621" y="39749"/>
                    <a:pt x="3573" y="39749"/>
                  </a:cubicBezTo>
                  <a:close/>
                </a:path>
              </a:pathLst>
            </a:custGeom>
            <a:solidFill>
              <a:srgbClr val="4907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1999875" y="2073750"/>
              <a:ext cx="78475" cy="576625"/>
            </a:xfrm>
            <a:custGeom>
              <a:avLst/>
              <a:gdLst/>
              <a:ahLst/>
              <a:cxnLst/>
              <a:rect l="l" t="t" r="r" b="b"/>
              <a:pathLst>
                <a:path w="3139" h="23065" extrusionOk="0">
                  <a:moveTo>
                    <a:pt x="948" y="23065"/>
                  </a:moveTo>
                  <a:lnTo>
                    <a:pt x="2191" y="23065"/>
                  </a:lnTo>
                  <a:cubicBezTo>
                    <a:pt x="2716" y="23065"/>
                    <a:pt x="3139" y="22631"/>
                    <a:pt x="3139" y="22061"/>
                  </a:cubicBezTo>
                  <a:lnTo>
                    <a:pt x="3139" y="948"/>
                  </a:lnTo>
                  <a:cubicBezTo>
                    <a:pt x="3139" y="423"/>
                    <a:pt x="2716" y="1"/>
                    <a:pt x="2191" y="1"/>
                  </a:cubicBezTo>
                  <a:lnTo>
                    <a:pt x="948" y="1"/>
                  </a:lnTo>
                  <a:cubicBezTo>
                    <a:pt x="434" y="1"/>
                    <a:pt x="0" y="423"/>
                    <a:pt x="0" y="948"/>
                  </a:cubicBezTo>
                  <a:lnTo>
                    <a:pt x="0" y="22061"/>
                  </a:lnTo>
                  <a:cubicBezTo>
                    <a:pt x="0" y="22631"/>
                    <a:pt x="434" y="23065"/>
                    <a:pt x="948" y="23065"/>
                  </a:cubicBezTo>
                  <a:close/>
                </a:path>
              </a:pathLst>
            </a:custGeom>
            <a:solidFill>
              <a:srgbClr val="6411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2355350" y="1774450"/>
              <a:ext cx="22575" cy="61650"/>
            </a:xfrm>
            <a:custGeom>
              <a:avLst/>
              <a:gdLst/>
              <a:ahLst/>
              <a:cxnLst/>
              <a:rect l="l" t="t" r="r" b="b"/>
              <a:pathLst>
                <a:path w="903" h="2466" extrusionOk="0">
                  <a:moveTo>
                    <a:pt x="1" y="1"/>
                  </a:moveTo>
                  <a:lnTo>
                    <a:pt x="1" y="2466"/>
                  </a:lnTo>
                  <a:lnTo>
                    <a:pt x="902" y="2466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2365925" y="1774450"/>
              <a:ext cx="12000" cy="61650"/>
            </a:xfrm>
            <a:custGeom>
              <a:avLst/>
              <a:gdLst/>
              <a:ahLst/>
              <a:cxnLst/>
              <a:rect l="l" t="t" r="r" b="b"/>
              <a:pathLst>
                <a:path w="480" h="2466" extrusionOk="0">
                  <a:moveTo>
                    <a:pt x="0" y="1"/>
                  </a:moveTo>
                  <a:lnTo>
                    <a:pt x="0" y="2466"/>
                  </a:lnTo>
                  <a:lnTo>
                    <a:pt x="479" y="2466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2351650" y="1654350"/>
              <a:ext cx="28550" cy="73625"/>
            </a:xfrm>
            <a:custGeom>
              <a:avLst/>
              <a:gdLst/>
              <a:ahLst/>
              <a:cxnLst/>
              <a:rect l="l" t="t" r="r" b="b"/>
              <a:pathLst>
                <a:path w="1142" h="2945" extrusionOk="0">
                  <a:moveTo>
                    <a:pt x="1" y="0"/>
                  </a:moveTo>
                  <a:lnTo>
                    <a:pt x="1" y="2945"/>
                  </a:lnTo>
                  <a:lnTo>
                    <a:pt x="1142" y="2945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2365925" y="1654350"/>
              <a:ext cx="14275" cy="73625"/>
            </a:xfrm>
            <a:custGeom>
              <a:avLst/>
              <a:gdLst/>
              <a:ahLst/>
              <a:cxnLst/>
              <a:rect l="l" t="t" r="r" b="b"/>
              <a:pathLst>
                <a:path w="571" h="2945" extrusionOk="0">
                  <a:moveTo>
                    <a:pt x="0" y="0"/>
                  </a:moveTo>
                  <a:lnTo>
                    <a:pt x="0" y="2945"/>
                  </a:lnTo>
                  <a:lnTo>
                    <a:pt x="571" y="2945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2331675" y="1330800"/>
              <a:ext cx="69925" cy="349525"/>
            </a:xfrm>
            <a:custGeom>
              <a:avLst/>
              <a:gdLst/>
              <a:ahLst/>
              <a:cxnLst/>
              <a:rect l="l" t="t" r="r" b="b"/>
              <a:pathLst>
                <a:path w="2797" h="13981" extrusionOk="0">
                  <a:moveTo>
                    <a:pt x="1370" y="1"/>
                  </a:moveTo>
                  <a:cubicBezTo>
                    <a:pt x="902" y="1"/>
                    <a:pt x="571" y="389"/>
                    <a:pt x="514" y="811"/>
                  </a:cubicBezTo>
                  <a:lnTo>
                    <a:pt x="46" y="12463"/>
                  </a:lnTo>
                  <a:cubicBezTo>
                    <a:pt x="1" y="13273"/>
                    <a:pt x="469" y="13981"/>
                    <a:pt x="1085" y="13981"/>
                  </a:cubicBezTo>
                  <a:lnTo>
                    <a:pt x="1655" y="13981"/>
                  </a:lnTo>
                  <a:cubicBezTo>
                    <a:pt x="2329" y="13981"/>
                    <a:pt x="2797" y="13273"/>
                    <a:pt x="2751" y="12463"/>
                  </a:cubicBezTo>
                  <a:lnTo>
                    <a:pt x="2180" y="811"/>
                  </a:lnTo>
                  <a:cubicBezTo>
                    <a:pt x="2180" y="343"/>
                    <a:pt x="1804" y="1"/>
                    <a:pt x="137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2331675" y="1330800"/>
              <a:ext cx="34275" cy="349525"/>
            </a:xfrm>
            <a:custGeom>
              <a:avLst/>
              <a:gdLst/>
              <a:ahLst/>
              <a:cxnLst/>
              <a:rect l="l" t="t" r="r" b="b"/>
              <a:pathLst>
                <a:path w="1371" h="13981" extrusionOk="0">
                  <a:moveTo>
                    <a:pt x="1370" y="1"/>
                  </a:moveTo>
                  <a:cubicBezTo>
                    <a:pt x="902" y="1"/>
                    <a:pt x="571" y="343"/>
                    <a:pt x="514" y="811"/>
                  </a:cubicBezTo>
                  <a:lnTo>
                    <a:pt x="46" y="12463"/>
                  </a:lnTo>
                  <a:cubicBezTo>
                    <a:pt x="1" y="13273"/>
                    <a:pt x="469" y="13981"/>
                    <a:pt x="1085" y="13981"/>
                  </a:cubicBezTo>
                  <a:lnTo>
                    <a:pt x="1370" y="13981"/>
                  </a:lnTo>
                  <a:lnTo>
                    <a:pt x="1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2380175" y="1747075"/>
              <a:ext cx="79925" cy="53375"/>
            </a:xfrm>
            <a:custGeom>
              <a:avLst/>
              <a:gdLst/>
              <a:ahLst/>
              <a:cxnLst/>
              <a:rect l="l" t="t" r="r" b="b"/>
              <a:pathLst>
                <a:path w="3197" h="2135" extrusionOk="0">
                  <a:moveTo>
                    <a:pt x="434" y="0"/>
                  </a:moveTo>
                  <a:lnTo>
                    <a:pt x="1" y="1039"/>
                  </a:lnTo>
                  <a:lnTo>
                    <a:pt x="2763" y="2134"/>
                  </a:lnTo>
                  <a:lnTo>
                    <a:pt x="3196" y="1096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2380175" y="1760200"/>
              <a:ext cx="73925" cy="40250"/>
            </a:xfrm>
            <a:custGeom>
              <a:avLst/>
              <a:gdLst/>
              <a:ahLst/>
              <a:cxnLst/>
              <a:rect l="l" t="t" r="r" b="b"/>
              <a:pathLst>
                <a:path w="2957" h="1610" extrusionOk="0">
                  <a:moveTo>
                    <a:pt x="240" y="0"/>
                  </a:moveTo>
                  <a:lnTo>
                    <a:pt x="1" y="514"/>
                  </a:lnTo>
                  <a:lnTo>
                    <a:pt x="2763" y="1609"/>
                  </a:lnTo>
                  <a:lnTo>
                    <a:pt x="2957" y="108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2421825" y="1756325"/>
              <a:ext cx="336400" cy="165350"/>
            </a:xfrm>
            <a:custGeom>
              <a:avLst/>
              <a:gdLst/>
              <a:ahLst/>
              <a:cxnLst/>
              <a:rect l="l" t="t" r="r" b="b"/>
              <a:pathLst>
                <a:path w="13456" h="6614" extrusionOk="0">
                  <a:moveTo>
                    <a:pt x="1447" y="1"/>
                  </a:moveTo>
                  <a:cubicBezTo>
                    <a:pt x="982" y="1"/>
                    <a:pt x="590" y="223"/>
                    <a:pt x="435" y="623"/>
                  </a:cubicBezTo>
                  <a:lnTo>
                    <a:pt x="195" y="1148"/>
                  </a:lnTo>
                  <a:cubicBezTo>
                    <a:pt x="1" y="1719"/>
                    <a:pt x="435" y="2438"/>
                    <a:pt x="1245" y="2723"/>
                  </a:cubicBezTo>
                  <a:lnTo>
                    <a:pt x="12223" y="6569"/>
                  </a:lnTo>
                  <a:cubicBezTo>
                    <a:pt x="12312" y="6599"/>
                    <a:pt x="12402" y="6613"/>
                    <a:pt x="12491" y="6613"/>
                  </a:cubicBezTo>
                  <a:cubicBezTo>
                    <a:pt x="12837" y="6613"/>
                    <a:pt x="13165" y="6398"/>
                    <a:pt x="13319" y="6090"/>
                  </a:cubicBezTo>
                  <a:cubicBezTo>
                    <a:pt x="13456" y="5667"/>
                    <a:pt x="13273" y="5188"/>
                    <a:pt x="12840" y="5005"/>
                  </a:cubicBezTo>
                  <a:lnTo>
                    <a:pt x="2238" y="201"/>
                  </a:lnTo>
                  <a:cubicBezTo>
                    <a:pt x="1970" y="65"/>
                    <a:pt x="1698" y="1"/>
                    <a:pt x="1447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2430100" y="1756325"/>
              <a:ext cx="328125" cy="152250"/>
            </a:xfrm>
            <a:custGeom>
              <a:avLst/>
              <a:gdLst/>
              <a:ahLst/>
              <a:cxnLst/>
              <a:rect l="l" t="t" r="r" b="b"/>
              <a:pathLst>
                <a:path w="13125" h="6090" extrusionOk="0">
                  <a:moveTo>
                    <a:pt x="1116" y="1"/>
                  </a:moveTo>
                  <a:cubicBezTo>
                    <a:pt x="651" y="1"/>
                    <a:pt x="259" y="223"/>
                    <a:pt x="104" y="623"/>
                  </a:cubicBezTo>
                  <a:lnTo>
                    <a:pt x="1" y="863"/>
                  </a:lnTo>
                  <a:lnTo>
                    <a:pt x="12942" y="6090"/>
                  </a:lnTo>
                  <a:lnTo>
                    <a:pt x="12988" y="6090"/>
                  </a:lnTo>
                  <a:cubicBezTo>
                    <a:pt x="13125" y="5667"/>
                    <a:pt x="12942" y="5188"/>
                    <a:pt x="12509" y="5005"/>
                  </a:cubicBezTo>
                  <a:lnTo>
                    <a:pt x="1907" y="201"/>
                  </a:lnTo>
                  <a:cubicBezTo>
                    <a:pt x="1639" y="65"/>
                    <a:pt x="1367" y="1"/>
                    <a:pt x="11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2273200" y="1747075"/>
              <a:ext cx="78475" cy="53375"/>
            </a:xfrm>
            <a:custGeom>
              <a:avLst/>
              <a:gdLst/>
              <a:ahLst/>
              <a:cxnLst/>
              <a:rect l="l" t="t" r="r" b="b"/>
              <a:pathLst>
                <a:path w="3139" h="2135" extrusionOk="0">
                  <a:moveTo>
                    <a:pt x="2716" y="0"/>
                  </a:moveTo>
                  <a:lnTo>
                    <a:pt x="0" y="1096"/>
                  </a:lnTo>
                  <a:lnTo>
                    <a:pt x="434" y="2134"/>
                  </a:lnTo>
                  <a:lnTo>
                    <a:pt x="3139" y="1039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2278050" y="1760200"/>
              <a:ext cx="73625" cy="40250"/>
            </a:xfrm>
            <a:custGeom>
              <a:avLst/>
              <a:gdLst/>
              <a:ahLst/>
              <a:cxnLst/>
              <a:rect l="l" t="t" r="r" b="b"/>
              <a:pathLst>
                <a:path w="2945" h="1610" extrusionOk="0">
                  <a:moveTo>
                    <a:pt x="2762" y="0"/>
                  </a:moveTo>
                  <a:lnTo>
                    <a:pt x="0" y="1084"/>
                  </a:lnTo>
                  <a:lnTo>
                    <a:pt x="240" y="1609"/>
                  </a:lnTo>
                  <a:lnTo>
                    <a:pt x="2945" y="514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1973625" y="1756325"/>
              <a:ext cx="337825" cy="165350"/>
            </a:xfrm>
            <a:custGeom>
              <a:avLst/>
              <a:gdLst/>
              <a:ahLst/>
              <a:cxnLst/>
              <a:rect l="l" t="t" r="r" b="b"/>
              <a:pathLst>
                <a:path w="13513" h="6614" extrusionOk="0">
                  <a:moveTo>
                    <a:pt x="12028" y="1"/>
                  </a:moveTo>
                  <a:cubicBezTo>
                    <a:pt x="11770" y="1"/>
                    <a:pt x="11494" y="65"/>
                    <a:pt x="11230" y="201"/>
                  </a:cubicBezTo>
                  <a:lnTo>
                    <a:pt x="628" y="5005"/>
                  </a:lnTo>
                  <a:cubicBezTo>
                    <a:pt x="194" y="5188"/>
                    <a:pt x="0" y="5667"/>
                    <a:pt x="194" y="6090"/>
                  </a:cubicBezTo>
                  <a:cubicBezTo>
                    <a:pt x="312" y="6398"/>
                    <a:pt x="633" y="6613"/>
                    <a:pt x="978" y="6613"/>
                  </a:cubicBezTo>
                  <a:cubicBezTo>
                    <a:pt x="1066" y="6613"/>
                    <a:pt x="1156" y="6599"/>
                    <a:pt x="1244" y="6569"/>
                  </a:cubicBezTo>
                  <a:lnTo>
                    <a:pt x="12269" y="2723"/>
                  </a:lnTo>
                  <a:cubicBezTo>
                    <a:pt x="13033" y="2438"/>
                    <a:pt x="13512" y="1719"/>
                    <a:pt x="13273" y="1148"/>
                  </a:cubicBezTo>
                  <a:lnTo>
                    <a:pt x="13079" y="623"/>
                  </a:lnTo>
                  <a:cubicBezTo>
                    <a:pt x="12923" y="223"/>
                    <a:pt x="12507" y="1"/>
                    <a:pt x="12028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1973625" y="1756325"/>
              <a:ext cx="329550" cy="152250"/>
            </a:xfrm>
            <a:custGeom>
              <a:avLst/>
              <a:gdLst/>
              <a:ahLst/>
              <a:cxnLst/>
              <a:rect l="l" t="t" r="r" b="b"/>
              <a:pathLst>
                <a:path w="13182" h="6090" extrusionOk="0">
                  <a:moveTo>
                    <a:pt x="12028" y="1"/>
                  </a:moveTo>
                  <a:cubicBezTo>
                    <a:pt x="11770" y="1"/>
                    <a:pt x="11494" y="65"/>
                    <a:pt x="11230" y="201"/>
                  </a:cubicBezTo>
                  <a:lnTo>
                    <a:pt x="628" y="5005"/>
                  </a:lnTo>
                  <a:cubicBezTo>
                    <a:pt x="194" y="5188"/>
                    <a:pt x="0" y="5667"/>
                    <a:pt x="194" y="6090"/>
                  </a:cubicBezTo>
                  <a:lnTo>
                    <a:pt x="13181" y="863"/>
                  </a:lnTo>
                  <a:lnTo>
                    <a:pt x="13079" y="623"/>
                  </a:lnTo>
                  <a:cubicBezTo>
                    <a:pt x="12923" y="223"/>
                    <a:pt x="12507" y="1"/>
                    <a:pt x="120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2323125" y="1815825"/>
              <a:ext cx="87050" cy="879900"/>
            </a:xfrm>
            <a:custGeom>
              <a:avLst/>
              <a:gdLst/>
              <a:ahLst/>
              <a:cxnLst/>
              <a:rect l="l" t="t" r="r" b="b"/>
              <a:pathLst>
                <a:path w="3482" h="35196" extrusionOk="0">
                  <a:moveTo>
                    <a:pt x="1712" y="1"/>
                  </a:moveTo>
                  <a:cubicBezTo>
                    <a:pt x="1244" y="1"/>
                    <a:pt x="856" y="389"/>
                    <a:pt x="856" y="857"/>
                  </a:cubicBezTo>
                  <a:lnTo>
                    <a:pt x="0" y="35196"/>
                  </a:lnTo>
                  <a:lnTo>
                    <a:pt x="3481" y="35196"/>
                  </a:lnTo>
                  <a:lnTo>
                    <a:pt x="2625" y="857"/>
                  </a:lnTo>
                  <a:cubicBezTo>
                    <a:pt x="2625" y="389"/>
                    <a:pt x="2191" y="1"/>
                    <a:pt x="1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2365925" y="1815825"/>
              <a:ext cx="44250" cy="879900"/>
            </a:xfrm>
            <a:custGeom>
              <a:avLst/>
              <a:gdLst/>
              <a:ahLst/>
              <a:cxnLst/>
              <a:rect l="l" t="t" r="r" b="b"/>
              <a:pathLst>
                <a:path w="1770" h="35196" extrusionOk="0">
                  <a:moveTo>
                    <a:pt x="0" y="1"/>
                  </a:moveTo>
                  <a:lnTo>
                    <a:pt x="0" y="35196"/>
                  </a:lnTo>
                  <a:lnTo>
                    <a:pt x="1769" y="35196"/>
                  </a:lnTo>
                  <a:lnTo>
                    <a:pt x="913" y="857"/>
                  </a:lnTo>
                  <a:cubicBezTo>
                    <a:pt x="913" y="389"/>
                    <a:pt x="479" y="1"/>
                    <a:pt x="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2327975" y="1710275"/>
              <a:ext cx="77350" cy="77050"/>
            </a:xfrm>
            <a:custGeom>
              <a:avLst/>
              <a:gdLst/>
              <a:ahLst/>
              <a:cxnLst/>
              <a:rect l="l" t="t" r="r" b="b"/>
              <a:pathLst>
                <a:path w="3094" h="3082" extrusionOk="0">
                  <a:moveTo>
                    <a:pt x="1518" y="0"/>
                  </a:moveTo>
                  <a:cubicBezTo>
                    <a:pt x="662" y="0"/>
                    <a:pt x="0" y="662"/>
                    <a:pt x="0" y="1518"/>
                  </a:cubicBezTo>
                  <a:cubicBezTo>
                    <a:pt x="0" y="2374"/>
                    <a:pt x="662" y="3081"/>
                    <a:pt x="1518" y="3081"/>
                  </a:cubicBezTo>
                  <a:cubicBezTo>
                    <a:pt x="2374" y="3081"/>
                    <a:pt x="3093" y="2374"/>
                    <a:pt x="3093" y="1518"/>
                  </a:cubicBezTo>
                  <a:cubicBezTo>
                    <a:pt x="3093" y="662"/>
                    <a:pt x="2374" y="0"/>
                    <a:pt x="1518" y="0"/>
                  </a:cubicBezTo>
                  <a:close/>
                </a:path>
              </a:pathLst>
            </a:custGeom>
            <a:solidFill>
              <a:srgbClr val="3E7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2343375" y="1725675"/>
              <a:ext cx="46525" cy="45100"/>
            </a:xfrm>
            <a:custGeom>
              <a:avLst/>
              <a:gdLst/>
              <a:ahLst/>
              <a:cxnLst/>
              <a:rect l="l" t="t" r="r" b="b"/>
              <a:pathLst>
                <a:path w="1861" h="1804" extrusionOk="0">
                  <a:moveTo>
                    <a:pt x="902" y="0"/>
                  </a:moveTo>
                  <a:cubicBezTo>
                    <a:pt x="434" y="0"/>
                    <a:pt x="1" y="377"/>
                    <a:pt x="1" y="902"/>
                  </a:cubicBezTo>
                  <a:cubicBezTo>
                    <a:pt x="1" y="1427"/>
                    <a:pt x="434" y="1803"/>
                    <a:pt x="902" y="1803"/>
                  </a:cubicBezTo>
                  <a:cubicBezTo>
                    <a:pt x="1427" y="1803"/>
                    <a:pt x="1861" y="1427"/>
                    <a:pt x="1861" y="902"/>
                  </a:cubicBezTo>
                  <a:cubicBezTo>
                    <a:pt x="1861" y="377"/>
                    <a:pt x="1427" y="0"/>
                    <a:pt x="902" y="0"/>
                  </a:cubicBezTo>
                  <a:close/>
                </a:path>
              </a:pathLst>
            </a:custGeom>
            <a:solidFill>
              <a:srgbClr val="569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1864350" y="1997850"/>
              <a:ext cx="16575" cy="46250"/>
            </a:xfrm>
            <a:custGeom>
              <a:avLst/>
              <a:gdLst/>
              <a:ahLst/>
              <a:cxnLst/>
              <a:rect l="l" t="t" r="r" b="b"/>
              <a:pathLst>
                <a:path w="663" h="1850" extrusionOk="0">
                  <a:moveTo>
                    <a:pt x="1" y="1"/>
                  </a:moveTo>
                  <a:lnTo>
                    <a:pt x="1" y="1849"/>
                  </a:lnTo>
                  <a:lnTo>
                    <a:pt x="662" y="1849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1872625" y="1997850"/>
              <a:ext cx="8300" cy="46250"/>
            </a:xfrm>
            <a:custGeom>
              <a:avLst/>
              <a:gdLst/>
              <a:ahLst/>
              <a:cxnLst/>
              <a:rect l="l" t="t" r="r" b="b"/>
              <a:pathLst>
                <a:path w="332" h="1850" extrusionOk="0">
                  <a:moveTo>
                    <a:pt x="0" y="1"/>
                  </a:moveTo>
                  <a:lnTo>
                    <a:pt x="0" y="1849"/>
                  </a:lnTo>
                  <a:lnTo>
                    <a:pt x="331" y="1849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1862075" y="1906275"/>
              <a:ext cx="21425" cy="55950"/>
            </a:xfrm>
            <a:custGeom>
              <a:avLst/>
              <a:gdLst/>
              <a:ahLst/>
              <a:cxnLst/>
              <a:rect l="l" t="t" r="r" b="b"/>
              <a:pathLst>
                <a:path w="857" h="2238" extrusionOk="0">
                  <a:moveTo>
                    <a:pt x="0" y="0"/>
                  </a:moveTo>
                  <a:lnTo>
                    <a:pt x="0" y="2237"/>
                  </a:lnTo>
                  <a:lnTo>
                    <a:pt x="856" y="2237"/>
                  </a:lnTo>
                  <a:lnTo>
                    <a:pt x="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1872625" y="1906275"/>
              <a:ext cx="10875" cy="55950"/>
            </a:xfrm>
            <a:custGeom>
              <a:avLst/>
              <a:gdLst/>
              <a:ahLst/>
              <a:cxnLst/>
              <a:rect l="l" t="t" r="r" b="b"/>
              <a:pathLst>
                <a:path w="435" h="2238" extrusionOk="0">
                  <a:moveTo>
                    <a:pt x="0" y="0"/>
                  </a:moveTo>
                  <a:lnTo>
                    <a:pt x="0" y="2237"/>
                  </a:lnTo>
                  <a:lnTo>
                    <a:pt x="434" y="2237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1846650" y="1661475"/>
              <a:ext cx="52250" cy="265075"/>
            </a:xfrm>
            <a:custGeom>
              <a:avLst/>
              <a:gdLst/>
              <a:ahLst/>
              <a:cxnLst/>
              <a:rect l="l" t="t" r="r" b="b"/>
              <a:pathLst>
                <a:path w="2090" h="10603" extrusionOk="0">
                  <a:moveTo>
                    <a:pt x="1039" y="1"/>
                  </a:moveTo>
                  <a:cubicBezTo>
                    <a:pt x="663" y="1"/>
                    <a:pt x="423" y="240"/>
                    <a:pt x="378" y="617"/>
                  </a:cubicBezTo>
                  <a:lnTo>
                    <a:pt x="1" y="9416"/>
                  </a:lnTo>
                  <a:cubicBezTo>
                    <a:pt x="1" y="10032"/>
                    <a:pt x="332" y="10603"/>
                    <a:pt x="800" y="10603"/>
                  </a:cubicBezTo>
                  <a:lnTo>
                    <a:pt x="1233" y="10603"/>
                  </a:lnTo>
                  <a:cubicBezTo>
                    <a:pt x="1713" y="10603"/>
                    <a:pt x="2089" y="10032"/>
                    <a:pt x="2089" y="9416"/>
                  </a:cubicBezTo>
                  <a:lnTo>
                    <a:pt x="1656" y="617"/>
                  </a:lnTo>
                  <a:cubicBezTo>
                    <a:pt x="1610" y="240"/>
                    <a:pt x="1370" y="1"/>
                    <a:pt x="1039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1846650" y="1661475"/>
              <a:ext cx="26000" cy="265075"/>
            </a:xfrm>
            <a:custGeom>
              <a:avLst/>
              <a:gdLst/>
              <a:ahLst/>
              <a:cxnLst/>
              <a:rect l="l" t="t" r="r" b="b"/>
              <a:pathLst>
                <a:path w="1040" h="10603" extrusionOk="0">
                  <a:moveTo>
                    <a:pt x="994" y="1"/>
                  </a:moveTo>
                  <a:cubicBezTo>
                    <a:pt x="663" y="1"/>
                    <a:pt x="423" y="240"/>
                    <a:pt x="378" y="617"/>
                  </a:cubicBezTo>
                  <a:lnTo>
                    <a:pt x="1" y="9416"/>
                  </a:lnTo>
                  <a:cubicBezTo>
                    <a:pt x="1" y="10078"/>
                    <a:pt x="332" y="10603"/>
                    <a:pt x="800" y="10603"/>
                  </a:cubicBezTo>
                  <a:lnTo>
                    <a:pt x="1039" y="10603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1883475" y="1976450"/>
              <a:ext cx="59350" cy="41675"/>
            </a:xfrm>
            <a:custGeom>
              <a:avLst/>
              <a:gdLst/>
              <a:ahLst/>
              <a:cxnLst/>
              <a:rect l="l" t="t" r="r" b="b"/>
              <a:pathLst>
                <a:path w="2374" h="1667" extrusionOk="0">
                  <a:moveTo>
                    <a:pt x="331" y="1"/>
                  </a:moveTo>
                  <a:lnTo>
                    <a:pt x="0" y="811"/>
                  </a:lnTo>
                  <a:lnTo>
                    <a:pt x="2089" y="1667"/>
                  </a:lnTo>
                  <a:lnTo>
                    <a:pt x="2374" y="857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1883475" y="1985875"/>
              <a:ext cx="55925" cy="32250"/>
            </a:xfrm>
            <a:custGeom>
              <a:avLst/>
              <a:gdLst/>
              <a:ahLst/>
              <a:cxnLst/>
              <a:rect l="l" t="t" r="r" b="b"/>
              <a:pathLst>
                <a:path w="2237" h="1290" extrusionOk="0">
                  <a:moveTo>
                    <a:pt x="137" y="0"/>
                  </a:moveTo>
                  <a:lnTo>
                    <a:pt x="0" y="434"/>
                  </a:lnTo>
                  <a:lnTo>
                    <a:pt x="2089" y="1290"/>
                  </a:lnTo>
                  <a:lnTo>
                    <a:pt x="2237" y="856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1914275" y="1983400"/>
              <a:ext cx="255650" cy="125700"/>
            </a:xfrm>
            <a:custGeom>
              <a:avLst/>
              <a:gdLst/>
              <a:ahLst/>
              <a:cxnLst/>
              <a:rect l="l" t="t" r="r" b="b"/>
              <a:pathLst>
                <a:path w="10226" h="5028" extrusionOk="0">
                  <a:moveTo>
                    <a:pt x="1128" y="0"/>
                  </a:moveTo>
                  <a:cubicBezTo>
                    <a:pt x="769" y="0"/>
                    <a:pt x="459" y="172"/>
                    <a:pt x="332" y="487"/>
                  </a:cubicBezTo>
                  <a:lnTo>
                    <a:pt x="195" y="864"/>
                  </a:lnTo>
                  <a:cubicBezTo>
                    <a:pt x="1" y="1286"/>
                    <a:pt x="332" y="1857"/>
                    <a:pt x="948" y="2051"/>
                  </a:cubicBezTo>
                  <a:lnTo>
                    <a:pt x="9279" y="4995"/>
                  </a:lnTo>
                  <a:cubicBezTo>
                    <a:pt x="9348" y="5017"/>
                    <a:pt x="9420" y="5027"/>
                    <a:pt x="9491" y="5027"/>
                  </a:cubicBezTo>
                  <a:cubicBezTo>
                    <a:pt x="9756" y="5027"/>
                    <a:pt x="10006" y="4880"/>
                    <a:pt x="10078" y="4619"/>
                  </a:cubicBezTo>
                  <a:cubicBezTo>
                    <a:pt x="10226" y="4333"/>
                    <a:pt x="10078" y="3957"/>
                    <a:pt x="9747" y="3808"/>
                  </a:cubicBezTo>
                  <a:lnTo>
                    <a:pt x="1712" y="145"/>
                  </a:lnTo>
                  <a:cubicBezTo>
                    <a:pt x="1517" y="47"/>
                    <a:pt x="1316" y="0"/>
                    <a:pt x="112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1920275" y="1983400"/>
              <a:ext cx="249650" cy="115475"/>
            </a:xfrm>
            <a:custGeom>
              <a:avLst/>
              <a:gdLst/>
              <a:ahLst/>
              <a:cxnLst/>
              <a:rect l="l" t="t" r="r" b="b"/>
              <a:pathLst>
                <a:path w="9986" h="4619" extrusionOk="0">
                  <a:moveTo>
                    <a:pt x="888" y="0"/>
                  </a:moveTo>
                  <a:cubicBezTo>
                    <a:pt x="529" y="0"/>
                    <a:pt x="219" y="172"/>
                    <a:pt x="92" y="487"/>
                  </a:cubicBezTo>
                  <a:lnTo>
                    <a:pt x="0" y="670"/>
                  </a:lnTo>
                  <a:lnTo>
                    <a:pt x="9838" y="4619"/>
                  </a:lnTo>
                  <a:cubicBezTo>
                    <a:pt x="9986" y="4333"/>
                    <a:pt x="9838" y="3957"/>
                    <a:pt x="9507" y="3808"/>
                  </a:cubicBezTo>
                  <a:lnTo>
                    <a:pt x="1472" y="145"/>
                  </a:lnTo>
                  <a:cubicBezTo>
                    <a:pt x="1277" y="47"/>
                    <a:pt x="1076" y="0"/>
                    <a:pt x="8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1801300" y="1976450"/>
              <a:ext cx="60800" cy="41675"/>
            </a:xfrm>
            <a:custGeom>
              <a:avLst/>
              <a:gdLst/>
              <a:ahLst/>
              <a:cxnLst/>
              <a:rect l="l" t="t" r="r" b="b"/>
              <a:pathLst>
                <a:path w="2432" h="1667" extrusionOk="0">
                  <a:moveTo>
                    <a:pt x="2100" y="1"/>
                  </a:moveTo>
                  <a:lnTo>
                    <a:pt x="0" y="857"/>
                  </a:lnTo>
                  <a:lnTo>
                    <a:pt x="331" y="1667"/>
                  </a:lnTo>
                  <a:lnTo>
                    <a:pt x="2431" y="811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1806150" y="1985875"/>
              <a:ext cx="55950" cy="32250"/>
            </a:xfrm>
            <a:custGeom>
              <a:avLst/>
              <a:gdLst/>
              <a:ahLst/>
              <a:cxnLst/>
              <a:rect l="l" t="t" r="r" b="b"/>
              <a:pathLst>
                <a:path w="2238" h="1290" extrusionOk="0">
                  <a:moveTo>
                    <a:pt x="2043" y="0"/>
                  </a:moveTo>
                  <a:lnTo>
                    <a:pt x="0" y="856"/>
                  </a:lnTo>
                  <a:lnTo>
                    <a:pt x="137" y="1290"/>
                  </a:lnTo>
                  <a:lnTo>
                    <a:pt x="2237" y="434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1575625" y="1983400"/>
              <a:ext cx="255375" cy="125700"/>
            </a:xfrm>
            <a:custGeom>
              <a:avLst/>
              <a:gdLst/>
              <a:ahLst/>
              <a:cxnLst/>
              <a:rect l="l" t="t" r="r" b="b"/>
              <a:pathLst>
                <a:path w="10215" h="5028" extrusionOk="0">
                  <a:moveTo>
                    <a:pt x="9089" y="0"/>
                  </a:moveTo>
                  <a:cubicBezTo>
                    <a:pt x="8900" y="0"/>
                    <a:pt x="8698" y="47"/>
                    <a:pt x="8502" y="145"/>
                  </a:cubicBezTo>
                  <a:lnTo>
                    <a:pt x="468" y="3808"/>
                  </a:lnTo>
                  <a:cubicBezTo>
                    <a:pt x="137" y="3957"/>
                    <a:pt x="0" y="4333"/>
                    <a:pt x="92" y="4619"/>
                  </a:cubicBezTo>
                  <a:cubicBezTo>
                    <a:pt x="200" y="4880"/>
                    <a:pt x="464" y="5027"/>
                    <a:pt x="711" y="5027"/>
                  </a:cubicBezTo>
                  <a:cubicBezTo>
                    <a:pt x="777" y="5027"/>
                    <a:pt x="842" y="5017"/>
                    <a:pt x="902" y="4995"/>
                  </a:cubicBezTo>
                  <a:lnTo>
                    <a:pt x="9267" y="2051"/>
                  </a:lnTo>
                  <a:cubicBezTo>
                    <a:pt x="9838" y="1857"/>
                    <a:pt x="10214" y="1286"/>
                    <a:pt x="10032" y="864"/>
                  </a:cubicBezTo>
                  <a:lnTo>
                    <a:pt x="9883" y="487"/>
                  </a:lnTo>
                  <a:cubicBezTo>
                    <a:pt x="9763" y="172"/>
                    <a:pt x="9451" y="0"/>
                    <a:pt x="9089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1575625" y="1983400"/>
              <a:ext cx="248225" cy="115475"/>
            </a:xfrm>
            <a:custGeom>
              <a:avLst/>
              <a:gdLst/>
              <a:ahLst/>
              <a:cxnLst/>
              <a:rect l="l" t="t" r="r" b="b"/>
              <a:pathLst>
                <a:path w="9929" h="4619" extrusionOk="0">
                  <a:moveTo>
                    <a:pt x="9089" y="0"/>
                  </a:moveTo>
                  <a:cubicBezTo>
                    <a:pt x="8900" y="0"/>
                    <a:pt x="8698" y="47"/>
                    <a:pt x="8502" y="145"/>
                  </a:cubicBezTo>
                  <a:lnTo>
                    <a:pt x="468" y="3808"/>
                  </a:lnTo>
                  <a:cubicBezTo>
                    <a:pt x="137" y="3957"/>
                    <a:pt x="0" y="4333"/>
                    <a:pt x="92" y="4619"/>
                  </a:cubicBezTo>
                  <a:lnTo>
                    <a:pt x="137" y="4619"/>
                  </a:lnTo>
                  <a:lnTo>
                    <a:pt x="9929" y="670"/>
                  </a:lnTo>
                  <a:lnTo>
                    <a:pt x="9883" y="487"/>
                  </a:lnTo>
                  <a:cubicBezTo>
                    <a:pt x="9763" y="172"/>
                    <a:pt x="9451" y="0"/>
                    <a:pt x="9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1839525" y="2028675"/>
              <a:ext cx="65375" cy="667050"/>
            </a:xfrm>
            <a:custGeom>
              <a:avLst/>
              <a:gdLst/>
              <a:ahLst/>
              <a:cxnLst/>
              <a:rect l="l" t="t" r="r" b="b"/>
              <a:pathLst>
                <a:path w="2615" h="26682" extrusionOk="0">
                  <a:moveTo>
                    <a:pt x="1324" y="0"/>
                  </a:moveTo>
                  <a:cubicBezTo>
                    <a:pt x="948" y="0"/>
                    <a:pt x="663" y="285"/>
                    <a:pt x="663" y="673"/>
                  </a:cubicBezTo>
                  <a:lnTo>
                    <a:pt x="1" y="26682"/>
                  </a:lnTo>
                  <a:lnTo>
                    <a:pt x="2614" y="26682"/>
                  </a:lnTo>
                  <a:lnTo>
                    <a:pt x="1998" y="673"/>
                  </a:lnTo>
                  <a:cubicBezTo>
                    <a:pt x="1998" y="285"/>
                    <a:pt x="1712" y="0"/>
                    <a:pt x="13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1872625" y="2028675"/>
              <a:ext cx="32275" cy="667050"/>
            </a:xfrm>
            <a:custGeom>
              <a:avLst/>
              <a:gdLst/>
              <a:ahLst/>
              <a:cxnLst/>
              <a:rect l="l" t="t" r="r" b="b"/>
              <a:pathLst>
                <a:path w="1291" h="26682" extrusionOk="0">
                  <a:moveTo>
                    <a:pt x="0" y="0"/>
                  </a:moveTo>
                  <a:lnTo>
                    <a:pt x="0" y="26682"/>
                  </a:lnTo>
                  <a:lnTo>
                    <a:pt x="1290" y="26682"/>
                  </a:lnTo>
                  <a:lnTo>
                    <a:pt x="674" y="673"/>
                  </a:lnTo>
                  <a:cubicBezTo>
                    <a:pt x="674" y="285"/>
                    <a:pt x="388" y="0"/>
                    <a:pt x="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1842950" y="1947925"/>
              <a:ext cx="58225" cy="58225"/>
            </a:xfrm>
            <a:custGeom>
              <a:avLst/>
              <a:gdLst/>
              <a:ahLst/>
              <a:cxnLst/>
              <a:rect l="l" t="t" r="r" b="b"/>
              <a:pathLst>
                <a:path w="2329" h="2329" extrusionOk="0">
                  <a:moveTo>
                    <a:pt x="1187" y="0"/>
                  </a:moveTo>
                  <a:cubicBezTo>
                    <a:pt x="526" y="0"/>
                    <a:pt x="1" y="525"/>
                    <a:pt x="1" y="1187"/>
                  </a:cubicBezTo>
                  <a:cubicBezTo>
                    <a:pt x="1" y="1804"/>
                    <a:pt x="526" y="2329"/>
                    <a:pt x="1187" y="2329"/>
                  </a:cubicBezTo>
                  <a:cubicBezTo>
                    <a:pt x="1804" y="2329"/>
                    <a:pt x="2329" y="1804"/>
                    <a:pt x="2329" y="1187"/>
                  </a:cubicBezTo>
                  <a:cubicBezTo>
                    <a:pt x="2329" y="525"/>
                    <a:pt x="1804" y="0"/>
                    <a:pt x="1187" y="0"/>
                  </a:cubicBezTo>
                  <a:close/>
                </a:path>
              </a:pathLst>
            </a:custGeom>
            <a:solidFill>
              <a:srgbClr val="3E7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1854925" y="1959900"/>
              <a:ext cx="35700" cy="35700"/>
            </a:xfrm>
            <a:custGeom>
              <a:avLst/>
              <a:gdLst/>
              <a:ahLst/>
              <a:cxnLst/>
              <a:rect l="l" t="t" r="r" b="b"/>
              <a:pathLst>
                <a:path w="1428" h="1428" extrusionOk="0">
                  <a:moveTo>
                    <a:pt x="708" y="1"/>
                  </a:moveTo>
                  <a:cubicBezTo>
                    <a:pt x="332" y="1"/>
                    <a:pt x="1" y="332"/>
                    <a:pt x="1" y="708"/>
                  </a:cubicBezTo>
                  <a:cubicBezTo>
                    <a:pt x="1" y="1085"/>
                    <a:pt x="332" y="1427"/>
                    <a:pt x="708" y="1427"/>
                  </a:cubicBezTo>
                  <a:cubicBezTo>
                    <a:pt x="1096" y="1427"/>
                    <a:pt x="1427" y="1085"/>
                    <a:pt x="1427" y="708"/>
                  </a:cubicBezTo>
                  <a:cubicBezTo>
                    <a:pt x="1427" y="332"/>
                    <a:pt x="1096" y="1"/>
                    <a:pt x="708" y="1"/>
                  </a:cubicBezTo>
                  <a:close/>
                </a:path>
              </a:pathLst>
            </a:custGeom>
            <a:solidFill>
              <a:srgbClr val="569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2814125" y="2145350"/>
              <a:ext cx="13150" cy="36825"/>
            </a:xfrm>
            <a:custGeom>
              <a:avLst/>
              <a:gdLst/>
              <a:ahLst/>
              <a:cxnLst/>
              <a:rect l="l" t="t" r="r" b="b"/>
              <a:pathLst>
                <a:path w="526" h="1473" extrusionOk="0">
                  <a:moveTo>
                    <a:pt x="1" y="1"/>
                  </a:moveTo>
                  <a:lnTo>
                    <a:pt x="1" y="1473"/>
                  </a:lnTo>
                  <a:lnTo>
                    <a:pt x="526" y="1473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2821275" y="2145350"/>
              <a:ext cx="6000" cy="36825"/>
            </a:xfrm>
            <a:custGeom>
              <a:avLst/>
              <a:gdLst/>
              <a:ahLst/>
              <a:cxnLst/>
              <a:rect l="l" t="t" r="r" b="b"/>
              <a:pathLst>
                <a:path w="240" h="1473" extrusionOk="0">
                  <a:moveTo>
                    <a:pt x="0" y="1"/>
                  </a:moveTo>
                  <a:lnTo>
                    <a:pt x="0" y="1473"/>
                  </a:lnTo>
                  <a:lnTo>
                    <a:pt x="240" y="1473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2811850" y="2074025"/>
              <a:ext cx="17700" cy="43975"/>
            </a:xfrm>
            <a:custGeom>
              <a:avLst/>
              <a:gdLst/>
              <a:ahLst/>
              <a:cxnLst/>
              <a:rect l="l" t="t" r="r" b="b"/>
              <a:pathLst>
                <a:path w="708" h="1759" extrusionOk="0">
                  <a:moveTo>
                    <a:pt x="0" y="1"/>
                  </a:moveTo>
                  <a:lnTo>
                    <a:pt x="0" y="1758"/>
                  </a:lnTo>
                  <a:lnTo>
                    <a:pt x="708" y="175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2821275" y="2074025"/>
              <a:ext cx="8275" cy="43975"/>
            </a:xfrm>
            <a:custGeom>
              <a:avLst/>
              <a:gdLst/>
              <a:ahLst/>
              <a:cxnLst/>
              <a:rect l="l" t="t" r="r" b="b"/>
              <a:pathLst>
                <a:path w="331" h="1759" extrusionOk="0">
                  <a:moveTo>
                    <a:pt x="0" y="1"/>
                  </a:moveTo>
                  <a:lnTo>
                    <a:pt x="0" y="1758"/>
                  </a:lnTo>
                  <a:lnTo>
                    <a:pt x="331" y="1758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2799875" y="1880025"/>
              <a:ext cx="41675" cy="209425"/>
            </a:xfrm>
            <a:custGeom>
              <a:avLst/>
              <a:gdLst/>
              <a:ahLst/>
              <a:cxnLst/>
              <a:rect l="l" t="t" r="r" b="b"/>
              <a:pathLst>
                <a:path w="1667" h="8377" extrusionOk="0">
                  <a:moveTo>
                    <a:pt x="810" y="0"/>
                  </a:moveTo>
                  <a:cubicBezTo>
                    <a:pt x="571" y="0"/>
                    <a:pt x="331" y="240"/>
                    <a:pt x="331" y="480"/>
                  </a:cubicBezTo>
                  <a:lnTo>
                    <a:pt x="0" y="7475"/>
                  </a:lnTo>
                  <a:cubicBezTo>
                    <a:pt x="0" y="7943"/>
                    <a:pt x="285" y="8377"/>
                    <a:pt x="673" y="8377"/>
                  </a:cubicBezTo>
                  <a:lnTo>
                    <a:pt x="1004" y="8377"/>
                  </a:lnTo>
                  <a:cubicBezTo>
                    <a:pt x="1381" y="8377"/>
                    <a:pt x="1666" y="7943"/>
                    <a:pt x="1666" y="7475"/>
                  </a:cubicBezTo>
                  <a:lnTo>
                    <a:pt x="1335" y="480"/>
                  </a:lnTo>
                  <a:cubicBezTo>
                    <a:pt x="1335" y="240"/>
                    <a:pt x="1096" y="0"/>
                    <a:pt x="81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2799875" y="1880025"/>
              <a:ext cx="21425" cy="209425"/>
            </a:xfrm>
            <a:custGeom>
              <a:avLst/>
              <a:gdLst/>
              <a:ahLst/>
              <a:cxnLst/>
              <a:rect l="l" t="t" r="r" b="b"/>
              <a:pathLst>
                <a:path w="857" h="8377" extrusionOk="0">
                  <a:moveTo>
                    <a:pt x="810" y="0"/>
                  </a:moveTo>
                  <a:cubicBezTo>
                    <a:pt x="571" y="0"/>
                    <a:pt x="331" y="240"/>
                    <a:pt x="331" y="480"/>
                  </a:cubicBezTo>
                  <a:lnTo>
                    <a:pt x="0" y="7475"/>
                  </a:lnTo>
                  <a:cubicBezTo>
                    <a:pt x="0" y="7943"/>
                    <a:pt x="285" y="8377"/>
                    <a:pt x="673" y="8377"/>
                  </a:cubicBezTo>
                  <a:lnTo>
                    <a:pt x="856" y="8377"/>
                  </a:lnTo>
                  <a:lnTo>
                    <a:pt x="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2829525" y="2128525"/>
              <a:ext cx="47675" cy="32250"/>
            </a:xfrm>
            <a:custGeom>
              <a:avLst/>
              <a:gdLst/>
              <a:ahLst/>
              <a:cxnLst/>
              <a:rect l="l" t="t" r="r" b="b"/>
              <a:pathLst>
                <a:path w="1907" h="1290" extrusionOk="0">
                  <a:moveTo>
                    <a:pt x="241" y="0"/>
                  </a:moveTo>
                  <a:lnTo>
                    <a:pt x="1" y="617"/>
                  </a:lnTo>
                  <a:lnTo>
                    <a:pt x="1622" y="1290"/>
                  </a:lnTo>
                  <a:lnTo>
                    <a:pt x="1907" y="674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2829525" y="2136800"/>
              <a:ext cx="44250" cy="23975"/>
            </a:xfrm>
            <a:custGeom>
              <a:avLst/>
              <a:gdLst/>
              <a:ahLst/>
              <a:cxnLst/>
              <a:rect l="l" t="t" r="r" b="b"/>
              <a:pathLst>
                <a:path w="1770" h="959" extrusionOk="0">
                  <a:moveTo>
                    <a:pt x="104" y="0"/>
                  </a:moveTo>
                  <a:lnTo>
                    <a:pt x="1" y="286"/>
                  </a:lnTo>
                  <a:lnTo>
                    <a:pt x="1622" y="959"/>
                  </a:lnTo>
                  <a:lnTo>
                    <a:pt x="1770" y="67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2853500" y="2134525"/>
              <a:ext cx="202025" cy="98450"/>
            </a:xfrm>
            <a:custGeom>
              <a:avLst/>
              <a:gdLst/>
              <a:ahLst/>
              <a:cxnLst/>
              <a:rect l="l" t="t" r="r" b="b"/>
              <a:pathLst>
                <a:path w="8081" h="3938" extrusionOk="0">
                  <a:moveTo>
                    <a:pt x="918" y="0"/>
                  </a:moveTo>
                  <a:cubicBezTo>
                    <a:pt x="622" y="0"/>
                    <a:pt x="378" y="125"/>
                    <a:pt x="286" y="377"/>
                  </a:cubicBezTo>
                  <a:lnTo>
                    <a:pt x="138" y="662"/>
                  </a:lnTo>
                  <a:cubicBezTo>
                    <a:pt x="1" y="1050"/>
                    <a:pt x="286" y="1427"/>
                    <a:pt x="754" y="1621"/>
                  </a:cubicBezTo>
                  <a:lnTo>
                    <a:pt x="7316" y="3903"/>
                  </a:lnTo>
                  <a:cubicBezTo>
                    <a:pt x="7387" y="3926"/>
                    <a:pt x="7455" y="3937"/>
                    <a:pt x="7519" y="3937"/>
                  </a:cubicBezTo>
                  <a:cubicBezTo>
                    <a:pt x="7714" y="3937"/>
                    <a:pt x="7878" y="3832"/>
                    <a:pt x="7989" y="3618"/>
                  </a:cubicBezTo>
                  <a:cubicBezTo>
                    <a:pt x="8080" y="3378"/>
                    <a:pt x="7944" y="3093"/>
                    <a:pt x="7704" y="3001"/>
                  </a:cubicBezTo>
                  <a:lnTo>
                    <a:pt x="1381" y="91"/>
                  </a:lnTo>
                  <a:cubicBezTo>
                    <a:pt x="1223" y="31"/>
                    <a:pt x="1064" y="0"/>
                    <a:pt x="91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2859500" y="2134525"/>
              <a:ext cx="196025" cy="91600"/>
            </a:xfrm>
            <a:custGeom>
              <a:avLst/>
              <a:gdLst/>
              <a:ahLst/>
              <a:cxnLst/>
              <a:rect l="l" t="t" r="r" b="b"/>
              <a:pathLst>
                <a:path w="7841" h="3664" extrusionOk="0">
                  <a:moveTo>
                    <a:pt x="678" y="0"/>
                  </a:moveTo>
                  <a:cubicBezTo>
                    <a:pt x="382" y="0"/>
                    <a:pt x="138" y="125"/>
                    <a:pt x="46" y="377"/>
                  </a:cubicBezTo>
                  <a:lnTo>
                    <a:pt x="0" y="525"/>
                  </a:lnTo>
                  <a:lnTo>
                    <a:pt x="7704" y="3663"/>
                  </a:lnTo>
                  <a:lnTo>
                    <a:pt x="7749" y="3618"/>
                  </a:lnTo>
                  <a:cubicBezTo>
                    <a:pt x="7840" y="3378"/>
                    <a:pt x="7704" y="3093"/>
                    <a:pt x="7464" y="3001"/>
                  </a:cubicBezTo>
                  <a:lnTo>
                    <a:pt x="1141" y="91"/>
                  </a:lnTo>
                  <a:cubicBezTo>
                    <a:pt x="983" y="31"/>
                    <a:pt x="824" y="0"/>
                    <a:pt x="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2765350" y="2128525"/>
              <a:ext cx="46525" cy="32250"/>
            </a:xfrm>
            <a:custGeom>
              <a:avLst/>
              <a:gdLst/>
              <a:ahLst/>
              <a:cxnLst/>
              <a:rect l="l" t="t" r="r" b="b"/>
              <a:pathLst>
                <a:path w="1861" h="1290" extrusionOk="0">
                  <a:moveTo>
                    <a:pt x="1621" y="0"/>
                  </a:moveTo>
                  <a:lnTo>
                    <a:pt x="0" y="674"/>
                  </a:lnTo>
                  <a:lnTo>
                    <a:pt x="240" y="1290"/>
                  </a:lnTo>
                  <a:lnTo>
                    <a:pt x="1860" y="617"/>
                  </a:lnTo>
                  <a:lnTo>
                    <a:pt x="16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2767900" y="2136800"/>
              <a:ext cx="43975" cy="23975"/>
            </a:xfrm>
            <a:custGeom>
              <a:avLst/>
              <a:gdLst/>
              <a:ahLst/>
              <a:cxnLst/>
              <a:rect l="l" t="t" r="r" b="b"/>
              <a:pathLst>
                <a:path w="1759" h="959" extrusionOk="0">
                  <a:moveTo>
                    <a:pt x="1667" y="0"/>
                  </a:moveTo>
                  <a:lnTo>
                    <a:pt x="1" y="674"/>
                  </a:lnTo>
                  <a:lnTo>
                    <a:pt x="138" y="959"/>
                  </a:lnTo>
                  <a:lnTo>
                    <a:pt x="1758" y="286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2587025" y="2134525"/>
              <a:ext cx="201175" cy="98450"/>
            </a:xfrm>
            <a:custGeom>
              <a:avLst/>
              <a:gdLst/>
              <a:ahLst/>
              <a:cxnLst/>
              <a:rect l="l" t="t" r="r" b="b"/>
              <a:pathLst>
                <a:path w="8047" h="3938" extrusionOk="0">
                  <a:moveTo>
                    <a:pt x="7121" y="0"/>
                  </a:moveTo>
                  <a:cubicBezTo>
                    <a:pt x="6976" y="0"/>
                    <a:pt x="6820" y="31"/>
                    <a:pt x="6665" y="91"/>
                  </a:cubicBezTo>
                  <a:lnTo>
                    <a:pt x="343" y="3001"/>
                  </a:lnTo>
                  <a:cubicBezTo>
                    <a:pt x="103" y="3093"/>
                    <a:pt x="1" y="3378"/>
                    <a:pt x="103" y="3618"/>
                  </a:cubicBezTo>
                  <a:cubicBezTo>
                    <a:pt x="172" y="3832"/>
                    <a:pt x="350" y="3937"/>
                    <a:pt x="536" y="3937"/>
                  </a:cubicBezTo>
                  <a:cubicBezTo>
                    <a:pt x="598" y="3937"/>
                    <a:pt x="660" y="3926"/>
                    <a:pt x="720" y="3903"/>
                  </a:cubicBezTo>
                  <a:lnTo>
                    <a:pt x="7282" y="1621"/>
                  </a:lnTo>
                  <a:cubicBezTo>
                    <a:pt x="7761" y="1427"/>
                    <a:pt x="8046" y="1050"/>
                    <a:pt x="7898" y="662"/>
                  </a:cubicBezTo>
                  <a:lnTo>
                    <a:pt x="7761" y="377"/>
                  </a:lnTo>
                  <a:cubicBezTo>
                    <a:pt x="7662" y="125"/>
                    <a:pt x="7414" y="0"/>
                    <a:pt x="7121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2587025" y="2134525"/>
              <a:ext cx="196325" cy="91600"/>
            </a:xfrm>
            <a:custGeom>
              <a:avLst/>
              <a:gdLst/>
              <a:ahLst/>
              <a:cxnLst/>
              <a:rect l="l" t="t" r="r" b="b"/>
              <a:pathLst>
                <a:path w="7853" h="3664" extrusionOk="0">
                  <a:moveTo>
                    <a:pt x="7121" y="0"/>
                  </a:moveTo>
                  <a:cubicBezTo>
                    <a:pt x="6976" y="0"/>
                    <a:pt x="6820" y="31"/>
                    <a:pt x="6665" y="91"/>
                  </a:cubicBezTo>
                  <a:lnTo>
                    <a:pt x="343" y="3001"/>
                  </a:lnTo>
                  <a:cubicBezTo>
                    <a:pt x="103" y="3093"/>
                    <a:pt x="1" y="3378"/>
                    <a:pt x="103" y="3618"/>
                  </a:cubicBezTo>
                  <a:lnTo>
                    <a:pt x="103" y="3663"/>
                  </a:lnTo>
                  <a:lnTo>
                    <a:pt x="7852" y="525"/>
                  </a:lnTo>
                  <a:lnTo>
                    <a:pt x="7761" y="377"/>
                  </a:lnTo>
                  <a:cubicBezTo>
                    <a:pt x="7662" y="125"/>
                    <a:pt x="7414" y="0"/>
                    <a:pt x="7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2795300" y="2170175"/>
              <a:ext cx="51100" cy="525550"/>
            </a:xfrm>
            <a:custGeom>
              <a:avLst/>
              <a:gdLst/>
              <a:ahLst/>
              <a:cxnLst/>
              <a:rect l="l" t="t" r="r" b="b"/>
              <a:pathLst>
                <a:path w="2044" h="21022" extrusionOk="0">
                  <a:moveTo>
                    <a:pt x="1039" y="1"/>
                  </a:moveTo>
                  <a:cubicBezTo>
                    <a:pt x="754" y="1"/>
                    <a:pt x="514" y="240"/>
                    <a:pt x="468" y="526"/>
                  </a:cubicBezTo>
                  <a:lnTo>
                    <a:pt x="1" y="21022"/>
                  </a:lnTo>
                  <a:lnTo>
                    <a:pt x="2043" y="21022"/>
                  </a:lnTo>
                  <a:lnTo>
                    <a:pt x="1564" y="526"/>
                  </a:lnTo>
                  <a:cubicBezTo>
                    <a:pt x="1564" y="240"/>
                    <a:pt x="1324" y="1"/>
                    <a:pt x="10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2821275" y="2170175"/>
              <a:ext cx="25125" cy="525550"/>
            </a:xfrm>
            <a:custGeom>
              <a:avLst/>
              <a:gdLst/>
              <a:ahLst/>
              <a:cxnLst/>
              <a:rect l="l" t="t" r="r" b="b"/>
              <a:pathLst>
                <a:path w="1005" h="21022" extrusionOk="0">
                  <a:moveTo>
                    <a:pt x="0" y="1"/>
                  </a:moveTo>
                  <a:lnTo>
                    <a:pt x="0" y="21022"/>
                  </a:lnTo>
                  <a:lnTo>
                    <a:pt x="1004" y="21022"/>
                  </a:lnTo>
                  <a:lnTo>
                    <a:pt x="525" y="526"/>
                  </a:lnTo>
                  <a:cubicBezTo>
                    <a:pt x="525" y="240"/>
                    <a:pt x="285" y="1"/>
                    <a:pt x="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2797575" y="2105975"/>
              <a:ext cx="46250" cy="46525"/>
            </a:xfrm>
            <a:custGeom>
              <a:avLst/>
              <a:gdLst/>
              <a:ahLst/>
              <a:cxnLst/>
              <a:rect l="l" t="t" r="r" b="b"/>
              <a:pathLst>
                <a:path w="1850" h="1861" extrusionOk="0">
                  <a:moveTo>
                    <a:pt x="948" y="1"/>
                  </a:moveTo>
                  <a:cubicBezTo>
                    <a:pt x="423" y="1"/>
                    <a:pt x="1" y="434"/>
                    <a:pt x="1" y="948"/>
                  </a:cubicBezTo>
                  <a:cubicBezTo>
                    <a:pt x="1" y="1473"/>
                    <a:pt x="423" y="1861"/>
                    <a:pt x="948" y="1861"/>
                  </a:cubicBezTo>
                  <a:cubicBezTo>
                    <a:pt x="1427" y="1861"/>
                    <a:pt x="1850" y="1473"/>
                    <a:pt x="1850" y="948"/>
                  </a:cubicBezTo>
                  <a:cubicBezTo>
                    <a:pt x="1850" y="434"/>
                    <a:pt x="1427" y="1"/>
                    <a:pt x="948" y="1"/>
                  </a:cubicBezTo>
                  <a:close/>
                </a:path>
              </a:pathLst>
            </a:custGeom>
            <a:solidFill>
              <a:srgbClr val="3E7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2807000" y="2115400"/>
              <a:ext cx="27400" cy="27400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571" y="0"/>
                  </a:moveTo>
                  <a:cubicBezTo>
                    <a:pt x="240" y="0"/>
                    <a:pt x="0" y="240"/>
                    <a:pt x="0" y="571"/>
                  </a:cubicBezTo>
                  <a:cubicBezTo>
                    <a:pt x="0" y="856"/>
                    <a:pt x="240" y="1096"/>
                    <a:pt x="571" y="1096"/>
                  </a:cubicBezTo>
                  <a:cubicBezTo>
                    <a:pt x="856" y="1096"/>
                    <a:pt x="1096" y="856"/>
                    <a:pt x="1096" y="571"/>
                  </a:cubicBezTo>
                  <a:cubicBezTo>
                    <a:pt x="1096" y="240"/>
                    <a:pt x="856" y="0"/>
                    <a:pt x="571" y="0"/>
                  </a:cubicBezTo>
                  <a:close/>
                </a:path>
              </a:pathLst>
            </a:custGeom>
            <a:solidFill>
              <a:srgbClr val="569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1303150" y="2620675"/>
              <a:ext cx="30000" cy="58225"/>
            </a:xfrm>
            <a:custGeom>
              <a:avLst/>
              <a:gdLst/>
              <a:ahLst/>
              <a:cxnLst/>
              <a:rect l="l" t="t" r="r" b="b"/>
              <a:pathLst>
                <a:path w="1200" h="2329" extrusionOk="0">
                  <a:moveTo>
                    <a:pt x="1" y="0"/>
                  </a:moveTo>
                  <a:lnTo>
                    <a:pt x="1" y="2328"/>
                  </a:lnTo>
                  <a:lnTo>
                    <a:pt x="1199" y="2328"/>
                  </a:lnTo>
                  <a:lnTo>
                    <a:pt x="1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1317425" y="2620675"/>
              <a:ext cx="15725" cy="58225"/>
            </a:xfrm>
            <a:custGeom>
              <a:avLst/>
              <a:gdLst/>
              <a:ahLst/>
              <a:cxnLst/>
              <a:rect l="l" t="t" r="r" b="b"/>
              <a:pathLst>
                <a:path w="629" h="2329" extrusionOk="0">
                  <a:moveTo>
                    <a:pt x="0" y="0"/>
                  </a:moveTo>
                  <a:lnTo>
                    <a:pt x="0" y="2328"/>
                  </a:lnTo>
                  <a:lnTo>
                    <a:pt x="628" y="2328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1171350" y="2448350"/>
              <a:ext cx="294750" cy="200875"/>
            </a:xfrm>
            <a:custGeom>
              <a:avLst/>
              <a:gdLst/>
              <a:ahLst/>
              <a:cxnLst/>
              <a:rect l="l" t="t" r="r" b="b"/>
              <a:pathLst>
                <a:path w="11790" h="8035" extrusionOk="0">
                  <a:moveTo>
                    <a:pt x="0" y="0"/>
                  </a:moveTo>
                  <a:lnTo>
                    <a:pt x="0" y="8035"/>
                  </a:lnTo>
                  <a:lnTo>
                    <a:pt x="11789" y="8035"/>
                  </a:lnTo>
                  <a:lnTo>
                    <a:pt x="11789" y="0"/>
                  </a:lnTo>
                  <a:close/>
                </a:path>
              </a:pathLst>
            </a:custGeom>
            <a:solidFill>
              <a:srgbClr val="C9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1181900" y="2459200"/>
              <a:ext cx="83325" cy="83050"/>
            </a:xfrm>
            <a:custGeom>
              <a:avLst/>
              <a:gdLst/>
              <a:ahLst/>
              <a:cxnLst/>
              <a:rect l="l" t="t" r="r" b="b"/>
              <a:pathLst>
                <a:path w="3333" h="3322" extrusionOk="0">
                  <a:moveTo>
                    <a:pt x="1" y="0"/>
                  </a:moveTo>
                  <a:lnTo>
                    <a:pt x="1" y="3321"/>
                  </a:lnTo>
                  <a:lnTo>
                    <a:pt x="3333" y="3321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rgbClr val="42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1276050" y="2459200"/>
              <a:ext cx="84200" cy="83050"/>
            </a:xfrm>
            <a:custGeom>
              <a:avLst/>
              <a:gdLst/>
              <a:ahLst/>
              <a:cxnLst/>
              <a:rect l="l" t="t" r="r" b="b"/>
              <a:pathLst>
                <a:path w="3368" h="3322" extrusionOk="0">
                  <a:moveTo>
                    <a:pt x="1" y="0"/>
                  </a:moveTo>
                  <a:lnTo>
                    <a:pt x="1" y="3321"/>
                  </a:lnTo>
                  <a:lnTo>
                    <a:pt x="3367" y="3321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42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1369925" y="2459200"/>
              <a:ext cx="84475" cy="83050"/>
            </a:xfrm>
            <a:custGeom>
              <a:avLst/>
              <a:gdLst/>
              <a:ahLst/>
              <a:cxnLst/>
              <a:rect l="l" t="t" r="r" b="b"/>
              <a:pathLst>
                <a:path w="3379" h="3322" extrusionOk="0">
                  <a:moveTo>
                    <a:pt x="0" y="0"/>
                  </a:moveTo>
                  <a:lnTo>
                    <a:pt x="0" y="3321"/>
                  </a:lnTo>
                  <a:lnTo>
                    <a:pt x="3378" y="3321"/>
                  </a:lnTo>
                  <a:lnTo>
                    <a:pt x="3378" y="0"/>
                  </a:lnTo>
                  <a:close/>
                </a:path>
              </a:pathLst>
            </a:custGeom>
            <a:solidFill>
              <a:srgbClr val="42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1181900" y="2554200"/>
              <a:ext cx="83325" cy="83325"/>
            </a:xfrm>
            <a:custGeom>
              <a:avLst/>
              <a:gdLst/>
              <a:ahLst/>
              <a:cxnLst/>
              <a:rect l="l" t="t" r="r" b="b"/>
              <a:pathLst>
                <a:path w="3333" h="3333" extrusionOk="0">
                  <a:moveTo>
                    <a:pt x="1" y="0"/>
                  </a:moveTo>
                  <a:lnTo>
                    <a:pt x="1" y="3333"/>
                  </a:lnTo>
                  <a:lnTo>
                    <a:pt x="3333" y="3333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rgbClr val="42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1276050" y="2554200"/>
              <a:ext cx="84200" cy="83325"/>
            </a:xfrm>
            <a:custGeom>
              <a:avLst/>
              <a:gdLst/>
              <a:ahLst/>
              <a:cxnLst/>
              <a:rect l="l" t="t" r="r" b="b"/>
              <a:pathLst>
                <a:path w="3368" h="3333" extrusionOk="0">
                  <a:moveTo>
                    <a:pt x="1" y="0"/>
                  </a:moveTo>
                  <a:lnTo>
                    <a:pt x="1" y="3333"/>
                  </a:lnTo>
                  <a:lnTo>
                    <a:pt x="3367" y="333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42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1369925" y="2554200"/>
              <a:ext cx="84475" cy="83325"/>
            </a:xfrm>
            <a:custGeom>
              <a:avLst/>
              <a:gdLst/>
              <a:ahLst/>
              <a:cxnLst/>
              <a:rect l="l" t="t" r="r" b="b"/>
              <a:pathLst>
                <a:path w="3379" h="3333" extrusionOk="0">
                  <a:moveTo>
                    <a:pt x="0" y="0"/>
                  </a:moveTo>
                  <a:lnTo>
                    <a:pt x="0" y="3333"/>
                  </a:lnTo>
                  <a:lnTo>
                    <a:pt x="3378" y="3333"/>
                  </a:lnTo>
                  <a:lnTo>
                    <a:pt x="3378" y="0"/>
                  </a:lnTo>
                  <a:close/>
                </a:path>
              </a:pathLst>
            </a:custGeom>
            <a:solidFill>
              <a:srgbClr val="42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1171350" y="2448350"/>
              <a:ext cx="164075" cy="200875"/>
            </a:xfrm>
            <a:custGeom>
              <a:avLst/>
              <a:gdLst/>
              <a:ahLst/>
              <a:cxnLst/>
              <a:rect l="l" t="t" r="r" b="b"/>
              <a:pathLst>
                <a:path w="6563" h="8035" extrusionOk="0">
                  <a:moveTo>
                    <a:pt x="0" y="0"/>
                  </a:moveTo>
                  <a:lnTo>
                    <a:pt x="0" y="8035"/>
                  </a:lnTo>
                  <a:lnTo>
                    <a:pt x="6562" y="8035"/>
                  </a:lnTo>
                  <a:lnTo>
                    <a:pt x="6562" y="0"/>
                  </a:lnTo>
                  <a:close/>
                </a:path>
              </a:pathLst>
            </a:custGeom>
            <a:solidFill>
              <a:srgbClr val="D7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1181900" y="2459200"/>
              <a:ext cx="83325" cy="83050"/>
            </a:xfrm>
            <a:custGeom>
              <a:avLst/>
              <a:gdLst/>
              <a:ahLst/>
              <a:cxnLst/>
              <a:rect l="l" t="t" r="r" b="b"/>
              <a:pathLst>
                <a:path w="3333" h="3322" extrusionOk="0">
                  <a:moveTo>
                    <a:pt x="1" y="0"/>
                  </a:moveTo>
                  <a:lnTo>
                    <a:pt x="1" y="3321"/>
                  </a:lnTo>
                  <a:lnTo>
                    <a:pt x="3333" y="3321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rgbClr val="66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1276050" y="2459200"/>
              <a:ext cx="39125" cy="83050"/>
            </a:xfrm>
            <a:custGeom>
              <a:avLst/>
              <a:gdLst/>
              <a:ahLst/>
              <a:cxnLst/>
              <a:rect l="l" t="t" r="r" b="b"/>
              <a:pathLst>
                <a:path w="1565" h="3322" extrusionOk="0">
                  <a:moveTo>
                    <a:pt x="1" y="0"/>
                  </a:moveTo>
                  <a:lnTo>
                    <a:pt x="1" y="3321"/>
                  </a:lnTo>
                  <a:lnTo>
                    <a:pt x="1564" y="3321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rgbClr val="66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1181900" y="2554200"/>
              <a:ext cx="83325" cy="83325"/>
            </a:xfrm>
            <a:custGeom>
              <a:avLst/>
              <a:gdLst/>
              <a:ahLst/>
              <a:cxnLst/>
              <a:rect l="l" t="t" r="r" b="b"/>
              <a:pathLst>
                <a:path w="3333" h="3333" extrusionOk="0">
                  <a:moveTo>
                    <a:pt x="1" y="0"/>
                  </a:moveTo>
                  <a:lnTo>
                    <a:pt x="1" y="3333"/>
                  </a:lnTo>
                  <a:lnTo>
                    <a:pt x="3333" y="3333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rgbClr val="66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1276050" y="2554200"/>
              <a:ext cx="57100" cy="83325"/>
            </a:xfrm>
            <a:custGeom>
              <a:avLst/>
              <a:gdLst/>
              <a:ahLst/>
              <a:cxnLst/>
              <a:rect l="l" t="t" r="r" b="b"/>
              <a:pathLst>
                <a:path w="2284" h="3333" extrusionOk="0">
                  <a:moveTo>
                    <a:pt x="1" y="0"/>
                  </a:moveTo>
                  <a:lnTo>
                    <a:pt x="1" y="3333"/>
                  </a:lnTo>
                  <a:lnTo>
                    <a:pt x="2283" y="3333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rgbClr val="66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1297450" y="2678875"/>
              <a:ext cx="41400" cy="6025"/>
            </a:xfrm>
            <a:custGeom>
              <a:avLst/>
              <a:gdLst/>
              <a:ahLst/>
              <a:cxnLst/>
              <a:rect l="l" t="t" r="r" b="b"/>
              <a:pathLst>
                <a:path w="1656" h="241" extrusionOk="0">
                  <a:moveTo>
                    <a:pt x="0" y="0"/>
                  </a:moveTo>
                  <a:lnTo>
                    <a:pt x="0" y="240"/>
                  </a:lnTo>
                  <a:lnTo>
                    <a:pt x="1655" y="240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1317425" y="2678875"/>
              <a:ext cx="21425" cy="6025"/>
            </a:xfrm>
            <a:custGeom>
              <a:avLst/>
              <a:gdLst/>
              <a:ahLst/>
              <a:cxnLst/>
              <a:rect l="l" t="t" r="r" b="b"/>
              <a:pathLst>
                <a:path w="857" h="241" extrusionOk="0">
                  <a:moveTo>
                    <a:pt x="0" y="0"/>
                  </a:moveTo>
                  <a:lnTo>
                    <a:pt x="0" y="240"/>
                  </a:lnTo>
                  <a:lnTo>
                    <a:pt x="856" y="240"/>
                  </a:lnTo>
                  <a:lnTo>
                    <a:pt x="856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1661225" y="2620675"/>
              <a:ext cx="29675" cy="58225"/>
            </a:xfrm>
            <a:custGeom>
              <a:avLst/>
              <a:gdLst/>
              <a:ahLst/>
              <a:cxnLst/>
              <a:rect l="l" t="t" r="r" b="b"/>
              <a:pathLst>
                <a:path w="1187" h="2329" extrusionOk="0">
                  <a:moveTo>
                    <a:pt x="0" y="0"/>
                  </a:moveTo>
                  <a:lnTo>
                    <a:pt x="0" y="2328"/>
                  </a:lnTo>
                  <a:lnTo>
                    <a:pt x="1187" y="2328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1676625" y="2620675"/>
              <a:ext cx="14275" cy="58225"/>
            </a:xfrm>
            <a:custGeom>
              <a:avLst/>
              <a:gdLst/>
              <a:ahLst/>
              <a:cxnLst/>
              <a:rect l="l" t="t" r="r" b="b"/>
              <a:pathLst>
                <a:path w="571" h="2329" extrusionOk="0">
                  <a:moveTo>
                    <a:pt x="0" y="0"/>
                  </a:moveTo>
                  <a:lnTo>
                    <a:pt x="0" y="2328"/>
                  </a:lnTo>
                  <a:lnTo>
                    <a:pt x="571" y="2328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1530250" y="2448350"/>
              <a:ext cx="293600" cy="200875"/>
            </a:xfrm>
            <a:custGeom>
              <a:avLst/>
              <a:gdLst/>
              <a:ahLst/>
              <a:cxnLst/>
              <a:rect l="l" t="t" r="r" b="b"/>
              <a:pathLst>
                <a:path w="11744" h="8035" extrusionOk="0">
                  <a:moveTo>
                    <a:pt x="1" y="0"/>
                  </a:moveTo>
                  <a:lnTo>
                    <a:pt x="1" y="8035"/>
                  </a:lnTo>
                  <a:lnTo>
                    <a:pt x="11744" y="803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C9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1539950" y="2459200"/>
              <a:ext cx="84200" cy="83050"/>
            </a:xfrm>
            <a:custGeom>
              <a:avLst/>
              <a:gdLst/>
              <a:ahLst/>
              <a:cxnLst/>
              <a:rect l="l" t="t" r="r" b="b"/>
              <a:pathLst>
                <a:path w="3368" h="3322" extrusionOk="0">
                  <a:moveTo>
                    <a:pt x="1" y="0"/>
                  </a:moveTo>
                  <a:lnTo>
                    <a:pt x="1" y="3321"/>
                  </a:lnTo>
                  <a:lnTo>
                    <a:pt x="3367" y="3321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42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1634975" y="2459200"/>
              <a:ext cx="83325" cy="83050"/>
            </a:xfrm>
            <a:custGeom>
              <a:avLst/>
              <a:gdLst/>
              <a:ahLst/>
              <a:cxnLst/>
              <a:rect l="l" t="t" r="r" b="b"/>
              <a:pathLst>
                <a:path w="3333" h="3322" extrusionOk="0">
                  <a:moveTo>
                    <a:pt x="0" y="0"/>
                  </a:moveTo>
                  <a:lnTo>
                    <a:pt x="0" y="3321"/>
                  </a:lnTo>
                  <a:lnTo>
                    <a:pt x="3332" y="3321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42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1728825" y="2459200"/>
              <a:ext cx="83350" cy="83050"/>
            </a:xfrm>
            <a:custGeom>
              <a:avLst/>
              <a:gdLst/>
              <a:ahLst/>
              <a:cxnLst/>
              <a:rect l="l" t="t" r="r" b="b"/>
              <a:pathLst>
                <a:path w="3334" h="3322" extrusionOk="0">
                  <a:moveTo>
                    <a:pt x="1" y="0"/>
                  </a:moveTo>
                  <a:lnTo>
                    <a:pt x="1" y="3321"/>
                  </a:lnTo>
                  <a:lnTo>
                    <a:pt x="3333" y="3321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rgbClr val="42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1539950" y="2554200"/>
              <a:ext cx="84200" cy="83325"/>
            </a:xfrm>
            <a:custGeom>
              <a:avLst/>
              <a:gdLst/>
              <a:ahLst/>
              <a:cxnLst/>
              <a:rect l="l" t="t" r="r" b="b"/>
              <a:pathLst>
                <a:path w="3368" h="3333" extrusionOk="0">
                  <a:moveTo>
                    <a:pt x="1" y="0"/>
                  </a:moveTo>
                  <a:lnTo>
                    <a:pt x="1" y="3333"/>
                  </a:lnTo>
                  <a:lnTo>
                    <a:pt x="3367" y="333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42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1634975" y="2554200"/>
              <a:ext cx="83325" cy="83325"/>
            </a:xfrm>
            <a:custGeom>
              <a:avLst/>
              <a:gdLst/>
              <a:ahLst/>
              <a:cxnLst/>
              <a:rect l="l" t="t" r="r" b="b"/>
              <a:pathLst>
                <a:path w="3333" h="3333" extrusionOk="0">
                  <a:moveTo>
                    <a:pt x="0" y="0"/>
                  </a:moveTo>
                  <a:lnTo>
                    <a:pt x="0" y="3333"/>
                  </a:lnTo>
                  <a:lnTo>
                    <a:pt x="3332" y="3333"/>
                  </a:lnTo>
                  <a:lnTo>
                    <a:pt x="3332" y="0"/>
                  </a:lnTo>
                  <a:close/>
                </a:path>
              </a:pathLst>
            </a:custGeom>
            <a:solidFill>
              <a:srgbClr val="42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1728825" y="2554200"/>
              <a:ext cx="83350" cy="83325"/>
            </a:xfrm>
            <a:custGeom>
              <a:avLst/>
              <a:gdLst/>
              <a:ahLst/>
              <a:cxnLst/>
              <a:rect l="l" t="t" r="r" b="b"/>
              <a:pathLst>
                <a:path w="3334" h="3333" extrusionOk="0">
                  <a:moveTo>
                    <a:pt x="1" y="0"/>
                  </a:moveTo>
                  <a:lnTo>
                    <a:pt x="1" y="3333"/>
                  </a:lnTo>
                  <a:lnTo>
                    <a:pt x="3333" y="3333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rgbClr val="42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1530250" y="2448350"/>
              <a:ext cx="162950" cy="200875"/>
            </a:xfrm>
            <a:custGeom>
              <a:avLst/>
              <a:gdLst/>
              <a:ahLst/>
              <a:cxnLst/>
              <a:rect l="l" t="t" r="r" b="b"/>
              <a:pathLst>
                <a:path w="6518" h="8035" extrusionOk="0">
                  <a:moveTo>
                    <a:pt x="3755" y="434"/>
                  </a:moveTo>
                  <a:lnTo>
                    <a:pt x="3755" y="3755"/>
                  </a:lnTo>
                  <a:lnTo>
                    <a:pt x="389" y="3755"/>
                  </a:lnTo>
                  <a:lnTo>
                    <a:pt x="389" y="434"/>
                  </a:lnTo>
                  <a:close/>
                  <a:moveTo>
                    <a:pt x="3755" y="4234"/>
                  </a:moveTo>
                  <a:lnTo>
                    <a:pt x="3755" y="7567"/>
                  </a:lnTo>
                  <a:lnTo>
                    <a:pt x="389" y="7567"/>
                  </a:lnTo>
                  <a:lnTo>
                    <a:pt x="389" y="4234"/>
                  </a:lnTo>
                  <a:close/>
                  <a:moveTo>
                    <a:pt x="1" y="0"/>
                  </a:moveTo>
                  <a:lnTo>
                    <a:pt x="1" y="8035"/>
                  </a:lnTo>
                  <a:lnTo>
                    <a:pt x="6517" y="8035"/>
                  </a:lnTo>
                  <a:lnTo>
                    <a:pt x="6472" y="7567"/>
                  </a:lnTo>
                  <a:lnTo>
                    <a:pt x="4189" y="7567"/>
                  </a:lnTo>
                  <a:lnTo>
                    <a:pt x="4189" y="4234"/>
                  </a:lnTo>
                  <a:lnTo>
                    <a:pt x="5855" y="4234"/>
                  </a:lnTo>
                  <a:lnTo>
                    <a:pt x="5753" y="3755"/>
                  </a:lnTo>
                  <a:lnTo>
                    <a:pt x="4189" y="3755"/>
                  </a:lnTo>
                  <a:lnTo>
                    <a:pt x="4189" y="434"/>
                  </a:lnTo>
                  <a:lnTo>
                    <a:pt x="5136" y="434"/>
                  </a:lnTo>
                  <a:lnTo>
                    <a:pt x="5045" y="0"/>
                  </a:lnTo>
                  <a:close/>
                </a:path>
              </a:pathLst>
            </a:custGeom>
            <a:solidFill>
              <a:srgbClr val="D7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1539950" y="2459200"/>
              <a:ext cx="84200" cy="83050"/>
            </a:xfrm>
            <a:custGeom>
              <a:avLst/>
              <a:gdLst/>
              <a:ahLst/>
              <a:cxnLst/>
              <a:rect l="l" t="t" r="r" b="b"/>
              <a:pathLst>
                <a:path w="3368" h="3322" extrusionOk="0">
                  <a:moveTo>
                    <a:pt x="1" y="0"/>
                  </a:moveTo>
                  <a:lnTo>
                    <a:pt x="1" y="3321"/>
                  </a:lnTo>
                  <a:lnTo>
                    <a:pt x="3367" y="3321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66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1634975" y="2459200"/>
              <a:ext cx="39100" cy="83050"/>
            </a:xfrm>
            <a:custGeom>
              <a:avLst/>
              <a:gdLst/>
              <a:ahLst/>
              <a:cxnLst/>
              <a:rect l="l" t="t" r="r" b="b"/>
              <a:pathLst>
                <a:path w="1564" h="3322" extrusionOk="0">
                  <a:moveTo>
                    <a:pt x="0" y="0"/>
                  </a:moveTo>
                  <a:lnTo>
                    <a:pt x="0" y="3321"/>
                  </a:lnTo>
                  <a:lnTo>
                    <a:pt x="1564" y="3321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66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1539950" y="2554200"/>
              <a:ext cx="84200" cy="83325"/>
            </a:xfrm>
            <a:custGeom>
              <a:avLst/>
              <a:gdLst/>
              <a:ahLst/>
              <a:cxnLst/>
              <a:rect l="l" t="t" r="r" b="b"/>
              <a:pathLst>
                <a:path w="3368" h="3333" extrusionOk="0">
                  <a:moveTo>
                    <a:pt x="1" y="0"/>
                  </a:moveTo>
                  <a:lnTo>
                    <a:pt x="1" y="3333"/>
                  </a:lnTo>
                  <a:lnTo>
                    <a:pt x="3367" y="333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66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1634975" y="2554200"/>
              <a:ext cx="57075" cy="83325"/>
            </a:xfrm>
            <a:custGeom>
              <a:avLst/>
              <a:gdLst/>
              <a:ahLst/>
              <a:cxnLst/>
              <a:rect l="l" t="t" r="r" b="b"/>
              <a:pathLst>
                <a:path w="2283" h="3333" extrusionOk="0">
                  <a:moveTo>
                    <a:pt x="0" y="0"/>
                  </a:moveTo>
                  <a:lnTo>
                    <a:pt x="0" y="3333"/>
                  </a:lnTo>
                  <a:lnTo>
                    <a:pt x="2283" y="3333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66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1655225" y="2678875"/>
              <a:ext cx="42825" cy="6025"/>
            </a:xfrm>
            <a:custGeom>
              <a:avLst/>
              <a:gdLst/>
              <a:ahLst/>
              <a:cxnLst/>
              <a:rect l="l" t="t" r="r" b="b"/>
              <a:pathLst>
                <a:path w="1713" h="241" extrusionOk="0">
                  <a:moveTo>
                    <a:pt x="0" y="0"/>
                  </a:moveTo>
                  <a:lnTo>
                    <a:pt x="0" y="240"/>
                  </a:lnTo>
                  <a:lnTo>
                    <a:pt x="1712" y="240"/>
                  </a:lnTo>
                  <a:lnTo>
                    <a:pt x="17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1676625" y="2678875"/>
              <a:ext cx="21425" cy="6025"/>
            </a:xfrm>
            <a:custGeom>
              <a:avLst/>
              <a:gdLst/>
              <a:ahLst/>
              <a:cxnLst/>
              <a:rect l="l" t="t" r="r" b="b"/>
              <a:pathLst>
                <a:path w="857" h="241" extrusionOk="0">
                  <a:moveTo>
                    <a:pt x="0" y="0"/>
                  </a:moveTo>
                  <a:lnTo>
                    <a:pt x="0" y="240"/>
                  </a:lnTo>
                  <a:lnTo>
                    <a:pt x="856" y="240"/>
                  </a:lnTo>
                  <a:lnTo>
                    <a:pt x="856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1325975" y="2562475"/>
              <a:ext cx="292475" cy="122425"/>
            </a:xfrm>
            <a:custGeom>
              <a:avLst/>
              <a:gdLst/>
              <a:ahLst/>
              <a:cxnLst/>
              <a:rect l="l" t="t" r="r" b="b"/>
              <a:pathLst>
                <a:path w="11699" h="4897" extrusionOk="0">
                  <a:moveTo>
                    <a:pt x="6083" y="0"/>
                  </a:moveTo>
                  <a:cubicBezTo>
                    <a:pt x="4703" y="0"/>
                    <a:pt x="3561" y="948"/>
                    <a:pt x="3230" y="2283"/>
                  </a:cubicBezTo>
                  <a:cubicBezTo>
                    <a:pt x="2899" y="2146"/>
                    <a:pt x="2614" y="2043"/>
                    <a:pt x="2226" y="2043"/>
                  </a:cubicBezTo>
                  <a:cubicBezTo>
                    <a:pt x="1427" y="2043"/>
                    <a:pt x="663" y="2522"/>
                    <a:pt x="286" y="3184"/>
                  </a:cubicBezTo>
                  <a:cubicBezTo>
                    <a:pt x="92" y="3515"/>
                    <a:pt x="1" y="3903"/>
                    <a:pt x="1" y="4326"/>
                  </a:cubicBezTo>
                  <a:cubicBezTo>
                    <a:pt x="1" y="4520"/>
                    <a:pt x="1" y="4714"/>
                    <a:pt x="46" y="4896"/>
                  </a:cubicBezTo>
                  <a:lnTo>
                    <a:pt x="11641" y="4896"/>
                  </a:lnTo>
                  <a:cubicBezTo>
                    <a:pt x="11698" y="4714"/>
                    <a:pt x="11698" y="4520"/>
                    <a:pt x="11698" y="4326"/>
                  </a:cubicBezTo>
                  <a:cubicBezTo>
                    <a:pt x="11698" y="3047"/>
                    <a:pt x="10694" y="2043"/>
                    <a:pt x="9416" y="2043"/>
                  </a:cubicBezTo>
                  <a:cubicBezTo>
                    <a:pt x="9267" y="2043"/>
                    <a:pt x="9130" y="2043"/>
                    <a:pt x="8936" y="2089"/>
                  </a:cubicBezTo>
                  <a:cubicBezTo>
                    <a:pt x="8788" y="1621"/>
                    <a:pt x="8560" y="1233"/>
                    <a:pt x="8217" y="856"/>
                  </a:cubicBezTo>
                  <a:cubicBezTo>
                    <a:pt x="7647" y="331"/>
                    <a:pt x="6939" y="0"/>
                    <a:pt x="6083" y="0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1472050" y="2587575"/>
              <a:ext cx="233125" cy="97325"/>
            </a:xfrm>
            <a:custGeom>
              <a:avLst/>
              <a:gdLst/>
              <a:ahLst/>
              <a:cxnLst/>
              <a:rect l="l" t="t" r="r" b="b"/>
              <a:pathLst>
                <a:path w="9325" h="3893" extrusionOk="0">
                  <a:moveTo>
                    <a:pt x="4851" y="1"/>
                  </a:moveTo>
                  <a:cubicBezTo>
                    <a:pt x="3755" y="1"/>
                    <a:pt x="2854" y="754"/>
                    <a:pt x="2568" y="1804"/>
                  </a:cubicBezTo>
                  <a:cubicBezTo>
                    <a:pt x="2329" y="1712"/>
                    <a:pt x="2089" y="1610"/>
                    <a:pt x="1804" y="1610"/>
                  </a:cubicBezTo>
                  <a:cubicBezTo>
                    <a:pt x="1142" y="1610"/>
                    <a:pt x="526" y="1998"/>
                    <a:pt x="240" y="2511"/>
                  </a:cubicBezTo>
                  <a:cubicBezTo>
                    <a:pt x="92" y="2797"/>
                    <a:pt x="1" y="3082"/>
                    <a:pt x="1" y="3424"/>
                  </a:cubicBezTo>
                  <a:cubicBezTo>
                    <a:pt x="1" y="3561"/>
                    <a:pt x="1" y="3755"/>
                    <a:pt x="46" y="3892"/>
                  </a:cubicBezTo>
                  <a:lnTo>
                    <a:pt x="9279" y="3892"/>
                  </a:lnTo>
                  <a:cubicBezTo>
                    <a:pt x="9279" y="3755"/>
                    <a:pt x="9325" y="3561"/>
                    <a:pt x="9325" y="3424"/>
                  </a:cubicBezTo>
                  <a:cubicBezTo>
                    <a:pt x="9325" y="2420"/>
                    <a:pt x="8514" y="1610"/>
                    <a:pt x="7510" y="1610"/>
                  </a:cubicBezTo>
                  <a:cubicBezTo>
                    <a:pt x="7373" y="1610"/>
                    <a:pt x="7282" y="1610"/>
                    <a:pt x="7133" y="1655"/>
                  </a:cubicBezTo>
                  <a:cubicBezTo>
                    <a:pt x="7042" y="1279"/>
                    <a:pt x="6802" y="948"/>
                    <a:pt x="6563" y="708"/>
                  </a:cubicBezTo>
                  <a:cubicBezTo>
                    <a:pt x="6141" y="286"/>
                    <a:pt x="5513" y="1"/>
                    <a:pt x="4851" y="1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2317425" y="2583875"/>
              <a:ext cx="244800" cy="102150"/>
            </a:xfrm>
            <a:custGeom>
              <a:avLst/>
              <a:gdLst/>
              <a:ahLst/>
              <a:cxnLst/>
              <a:rect l="l" t="t" r="r" b="b"/>
              <a:pathLst>
                <a:path w="9792" h="4086" extrusionOk="0">
                  <a:moveTo>
                    <a:pt x="5136" y="0"/>
                  </a:moveTo>
                  <a:cubicBezTo>
                    <a:pt x="3937" y="0"/>
                    <a:pt x="2990" y="810"/>
                    <a:pt x="2705" y="1906"/>
                  </a:cubicBezTo>
                  <a:cubicBezTo>
                    <a:pt x="2465" y="1758"/>
                    <a:pt x="2180" y="1712"/>
                    <a:pt x="1895" y="1712"/>
                  </a:cubicBezTo>
                  <a:cubicBezTo>
                    <a:pt x="1187" y="1712"/>
                    <a:pt x="571" y="2089"/>
                    <a:pt x="228" y="2659"/>
                  </a:cubicBezTo>
                  <a:cubicBezTo>
                    <a:pt x="91" y="2945"/>
                    <a:pt x="0" y="3230"/>
                    <a:pt x="0" y="3618"/>
                  </a:cubicBezTo>
                  <a:cubicBezTo>
                    <a:pt x="0" y="3755"/>
                    <a:pt x="0" y="3903"/>
                    <a:pt x="46" y="4086"/>
                  </a:cubicBezTo>
                  <a:lnTo>
                    <a:pt x="9746" y="4086"/>
                  </a:lnTo>
                  <a:cubicBezTo>
                    <a:pt x="9792" y="3903"/>
                    <a:pt x="9792" y="3755"/>
                    <a:pt x="9792" y="3618"/>
                  </a:cubicBezTo>
                  <a:cubicBezTo>
                    <a:pt x="9792" y="2568"/>
                    <a:pt x="8936" y="1712"/>
                    <a:pt x="7886" y="1712"/>
                  </a:cubicBezTo>
                  <a:cubicBezTo>
                    <a:pt x="7749" y="1712"/>
                    <a:pt x="7646" y="1712"/>
                    <a:pt x="7509" y="1758"/>
                  </a:cubicBezTo>
                  <a:cubicBezTo>
                    <a:pt x="7361" y="1335"/>
                    <a:pt x="7178" y="1004"/>
                    <a:pt x="6893" y="719"/>
                  </a:cubicBezTo>
                  <a:cubicBezTo>
                    <a:pt x="6414" y="286"/>
                    <a:pt x="5797" y="0"/>
                    <a:pt x="5136" y="0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2439800" y="2604125"/>
              <a:ext cx="194900" cy="81900"/>
            </a:xfrm>
            <a:custGeom>
              <a:avLst/>
              <a:gdLst/>
              <a:ahLst/>
              <a:cxnLst/>
              <a:rect l="l" t="t" r="r" b="b"/>
              <a:pathLst>
                <a:path w="7796" h="3276" extrusionOk="0">
                  <a:moveTo>
                    <a:pt x="4086" y="0"/>
                  </a:moveTo>
                  <a:cubicBezTo>
                    <a:pt x="3139" y="0"/>
                    <a:pt x="2375" y="662"/>
                    <a:pt x="2135" y="1518"/>
                  </a:cubicBezTo>
                  <a:cubicBezTo>
                    <a:pt x="1952" y="1427"/>
                    <a:pt x="1758" y="1381"/>
                    <a:pt x="1519" y="1381"/>
                  </a:cubicBezTo>
                  <a:cubicBezTo>
                    <a:pt x="948" y="1381"/>
                    <a:pt x="469" y="1667"/>
                    <a:pt x="184" y="2135"/>
                  </a:cubicBezTo>
                  <a:cubicBezTo>
                    <a:pt x="92" y="2329"/>
                    <a:pt x="1" y="2614"/>
                    <a:pt x="1" y="2899"/>
                  </a:cubicBezTo>
                  <a:cubicBezTo>
                    <a:pt x="1" y="2990"/>
                    <a:pt x="1" y="3139"/>
                    <a:pt x="47" y="3276"/>
                  </a:cubicBezTo>
                  <a:lnTo>
                    <a:pt x="7750" y="3276"/>
                  </a:lnTo>
                  <a:cubicBezTo>
                    <a:pt x="7795" y="3139"/>
                    <a:pt x="7795" y="2990"/>
                    <a:pt x="7795" y="2899"/>
                  </a:cubicBezTo>
                  <a:cubicBezTo>
                    <a:pt x="7795" y="2043"/>
                    <a:pt x="7134" y="1381"/>
                    <a:pt x="6278" y="1381"/>
                  </a:cubicBezTo>
                  <a:cubicBezTo>
                    <a:pt x="6175" y="1381"/>
                    <a:pt x="6084" y="1381"/>
                    <a:pt x="5992" y="1427"/>
                  </a:cubicBezTo>
                  <a:cubicBezTo>
                    <a:pt x="5890" y="1096"/>
                    <a:pt x="5707" y="811"/>
                    <a:pt x="5467" y="617"/>
                  </a:cubicBezTo>
                  <a:cubicBezTo>
                    <a:pt x="5136" y="240"/>
                    <a:pt x="4611" y="0"/>
                    <a:pt x="4086" y="0"/>
                  </a:cubicBezTo>
                  <a:close/>
                </a:path>
              </a:pathLst>
            </a:custGeom>
            <a:solidFill>
              <a:srgbClr val="6585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2891450" y="2562475"/>
              <a:ext cx="296175" cy="122425"/>
            </a:xfrm>
            <a:custGeom>
              <a:avLst/>
              <a:gdLst/>
              <a:ahLst/>
              <a:cxnLst/>
              <a:rect l="l" t="t" r="r" b="b"/>
              <a:pathLst>
                <a:path w="11847" h="4897" extrusionOk="0">
                  <a:moveTo>
                    <a:pt x="6186" y="0"/>
                  </a:moveTo>
                  <a:cubicBezTo>
                    <a:pt x="4759" y="0"/>
                    <a:pt x="3618" y="948"/>
                    <a:pt x="3287" y="2237"/>
                  </a:cubicBezTo>
                  <a:cubicBezTo>
                    <a:pt x="3002" y="2089"/>
                    <a:pt x="2659" y="2043"/>
                    <a:pt x="2283" y="2043"/>
                  </a:cubicBezTo>
                  <a:cubicBezTo>
                    <a:pt x="1427" y="2043"/>
                    <a:pt x="719" y="2477"/>
                    <a:pt x="331" y="3184"/>
                  </a:cubicBezTo>
                  <a:cubicBezTo>
                    <a:pt x="92" y="3515"/>
                    <a:pt x="0" y="3903"/>
                    <a:pt x="0" y="4326"/>
                  </a:cubicBezTo>
                  <a:cubicBezTo>
                    <a:pt x="0" y="4520"/>
                    <a:pt x="46" y="4714"/>
                    <a:pt x="92" y="4896"/>
                  </a:cubicBezTo>
                  <a:lnTo>
                    <a:pt x="11744" y="4896"/>
                  </a:lnTo>
                  <a:cubicBezTo>
                    <a:pt x="11789" y="4714"/>
                    <a:pt x="11846" y="4520"/>
                    <a:pt x="11846" y="4326"/>
                  </a:cubicBezTo>
                  <a:cubicBezTo>
                    <a:pt x="11846" y="3047"/>
                    <a:pt x="10796" y="2043"/>
                    <a:pt x="9507" y="2043"/>
                  </a:cubicBezTo>
                  <a:cubicBezTo>
                    <a:pt x="9370" y="2043"/>
                    <a:pt x="9221" y="2043"/>
                    <a:pt x="9039" y="2089"/>
                  </a:cubicBezTo>
                  <a:cubicBezTo>
                    <a:pt x="8891" y="1621"/>
                    <a:pt x="8651" y="1187"/>
                    <a:pt x="8320" y="856"/>
                  </a:cubicBezTo>
                  <a:cubicBezTo>
                    <a:pt x="7749" y="331"/>
                    <a:pt x="6996" y="0"/>
                    <a:pt x="6186" y="0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2789300" y="2599275"/>
              <a:ext cx="204300" cy="85625"/>
            </a:xfrm>
            <a:custGeom>
              <a:avLst/>
              <a:gdLst/>
              <a:ahLst/>
              <a:cxnLst/>
              <a:rect l="l" t="t" r="r" b="b"/>
              <a:pathLst>
                <a:path w="8172" h="3425" extrusionOk="0">
                  <a:moveTo>
                    <a:pt x="4280" y="0"/>
                  </a:moveTo>
                  <a:cubicBezTo>
                    <a:pt x="3276" y="0"/>
                    <a:pt x="2466" y="674"/>
                    <a:pt x="2238" y="1575"/>
                  </a:cubicBezTo>
                  <a:cubicBezTo>
                    <a:pt x="2044" y="1473"/>
                    <a:pt x="1804" y="1427"/>
                    <a:pt x="1564" y="1427"/>
                  </a:cubicBezTo>
                  <a:cubicBezTo>
                    <a:pt x="994" y="1427"/>
                    <a:pt x="469" y="1758"/>
                    <a:pt x="183" y="2237"/>
                  </a:cubicBezTo>
                  <a:cubicBezTo>
                    <a:pt x="47" y="2477"/>
                    <a:pt x="1" y="2717"/>
                    <a:pt x="1" y="3002"/>
                  </a:cubicBezTo>
                  <a:cubicBezTo>
                    <a:pt x="1" y="3139"/>
                    <a:pt x="1" y="3287"/>
                    <a:pt x="47" y="3424"/>
                  </a:cubicBezTo>
                  <a:lnTo>
                    <a:pt x="8126" y="3424"/>
                  </a:lnTo>
                  <a:cubicBezTo>
                    <a:pt x="8172" y="3287"/>
                    <a:pt x="8172" y="3139"/>
                    <a:pt x="8172" y="3002"/>
                  </a:cubicBezTo>
                  <a:cubicBezTo>
                    <a:pt x="8172" y="2146"/>
                    <a:pt x="7464" y="1427"/>
                    <a:pt x="6609" y="1427"/>
                  </a:cubicBezTo>
                  <a:cubicBezTo>
                    <a:pt x="6517" y="1427"/>
                    <a:pt x="6369" y="1427"/>
                    <a:pt x="6278" y="1473"/>
                  </a:cubicBezTo>
                  <a:cubicBezTo>
                    <a:pt x="6175" y="1142"/>
                    <a:pt x="5992" y="856"/>
                    <a:pt x="5753" y="617"/>
                  </a:cubicBezTo>
                  <a:cubicBezTo>
                    <a:pt x="5376" y="240"/>
                    <a:pt x="4851" y="0"/>
                    <a:pt x="4280" y="0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2528825" y="3957050"/>
              <a:ext cx="69075" cy="107000"/>
            </a:xfrm>
            <a:custGeom>
              <a:avLst/>
              <a:gdLst/>
              <a:ahLst/>
              <a:cxnLst/>
              <a:rect l="l" t="t" r="r" b="b"/>
              <a:pathLst>
                <a:path w="2763" h="4280" extrusionOk="0">
                  <a:moveTo>
                    <a:pt x="1" y="0"/>
                  </a:moveTo>
                  <a:lnTo>
                    <a:pt x="1" y="4280"/>
                  </a:lnTo>
                  <a:lnTo>
                    <a:pt x="2762" y="4280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2525400" y="3957050"/>
              <a:ext cx="78475" cy="14275"/>
            </a:xfrm>
            <a:custGeom>
              <a:avLst/>
              <a:gdLst/>
              <a:ahLst/>
              <a:cxnLst/>
              <a:rect l="l" t="t" r="r" b="b"/>
              <a:pathLst>
                <a:path w="3139" h="571" extrusionOk="0">
                  <a:moveTo>
                    <a:pt x="1" y="0"/>
                  </a:moveTo>
                  <a:lnTo>
                    <a:pt x="1" y="571"/>
                  </a:lnTo>
                  <a:lnTo>
                    <a:pt x="3139" y="571"/>
                  </a:lnTo>
                  <a:lnTo>
                    <a:pt x="3139" y="0"/>
                  </a:lnTo>
                  <a:close/>
                </a:path>
              </a:pathLst>
            </a:custGeom>
            <a:solidFill>
              <a:srgbClr val="88E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2242375" y="3975875"/>
              <a:ext cx="422000" cy="382900"/>
            </a:xfrm>
            <a:custGeom>
              <a:avLst/>
              <a:gdLst/>
              <a:ahLst/>
              <a:cxnLst/>
              <a:rect l="l" t="t" r="r" b="b"/>
              <a:pathLst>
                <a:path w="16880" h="15316" extrusionOk="0">
                  <a:moveTo>
                    <a:pt x="8423" y="0"/>
                  </a:moveTo>
                  <a:lnTo>
                    <a:pt x="1" y="4143"/>
                  </a:lnTo>
                  <a:lnTo>
                    <a:pt x="1" y="15315"/>
                  </a:lnTo>
                  <a:lnTo>
                    <a:pt x="16879" y="15315"/>
                  </a:lnTo>
                  <a:lnTo>
                    <a:pt x="16879" y="4143"/>
                  </a:lnTo>
                  <a:lnTo>
                    <a:pt x="8423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2242375" y="3975875"/>
              <a:ext cx="210575" cy="382900"/>
            </a:xfrm>
            <a:custGeom>
              <a:avLst/>
              <a:gdLst/>
              <a:ahLst/>
              <a:cxnLst/>
              <a:rect l="l" t="t" r="r" b="b"/>
              <a:pathLst>
                <a:path w="8423" h="15316" extrusionOk="0">
                  <a:moveTo>
                    <a:pt x="8423" y="0"/>
                  </a:moveTo>
                  <a:lnTo>
                    <a:pt x="1" y="4143"/>
                  </a:lnTo>
                  <a:lnTo>
                    <a:pt x="1" y="15315"/>
                  </a:lnTo>
                  <a:lnTo>
                    <a:pt x="8423" y="15315"/>
                  </a:lnTo>
                  <a:lnTo>
                    <a:pt x="8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2224700" y="3962750"/>
              <a:ext cx="458775" cy="132125"/>
            </a:xfrm>
            <a:custGeom>
              <a:avLst/>
              <a:gdLst/>
              <a:ahLst/>
              <a:cxnLst/>
              <a:rect l="l" t="t" r="r" b="b"/>
              <a:pathLst>
                <a:path w="18351" h="5285" extrusionOk="0">
                  <a:moveTo>
                    <a:pt x="9130" y="0"/>
                  </a:moveTo>
                  <a:lnTo>
                    <a:pt x="0" y="4474"/>
                  </a:lnTo>
                  <a:lnTo>
                    <a:pt x="377" y="5284"/>
                  </a:lnTo>
                  <a:lnTo>
                    <a:pt x="9130" y="1050"/>
                  </a:lnTo>
                  <a:lnTo>
                    <a:pt x="17974" y="5284"/>
                  </a:lnTo>
                  <a:lnTo>
                    <a:pt x="18351" y="4474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88E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2299450" y="4117375"/>
              <a:ext cx="95025" cy="125000"/>
            </a:xfrm>
            <a:custGeom>
              <a:avLst/>
              <a:gdLst/>
              <a:ahLst/>
              <a:cxnLst/>
              <a:rect l="l" t="t" r="r" b="b"/>
              <a:pathLst>
                <a:path w="3801" h="5000" extrusionOk="0">
                  <a:moveTo>
                    <a:pt x="0" y="1"/>
                  </a:moveTo>
                  <a:lnTo>
                    <a:pt x="0" y="4999"/>
                  </a:lnTo>
                  <a:lnTo>
                    <a:pt x="3800" y="499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88E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2306575" y="4124525"/>
              <a:ext cx="80775" cy="110700"/>
            </a:xfrm>
            <a:custGeom>
              <a:avLst/>
              <a:gdLst/>
              <a:ahLst/>
              <a:cxnLst/>
              <a:rect l="l" t="t" r="r" b="b"/>
              <a:pathLst>
                <a:path w="3231" h="4428" extrusionOk="0">
                  <a:moveTo>
                    <a:pt x="0" y="0"/>
                  </a:moveTo>
                  <a:lnTo>
                    <a:pt x="0" y="4428"/>
                  </a:lnTo>
                  <a:lnTo>
                    <a:pt x="3230" y="4428"/>
                  </a:lnTo>
                  <a:lnTo>
                    <a:pt x="3230" y="0"/>
                  </a:lnTo>
                  <a:close/>
                </a:path>
              </a:pathLst>
            </a:custGeom>
            <a:solidFill>
              <a:srgbClr val="42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2343375" y="4122225"/>
              <a:ext cx="7150" cy="115300"/>
            </a:xfrm>
            <a:custGeom>
              <a:avLst/>
              <a:gdLst/>
              <a:ahLst/>
              <a:cxnLst/>
              <a:rect l="l" t="t" r="r" b="b"/>
              <a:pathLst>
                <a:path w="286" h="4612" extrusionOk="0">
                  <a:moveTo>
                    <a:pt x="1" y="1"/>
                  </a:moveTo>
                  <a:lnTo>
                    <a:pt x="1" y="4611"/>
                  </a:lnTo>
                  <a:lnTo>
                    <a:pt x="286" y="461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88E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2301725" y="4175575"/>
              <a:ext cx="89325" cy="8300"/>
            </a:xfrm>
            <a:custGeom>
              <a:avLst/>
              <a:gdLst/>
              <a:ahLst/>
              <a:cxnLst/>
              <a:rect l="l" t="t" r="r" b="b"/>
              <a:pathLst>
                <a:path w="3573" h="332" extrusionOk="0">
                  <a:moveTo>
                    <a:pt x="0" y="1"/>
                  </a:moveTo>
                  <a:lnTo>
                    <a:pt x="0" y="332"/>
                  </a:lnTo>
                  <a:lnTo>
                    <a:pt x="3572" y="332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88E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2299450" y="4117375"/>
              <a:ext cx="59350" cy="125000"/>
            </a:xfrm>
            <a:custGeom>
              <a:avLst/>
              <a:gdLst/>
              <a:ahLst/>
              <a:cxnLst/>
              <a:rect l="l" t="t" r="r" b="b"/>
              <a:pathLst>
                <a:path w="2374" h="5000" extrusionOk="0">
                  <a:moveTo>
                    <a:pt x="0" y="1"/>
                  </a:moveTo>
                  <a:lnTo>
                    <a:pt x="0" y="4999"/>
                  </a:lnTo>
                  <a:lnTo>
                    <a:pt x="2374" y="4999"/>
                  </a:lnTo>
                  <a:lnTo>
                    <a:pt x="2328" y="4714"/>
                  </a:lnTo>
                  <a:lnTo>
                    <a:pt x="2043" y="4714"/>
                  </a:lnTo>
                  <a:lnTo>
                    <a:pt x="2043" y="4805"/>
                  </a:lnTo>
                  <a:lnTo>
                    <a:pt x="1758" y="4805"/>
                  </a:lnTo>
                  <a:lnTo>
                    <a:pt x="1758" y="4714"/>
                  </a:lnTo>
                  <a:lnTo>
                    <a:pt x="285" y="4714"/>
                  </a:lnTo>
                  <a:lnTo>
                    <a:pt x="285" y="2660"/>
                  </a:lnTo>
                  <a:lnTo>
                    <a:pt x="91" y="2660"/>
                  </a:lnTo>
                  <a:lnTo>
                    <a:pt x="91" y="2329"/>
                  </a:lnTo>
                  <a:lnTo>
                    <a:pt x="285" y="2329"/>
                  </a:lnTo>
                  <a:lnTo>
                    <a:pt x="285" y="286"/>
                  </a:lnTo>
                  <a:lnTo>
                    <a:pt x="1427" y="286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A4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2306575" y="4124525"/>
              <a:ext cx="51100" cy="110700"/>
            </a:xfrm>
            <a:custGeom>
              <a:avLst/>
              <a:gdLst/>
              <a:ahLst/>
              <a:cxnLst/>
              <a:rect l="l" t="t" r="r" b="b"/>
              <a:pathLst>
                <a:path w="2044" h="4428" extrusionOk="0">
                  <a:moveTo>
                    <a:pt x="0" y="0"/>
                  </a:moveTo>
                  <a:lnTo>
                    <a:pt x="0" y="2043"/>
                  </a:lnTo>
                  <a:lnTo>
                    <a:pt x="1473" y="2043"/>
                  </a:lnTo>
                  <a:lnTo>
                    <a:pt x="1473" y="1575"/>
                  </a:lnTo>
                  <a:lnTo>
                    <a:pt x="1142" y="0"/>
                  </a:lnTo>
                  <a:close/>
                  <a:moveTo>
                    <a:pt x="0" y="2374"/>
                  </a:moveTo>
                  <a:lnTo>
                    <a:pt x="0" y="4428"/>
                  </a:lnTo>
                  <a:lnTo>
                    <a:pt x="1473" y="4428"/>
                  </a:lnTo>
                  <a:lnTo>
                    <a:pt x="1473" y="2374"/>
                  </a:lnTo>
                  <a:close/>
                  <a:moveTo>
                    <a:pt x="1758" y="3093"/>
                  </a:moveTo>
                  <a:lnTo>
                    <a:pt x="1758" y="4428"/>
                  </a:lnTo>
                  <a:lnTo>
                    <a:pt x="2043" y="4428"/>
                  </a:lnTo>
                  <a:lnTo>
                    <a:pt x="1758" y="3093"/>
                  </a:lnTo>
                  <a:close/>
                </a:path>
              </a:pathLst>
            </a:custGeom>
            <a:solidFill>
              <a:srgbClr val="66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2343375" y="4163875"/>
              <a:ext cx="7150" cy="73650"/>
            </a:xfrm>
            <a:custGeom>
              <a:avLst/>
              <a:gdLst/>
              <a:ahLst/>
              <a:cxnLst/>
              <a:rect l="l" t="t" r="r" b="b"/>
              <a:pathLst>
                <a:path w="286" h="2946" extrusionOk="0">
                  <a:moveTo>
                    <a:pt x="1" y="1"/>
                  </a:moveTo>
                  <a:lnTo>
                    <a:pt x="1" y="469"/>
                  </a:lnTo>
                  <a:lnTo>
                    <a:pt x="103" y="469"/>
                  </a:lnTo>
                  <a:lnTo>
                    <a:pt x="1" y="1"/>
                  </a:lnTo>
                  <a:close/>
                  <a:moveTo>
                    <a:pt x="1" y="800"/>
                  </a:moveTo>
                  <a:lnTo>
                    <a:pt x="1" y="2854"/>
                  </a:lnTo>
                  <a:lnTo>
                    <a:pt x="1" y="2945"/>
                  </a:lnTo>
                  <a:lnTo>
                    <a:pt x="286" y="2945"/>
                  </a:lnTo>
                  <a:lnTo>
                    <a:pt x="286" y="2854"/>
                  </a:lnTo>
                  <a:lnTo>
                    <a:pt x="286" y="1519"/>
                  </a:lnTo>
                  <a:lnTo>
                    <a:pt x="149" y="800"/>
                  </a:lnTo>
                  <a:close/>
                </a:path>
              </a:pathLst>
            </a:custGeom>
            <a:solidFill>
              <a:srgbClr val="A4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2301725" y="4175575"/>
              <a:ext cx="45375" cy="8300"/>
            </a:xfrm>
            <a:custGeom>
              <a:avLst/>
              <a:gdLst/>
              <a:ahLst/>
              <a:cxnLst/>
              <a:rect l="l" t="t" r="r" b="b"/>
              <a:pathLst>
                <a:path w="1815" h="332" extrusionOk="0">
                  <a:moveTo>
                    <a:pt x="0" y="1"/>
                  </a:moveTo>
                  <a:lnTo>
                    <a:pt x="0" y="332"/>
                  </a:lnTo>
                  <a:lnTo>
                    <a:pt x="1815" y="332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A4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2512275" y="4117375"/>
              <a:ext cx="95025" cy="125000"/>
            </a:xfrm>
            <a:custGeom>
              <a:avLst/>
              <a:gdLst/>
              <a:ahLst/>
              <a:cxnLst/>
              <a:rect l="l" t="t" r="r" b="b"/>
              <a:pathLst>
                <a:path w="3801" h="5000" extrusionOk="0">
                  <a:moveTo>
                    <a:pt x="1" y="1"/>
                  </a:moveTo>
                  <a:lnTo>
                    <a:pt x="1" y="4999"/>
                  </a:lnTo>
                  <a:lnTo>
                    <a:pt x="3801" y="4999"/>
                  </a:lnTo>
                  <a:lnTo>
                    <a:pt x="3801" y="1"/>
                  </a:lnTo>
                  <a:close/>
                </a:path>
              </a:pathLst>
            </a:custGeom>
            <a:solidFill>
              <a:srgbClr val="88E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2519400" y="4124525"/>
              <a:ext cx="80775" cy="110700"/>
            </a:xfrm>
            <a:custGeom>
              <a:avLst/>
              <a:gdLst/>
              <a:ahLst/>
              <a:cxnLst/>
              <a:rect l="l" t="t" r="r" b="b"/>
              <a:pathLst>
                <a:path w="3231" h="4428" extrusionOk="0">
                  <a:moveTo>
                    <a:pt x="1" y="0"/>
                  </a:moveTo>
                  <a:lnTo>
                    <a:pt x="1" y="4428"/>
                  </a:lnTo>
                  <a:lnTo>
                    <a:pt x="3231" y="4428"/>
                  </a:lnTo>
                  <a:lnTo>
                    <a:pt x="3231" y="0"/>
                  </a:lnTo>
                  <a:close/>
                </a:path>
              </a:pathLst>
            </a:custGeom>
            <a:solidFill>
              <a:srgbClr val="42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2555075" y="4122225"/>
              <a:ext cx="8300" cy="115300"/>
            </a:xfrm>
            <a:custGeom>
              <a:avLst/>
              <a:gdLst/>
              <a:ahLst/>
              <a:cxnLst/>
              <a:rect l="l" t="t" r="r" b="b"/>
              <a:pathLst>
                <a:path w="332" h="4612" extrusionOk="0">
                  <a:moveTo>
                    <a:pt x="0" y="1"/>
                  </a:moveTo>
                  <a:lnTo>
                    <a:pt x="0" y="4611"/>
                  </a:lnTo>
                  <a:lnTo>
                    <a:pt x="331" y="4611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3264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2514550" y="4175575"/>
              <a:ext cx="89325" cy="8300"/>
            </a:xfrm>
            <a:custGeom>
              <a:avLst/>
              <a:gdLst/>
              <a:ahLst/>
              <a:cxnLst/>
              <a:rect l="l" t="t" r="r" b="b"/>
              <a:pathLst>
                <a:path w="3573" h="332" extrusionOk="0">
                  <a:moveTo>
                    <a:pt x="1" y="1"/>
                  </a:moveTo>
                  <a:lnTo>
                    <a:pt x="1" y="332"/>
                  </a:lnTo>
                  <a:lnTo>
                    <a:pt x="3573" y="332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88E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2512275" y="4117375"/>
              <a:ext cx="59375" cy="125000"/>
            </a:xfrm>
            <a:custGeom>
              <a:avLst/>
              <a:gdLst/>
              <a:ahLst/>
              <a:cxnLst/>
              <a:rect l="l" t="t" r="r" b="b"/>
              <a:pathLst>
                <a:path w="2375" h="5000" extrusionOk="0">
                  <a:moveTo>
                    <a:pt x="1" y="1"/>
                  </a:moveTo>
                  <a:lnTo>
                    <a:pt x="1" y="4999"/>
                  </a:lnTo>
                  <a:lnTo>
                    <a:pt x="2374" y="4999"/>
                  </a:lnTo>
                  <a:lnTo>
                    <a:pt x="2329" y="4714"/>
                  </a:lnTo>
                  <a:lnTo>
                    <a:pt x="2043" y="4714"/>
                  </a:lnTo>
                  <a:lnTo>
                    <a:pt x="2043" y="4805"/>
                  </a:lnTo>
                  <a:lnTo>
                    <a:pt x="1712" y="4805"/>
                  </a:lnTo>
                  <a:lnTo>
                    <a:pt x="1712" y="4714"/>
                  </a:lnTo>
                  <a:lnTo>
                    <a:pt x="286" y="4714"/>
                  </a:lnTo>
                  <a:lnTo>
                    <a:pt x="286" y="2660"/>
                  </a:lnTo>
                  <a:lnTo>
                    <a:pt x="92" y="2660"/>
                  </a:lnTo>
                  <a:lnTo>
                    <a:pt x="92" y="2329"/>
                  </a:lnTo>
                  <a:lnTo>
                    <a:pt x="286" y="2329"/>
                  </a:lnTo>
                  <a:lnTo>
                    <a:pt x="286" y="286"/>
                  </a:lnTo>
                  <a:lnTo>
                    <a:pt x="1427" y="286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rgbClr val="A4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2519400" y="4124525"/>
              <a:ext cx="51100" cy="110700"/>
            </a:xfrm>
            <a:custGeom>
              <a:avLst/>
              <a:gdLst/>
              <a:ahLst/>
              <a:cxnLst/>
              <a:rect l="l" t="t" r="r" b="b"/>
              <a:pathLst>
                <a:path w="2044" h="4428" extrusionOk="0">
                  <a:moveTo>
                    <a:pt x="1" y="0"/>
                  </a:moveTo>
                  <a:lnTo>
                    <a:pt x="1" y="2043"/>
                  </a:lnTo>
                  <a:lnTo>
                    <a:pt x="1427" y="2043"/>
                  </a:lnTo>
                  <a:lnTo>
                    <a:pt x="1427" y="1575"/>
                  </a:lnTo>
                  <a:lnTo>
                    <a:pt x="1142" y="0"/>
                  </a:lnTo>
                  <a:close/>
                  <a:moveTo>
                    <a:pt x="1" y="2374"/>
                  </a:moveTo>
                  <a:lnTo>
                    <a:pt x="1" y="4428"/>
                  </a:lnTo>
                  <a:lnTo>
                    <a:pt x="1427" y="4428"/>
                  </a:lnTo>
                  <a:lnTo>
                    <a:pt x="1427" y="2374"/>
                  </a:lnTo>
                  <a:close/>
                  <a:moveTo>
                    <a:pt x="1758" y="3093"/>
                  </a:moveTo>
                  <a:lnTo>
                    <a:pt x="1758" y="4428"/>
                  </a:lnTo>
                  <a:lnTo>
                    <a:pt x="2044" y="4428"/>
                  </a:lnTo>
                  <a:lnTo>
                    <a:pt x="1758" y="3093"/>
                  </a:lnTo>
                  <a:close/>
                </a:path>
              </a:pathLst>
            </a:custGeom>
            <a:solidFill>
              <a:srgbClr val="66A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2555075" y="4163875"/>
              <a:ext cx="8300" cy="73650"/>
            </a:xfrm>
            <a:custGeom>
              <a:avLst/>
              <a:gdLst/>
              <a:ahLst/>
              <a:cxnLst/>
              <a:rect l="l" t="t" r="r" b="b"/>
              <a:pathLst>
                <a:path w="332" h="2946" extrusionOk="0">
                  <a:moveTo>
                    <a:pt x="0" y="1"/>
                  </a:moveTo>
                  <a:lnTo>
                    <a:pt x="0" y="469"/>
                  </a:lnTo>
                  <a:lnTo>
                    <a:pt x="137" y="469"/>
                  </a:lnTo>
                  <a:lnTo>
                    <a:pt x="0" y="1"/>
                  </a:lnTo>
                  <a:close/>
                  <a:moveTo>
                    <a:pt x="0" y="800"/>
                  </a:moveTo>
                  <a:lnTo>
                    <a:pt x="0" y="2854"/>
                  </a:lnTo>
                  <a:lnTo>
                    <a:pt x="0" y="2945"/>
                  </a:lnTo>
                  <a:lnTo>
                    <a:pt x="331" y="2945"/>
                  </a:lnTo>
                  <a:lnTo>
                    <a:pt x="331" y="2854"/>
                  </a:lnTo>
                  <a:lnTo>
                    <a:pt x="331" y="1519"/>
                  </a:lnTo>
                  <a:lnTo>
                    <a:pt x="194" y="800"/>
                  </a:lnTo>
                  <a:close/>
                </a:path>
              </a:pathLst>
            </a:custGeom>
            <a:solidFill>
              <a:srgbClr val="569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2514550" y="4175575"/>
              <a:ext cx="45400" cy="8300"/>
            </a:xfrm>
            <a:custGeom>
              <a:avLst/>
              <a:gdLst/>
              <a:ahLst/>
              <a:cxnLst/>
              <a:rect l="l" t="t" r="r" b="b"/>
              <a:pathLst>
                <a:path w="1816" h="332" extrusionOk="0">
                  <a:moveTo>
                    <a:pt x="1" y="1"/>
                  </a:moveTo>
                  <a:lnTo>
                    <a:pt x="1" y="332"/>
                  </a:lnTo>
                  <a:lnTo>
                    <a:pt x="1815" y="332"/>
                  </a:lnTo>
                  <a:lnTo>
                    <a:pt x="1758" y="1"/>
                  </a:lnTo>
                  <a:close/>
                </a:path>
              </a:pathLst>
            </a:custGeom>
            <a:solidFill>
              <a:srgbClr val="A4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2224700" y="3962750"/>
              <a:ext cx="229400" cy="132125"/>
            </a:xfrm>
            <a:custGeom>
              <a:avLst/>
              <a:gdLst/>
              <a:ahLst/>
              <a:cxnLst/>
              <a:rect l="l" t="t" r="r" b="b"/>
              <a:pathLst>
                <a:path w="9176" h="5285" extrusionOk="0">
                  <a:moveTo>
                    <a:pt x="9130" y="0"/>
                  </a:moveTo>
                  <a:lnTo>
                    <a:pt x="0" y="4474"/>
                  </a:lnTo>
                  <a:lnTo>
                    <a:pt x="377" y="5284"/>
                  </a:lnTo>
                  <a:lnTo>
                    <a:pt x="9130" y="1050"/>
                  </a:lnTo>
                  <a:lnTo>
                    <a:pt x="9176" y="1050"/>
                  </a:lnTo>
                  <a:lnTo>
                    <a:pt x="9176" y="0"/>
                  </a:lnTo>
                  <a:close/>
                </a:path>
              </a:pathLst>
            </a:custGeom>
            <a:solidFill>
              <a:srgbClr val="42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1914275" y="3336500"/>
              <a:ext cx="268775" cy="1016275"/>
            </a:xfrm>
            <a:custGeom>
              <a:avLst/>
              <a:gdLst/>
              <a:ahLst/>
              <a:cxnLst/>
              <a:rect l="l" t="t" r="r" b="b"/>
              <a:pathLst>
                <a:path w="10751" h="40651" extrusionOk="0">
                  <a:moveTo>
                    <a:pt x="2717" y="1"/>
                  </a:moveTo>
                  <a:lnTo>
                    <a:pt x="2614" y="1279"/>
                  </a:lnTo>
                  <a:lnTo>
                    <a:pt x="2568" y="2043"/>
                  </a:lnTo>
                  <a:lnTo>
                    <a:pt x="2477" y="3082"/>
                  </a:lnTo>
                  <a:lnTo>
                    <a:pt x="2431" y="3892"/>
                  </a:lnTo>
                  <a:lnTo>
                    <a:pt x="2374" y="4657"/>
                  </a:lnTo>
                  <a:lnTo>
                    <a:pt x="2374" y="4896"/>
                  </a:lnTo>
                  <a:lnTo>
                    <a:pt x="2283" y="6460"/>
                  </a:lnTo>
                  <a:lnTo>
                    <a:pt x="2237" y="6791"/>
                  </a:lnTo>
                  <a:lnTo>
                    <a:pt x="2237" y="7270"/>
                  </a:lnTo>
                  <a:lnTo>
                    <a:pt x="2146" y="8605"/>
                  </a:lnTo>
                  <a:lnTo>
                    <a:pt x="1998" y="10500"/>
                  </a:lnTo>
                  <a:lnTo>
                    <a:pt x="1906" y="12314"/>
                  </a:lnTo>
                  <a:lnTo>
                    <a:pt x="1" y="40651"/>
                  </a:lnTo>
                  <a:lnTo>
                    <a:pt x="10751" y="40651"/>
                  </a:lnTo>
                  <a:lnTo>
                    <a:pt x="8845" y="12314"/>
                  </a:lnTo>
                  <a:lnTo>
                    <a:pt x="8754" y="10500"/>
                  </a:lnTo>
                  <a:lnTo>
                    <a:pt x="8605" y="8605"/>
                  </a:lnTo>
                  <a:lnTo>
                    <a:pt x="8514" y="7270"/>
                  </a:lnTo>
                  <a:lnTo>
                    <a:pt x="8469" y="6791"/>
                  </a:lnTo>
                  <a:lnTo>
                    <a:pt x="8469" y="6460"/>
                  </a:lnTo>
                  <a:lnTo>
                    <a:pt x="8366" y="4896"/>
                  </a:lnTo>
                  <a:lnTo>
                    <a:pt x="8320" y="4657"/>
                  </a:lnTo>
                  <a:lnTo>
                    <a:pt x="8275" y="3892"/>
                  </a:lnTo>
                  <a:lnTo>
                    <a:pt x="8229" y="3082"/>
                  </a:lnTo>
                  <a:lnTo>
                    <a:pt x="8183" y="2043"/>
                  </a:lnTo>
                  <a:lnTo>
                    <a:pt x="8138" y="1279"/>
                  </a:lnTo>
                  <a:lnTo>
                    <a:pt x="8035" y="1"/>
                  </a:ln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1914275" y="3336500"/>
              <a:ext cx="134400" cy="1016275"/>
            </a:xfrm>
            <a:custGeom>
              <a:avLst/>
              <a:gdLst/>
              <a:ahLst/>
              <a:cxnLst/>
              <a:rect l="l" t="t" r="r" b="b"/>
              <a:pathLst>
                <a:path w="5376" h="40651" extrusionOk="0">
                  <a:moveTo>
                    <a:pt x="2717" y="1"/>
                  </a:moveTo>
                  <a:lnTo>
                    <a:pt x="1" y="40651"/>
                  </a:lnTo>
                  <a:lnTo>
                    <a:pt x="5376" y="40651"/>
                  </a:lnTo>
                  <a:lnTo>
                    <a:pt x="5376" y="1"/>
                  </a:ln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1978475" y="3368450"/>
              <a:ext cx="140400" cy="19150"/>
            </a:xfrm>
            <a:custGeom>
              <a:avLst/>
              <a:gdLst/>
              <a:ahLst/>
              <a:cxnLst/>
              <a:rect l="l" t="t" r="r" b="b"/>
              <a:pathLst>
                <a:path w="5616" h="766" extrusionOk="0">
                  <a:moveTo>
                    <a:pt x="46" y="1"/>
                  </a:moveTo>
                  <a:lnTo>
                    <a:pt x="0" y="765"/>
                  </a:lnTo>
                  <a:lnTo>
                    <a:pt x="5615" y="765"/>
                  </a:lnTo>
                  <a:lnTo>
                    <a:pt x="5570" y="1"/>
                  </a:ln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1973625" y="3433800"/>
              <a:ext cx="148675" cy="19125"/>
            </a:xfrm>
            <a:custGeom>
              <a:avLst/>
              <a:gdLst/>
              <a:ahLst/>
              <a:cxnLst/>
              <a:rect l="l" t="t" r="r" b="b"/>
              <a:pathLst>
                <a:path w="5947" h="765" extrusionOk="0">
                  <a:moveTo>
                    <a:pt x="57" y="0"/>
                  </a:moveTo>
                  <a:lnTo>
                    <a:pt x="0" y="765"/>
                  </a:lnTo>
                  <a:lnTo>
                    <a:pt x="5946" y="765"/>
                  </a:lnTo>
                  <a:lnTo>
                    <a:pt x="5901" y="0"/>
                  </a:ln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1970200" y="3497975"/>
              <a:ext cx="156950" cy="20300"/>
            </a:xfrm>
            <a:custGeom>
              <a:avLst/>
              <a:gdLst/>
              <a:ahLst/>
              <a:cxnLst/>
              <a:rect l="l" t="t" r="r" b="b"/>
              <a:pathLst>
                <a:path w="6278" h="812" extrusionOk="0">
                  <a:moveTo>
                    <a:pt x="46" y="1"/>
                  </a:moveTo>
                  <a:lnTo>
                    <a:pt x="0" y="332"/>
                  </a:lnTo>
                  <a:lnTo>
                    <a:pt x="0" y="811"/>
                  </a:lnTo>
                  <a:lnTo>
                    <a:pt x="6277" y="811"/>
                  </a:lnTo>
                  <a:lnTo>
                    <a:pt x="6232" y="332"/>
                  </a:lnTo>
                  <a:lnTo>
                    <a:pt x="6232" y="1"/>
                  </a:lnTo>
                  <a:close/>
                </a:path>
              </a:pathLst>
            </a:custGeom>
            <a:solidFill>
              <a:srgbClr val="F9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1978475" y="3368450"/>
              <a:ext cx="70200" cy="19150"/>
            </a:xfrm>
            <a:custGeom>
              <a:avLst/>
              <a:gdLst/>
              <a:ahLst/>
              <a:cxnLst/>
              <a:rect l="l" t="t" r="r" b="b"/>
              <a:pathLst>
                <a:path w="2808" h="766" extrusionOk="0">
                  <a:moveTo>
                    <a:pt x="46" y="1"/>
                  </a:moveTo>
                  <a:lnTo>
                    <a:pt x="0" y="765"/>
                  </a:lnTo>
                  <a:lnTo>
                    <a:pt x="2808" y="765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rgbClr val="F0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1973625" y="3433800"/>
              <a:ext cx="75050" cy="19125"/>
            </a:xfrm>
            <a:custGeom>
              <a:avLst/>
              <a:gdLst/>
              <a:ahLst/>
              <a:cxnLst/>
              <a:rect l="l" t="t" r="r" b="b"/>
              <a:pathLst>
                <a:path w="3002" h="765" extrusionOk="0">
                  <a:moveTo>
                    <a:pt x="57" y="0"/>
                  </a:moveTo>
                  <a:lnTo>
                    <a:pt x="0" y="765"/>
                  </a:lnTo>
                  <a:lnTo>
                    <a:pt x="3002" y="765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F0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1970200" y="3497975"/>
              <a:ext cx="78475" cy="20300"/>
            </a:xfrm>
            <a:custGeom>
              <a:avLst/>
              <a:gdLst/>
              <a:ahLst/>
              <a:cxnLst/>
              <a:rect l="l" t="t" r="r" b="b"/>
              <a:pathLst>
                <a:path w="3139" h="812" extrusionOk="0">
                  <a:moveTo>
                    <a:pt x="46" y="1"/>
                  </a:moveTo>
                  <a:lnTo>
                    <a:pt x="0" y="332"/>
                  </a:lnTo>
                  <a:lnTo>
                    <a:pt x="0" y="811"/>
                  </a:lnTo>
                  <a:lnTo>
                    <a:pt x="3139" y="811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rgbClr val="F0D6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1970200" y="3311400"/>
              <a:ext cx="156950" cy="25125"/>
            </a:xfrm>
            <a:custGeom>
              <a:avLst/>
              <a:gdLst/>
              <a:ahLst/>
              <a:cxnLst/>
              <a:rect l="l" t="t" r="r" b="b"/>
              <a:pathLst>
                <a:path w="6278" h="1005" extrusionOk="0">
                  <a:moveTo>
                    <a:pt x="0" y="0"/>
                  </a:moveTo>
                  <a:lnTo>
                    <a:pt x="0" y="1005"/>
                  </a:lnTo>
                  <a:lnTo>
                    <a:pt x="6277" y="1005"/>
                  </a:lnTo>
                  <a:lnTo>
                    <a:pt x="6277" y="0"/>
                  </a:lnTo>
                  <a:close/>
                </a:path>
              </a:pathLst>
            </a:custGeom>
            <a:solidFill>
              <a:srgbClr val="427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2048650" y="3311400"/>
              <a:ext cx="78500" cy="25125"/>
            </a:xfrm>
            <a:custGeom>
              <a:avLst/>
              <a:gdLst/>
              <a:ahLst/>
              <a:cxnLst/>
              <a:rect l="l" t="t" r="r" b="b"/>
              <a:pathLst>
                <a:path w="3140" h="1005" extrusionOk="0">
                  <a:moveTo>
                    <a:pt x="1" y="0"/>
                  </a:moveTo>
                  <a:lnTo>
                    <a:pt x="1" y="1005"/>
                  </a:lnTo>
                  <a:lnTo>
                    <a:pt x="3139" y="1005"/>
                  </a:lnTo>
                  <a:lnTo>
                    <a:pt x="3139" y="0"/>
                  </a:lnTo>
                  <a:close/>
                </a:path>
              </a:pathLst>
            </a:custGeom>
            <a:solidFill>
              <a:srgbClr val="3264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879750" y="4176725"/>
              <a:ext cx="336400" cy="176050"/>
            </a:xfrm>
            <a:custGeom>
              <a:avLst/>
              <a:gdLst/>
              <a:ahLst/>
              <a:cxnLst/>
              <a:rect l="l" t="t" r="r" b="b"/>
              <a:pathLst>
                <a:path w="13456" h="7042" extrusionOk="0">
                  <a:moveTo>
                    <a:pt x="1" y="0"/>
                  </a:moveTo>
                  <a:lnTo>
                    <a:pt x="1" y="7042"/>
                  </a:lnTo>
                  <a:lnTo>
                    <a:pt x="13456" y="7042"/>
                  </a:lnTo>
                  <a:lnTo>
                    <a:pt x="13456" y="0"/>
                  </a:lnTo>
                  <a:close/>
                </a:path>
              </a:pathLst>
            </a:custGeom>
            <a:solidFill>
              <a:srgbClr val="2A4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1879750" y="4176725"/>
              <a:ext cx="170075" cy="176050"/>
            </a:xfrm>
            <a:custGeom>
              <a:avLst/>
              <a:gdLst/>
              <a:ahLst/>
              <a:cxnLst/>
              <a:rect l="l" t="t" r="r" b="b"/>
              <a:pathLst>
                <a:path w="6803" h="7042" extrusionOk="0">
                  <a:moveTo>
                    <a:pt x="1" y="0"/>
                  </a:moveTo>
                  <a:lnTo>
                    <a:pt x="1" y="7042"/>
                  </a:lnTo>
                  <a:lnTo>
                    <a:pt x="6802" y="7042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rgbClr val="3E54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118850" y="4262325"/>
              <a:ext cx="51075" cy="51375"/>
            </a:xfrm>
            <a:custGeom>
              <a:avLst/>
              <a:gdLst/>
              <a:ahLst/>
              <a:cxnLst/>
              <a:rect l="l" t="t" r="r" b="b"/>
              <a:pathLst>
                <a:path w="2043" h="2055" extrusionOk="0">
                  <a:moveTo>
                    <a:pt x="1039" y="0"/>
                  </a:moveTo>
                  <a:cubicBezTo>
                    <a:pt x="468" y="0"/>
                    <a:pt x="0" y="434"/>
                    <a:pt x="0" y="1004"/>
                  </a:cubicBezTo>
                  <a:cubicBezTo>
                    <a:pt x="0" y="1575"/>
                    <a:pt x="468" y="2054"/>
                    <a:pt x="1039" y="2054"/>
                  </a:cubicBezTo>
                  <a:cubicBezTo>
                    <a:pt x="1609" y="2054"/>
                    <a:pt x="2043" y="1575"/>
                    <a:pt x="2043" y="1004"/>
                  </a:cubicBezTo>
                  <a:cubicBezTo>
                    <a:pt x="2043" y="434"/>
                    <a:pt x="1609" y="0"/>
                    <a:pt x="1039" y="0"/>
                  </a:cubicBezTo>
                  <a:close/>
                </a:path>
              </a:pathLst>
            </a:custGeom>
            <a:solidFill>
              <a:srgbClr val="7D9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2121125" y="4264875"/>
              <a:ext cx="46525" cy="99900"/>
            </a:xfrm>
            <a:custGeom>
              <a:avLst/>
              <a:gdLst/>
              <a:ahLst/>
              <a:cxnLst/>
              <a:rect l="l" t="t" r="r" b="b"/>
              <a:pathLst>
                <a:path w="1861" h="3996" extrusionOk="0">
                  <a:moveTo>
                    <a:pt x="948" y="1"/>
                  </a:moveTo>
                  <a:cubicBezTo>
                    <a:pt x="434" y="1"/>
                    <a:pt x="1" y="423"/>
                    <a:pt x="1" y="902"/>
                  </a:cubicBezTo>
                  <a:lnTo>
                    <a:pt x="1" y="3995"/>
                  </a:lnTo>
                  <a:lnTo>
                    <a:pt x="1861" y="3995"/>
                  </a:lnTo>
                  <a:lnTo>
                    <a:pt x="1861" y="902"/>
                  </a:lnTo>
                  <a:cubicBezTo>
                    <a:pt x="1861" y="423"/>
                    <a:pt x="1427" y="1"/>
                    <a:pt x="948" y="1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2121125" y="4264875"/>
              <a:ext cx="23700" cy="99900"/>
            </a:xfrm>
            <a:custGeom>
              <a:avLst/>
              <a:gdLst/>
              <a:ahLst/>
              <a:cxnLst/>
              <a:rect l="l" t="t" r="r" b="b"/>
              <a:pathLst>
                <a:path w="948" h="3996" extrusionOk="0">
                  <a:moveTo>
                    <a:pt x="948" y="1"/>
                  </a:moveTo>
                  <a:cubicBezTo>
                    <a:pt x="434" y="1"/>
                    <a:pt x="1" y="423"/>
                    <a:pt x="1" y="902"/>
                  </a:cubicBezTo>
                  <a:lnTo>
                    <a:pt x="1" y="3995"/>
                  </a:lnTo>
                  <a:lnTo>
                    <a:pt x="948" y="3995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C5D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2118850" y="4362175"/>
              <a:ext cx="52225" cy="4875"/>
            </a:xfrm>
            <a:custGeom>
              <a:avLst/>
              <a:gdLst/>
              <a:ahLst/>
              <a:cxnLst/>
              <a:rect l="l" t="t" r="r" b="b"/>
              <a:pathLst>
                <a:path w="2089" h="195" extrusionOk="0">
                  <a:moveTo>
                    <a:pt x="92" y="0"/>
                  </a:moveTo>
                  <a:cubicBezTo>
                    <a:pt x="46" y="0"/>
                    <a:pt x="0" y="57"/>
                    <a:pt x="0" y="103"/>
                  </a:cubicBezTo>
                  <a:cubicBezTo>
                    <a:pt x="0" y="149"/>
                    <a:pt x="46" y="194"/>
                    <a:pt x="92" y="194"/>
                  </a:cubicBezTo>
                  <a:lnTo>
                    <a:pt x="2043" y="194"/>
                  </a:lnTo>
                  <a:cubicBezTo>
                    <a:pt x="2089" y="194"/>
                    <a:pt x="2089" y="149"/>
                    <a:pt x="2089" y="103"/>
                  </a:cubicBezTo>
                  <a:cubicBezTo>
                    <a:pt x="2089" y="57"/>
                    <a:pt x="2089" y="0"/>
                    <a:pt x="2043" y="0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118850" y="4362175"/>
              <a:ext cx="25975" cy="4875"/>
            </a:xfrm>
            <a:custGeom>
              <a:avLst/>
              <a:gdLst/>
              <a:ahLst/>
              <a:cxnLst/>
              <a:rect l="l" t="t" r="r" b="b"/>
              <a:pathLst>
                <a:path w="1039" h="195" extrusionOk="0">
                  <a:moveTo>
                    <a:pt x="92" y="0"/>
                  </a:moveTo>
                  <a:cubicBezTo>
                    <a:pt x="46" y="0"/>
                    <a:pt x="0" y="57"/>
                    <a:pt x="0" y="103"/>
                  </a:cubicBezTo>
                  <a:cubicBezTo>
                    <a:pt x="0" y="149"/>
                    <a:pt x="46" y="194"/>
                    <a:pt x="92" y="194"/>
                  </a:cubicBezTo>
                  <a:lnTo>
                    <a:pt x="1039" y="194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1913150" y="4196975"/>
              <a:ext cx="274475" cy="22575"/>
            </a:xfrm>
            <a:custGeom>
              <a:avLst/>
              <a:gdLst/>
              <a:ahLst/>
              <a:cxnLst/>
              <a:rect l="l" t="t" r="r" b="b"/>
              <a:pathLst>
                <a:path w="10979" h="903" extrusionOk="0">
                  <a:moveTo>
                    <a:pt x="0" y="1"/>
                  </a:moveTo>
                  <a:lnTo>
                    <a:pt x="0" y="902"/>
                  </a:lnTo>
                  <a:lnTo>
                    <a:pt x="10979" y="902"/>
                  </a:lnTo>
                  <a:lnTo>
                    <a:pt x="109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2049800" y="4196975"/>
              <a:ext cx="137825" cy="22575"/>
            </a:xfrm>
            <a:custGeom>
              <a:avLst/>
              <a:gdLst/>
              <a:ahLst/>
              <a:cxnLst/>
              <a:rect l="l" t="t" r="r" b="b"/>
              <a:pathLst>
                <a:path w="5513" h="903" extrusionOk="0">
                  <a:moveTo>
                    <a:pt x="0" y="1"/>
                  </a:moveTo>
                  <a:lnTo>
                    <a:pt x="0" y="902"/>
                  </a:lnTo>
                  <a:lnTo>
                    <a:pt x="5513" y="902"/>
                  </a:lnTo>
                  <a:lnTo>
                    <a:pt x="5513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2049800" y="4236350"/>
              <a:ext cx="137825" cy="21425"/>
            </a:xfrm>
            <a:custGeom>
              <a:avLst/>
              <a:gdLst/>
              <a:ahLst/>
              <a:cxnLst/>
              <a:rect l="l" t="t" r="r" b="b"/>
              <a:pathLst>
                <a:path w="5513" h="857" extrusionOk="0">
                  <a:moveTo>
                    <a:pt x="0" y="1"/>
                  </a:moveTo>
                  <a:lnTo>
                    <a:pt x="0" y="857"/>
                  </a:lnTo>
                  <a:lnTo>
                    <a:pt x="5513" y="857"/>
                  </a:lnTo>
                  <a:lnTo>
                    <a:pt x="5513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1913150" y="4236350"/>
              <a:ext cx="274475" cy="21425"/>
            </a:xfrm>
            <a:custGeom>
              <a:avLst/>
              <a:gdLst/>
              <a:ahLst/>
              <a:cxnLst/>
              <a:rect l="l" t="t" r="r" b="b"/>
              <a:pathLst>
                <a:path w="10979" h="857" extrusionOk="0">
                  <a:moveTo>
                    <a:pt x="0" y="1"/>
                  </a:moveTo>
                  <a:lnTo>
                    <a:pt x="0" y="857"/>
                  </a:lnTo>
                  <a:lnTo>
                    <a:pt x="10979" y="857"/>
                  </a:lnTo>
                  <a:lnTo>
                    <a:pt x="109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2017850" y="4272025"/>
              <a:ext cx="64225" cy="80750"/>
            </a:xfrm>
            <a:custGeom>
              <a:avLst/>
              <a:gdLst/>
              <a:ahLst/>
              <a:cxnLst/>
              <a:rect l="l" t="t" r="r" b="b"/>
              <a:pathLst>
                <a:path w="2569" h="3230" extrusionOk="0">
                  <a:moveTo>
                    <a:pt x="1278" y="0"/>
                  </a:moveTo>
                  <a:cubicBezTo>
                    <a:pt x="571" y="0"/>
                    <a:pt x="0" y="571"/>
                    <a:pt x="0" y="1278"/>
                  </a:cubicBezTo>
                  <a:lnTo>
                    <a:pt x="0" y="3230"/>
                  </a:lnTo>
                  <a:lnTo>
                    <a:pt x="2568" y="3230"/>
                  </a:lnTo>
                  <a:lnTo>
                    <a:pt x="2568" y="1278"/>
                  </a:lnTo>
                  <a:cubicBezTo>
                    <a:pt x="2568" y="571"/>
                    <a:pt x="1997" y="0"/>
                    <a:pt x="1278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017850" y="4272025"/>
              <a:ext cx="31975" cy="80750"/>
            </a:xfrm>
            <a:custGeom>
              <a:avLst/>
              <a:gdLst/>
              <a:ahLst/>
              <a:cxnLst/>
              <a:rect l="l" t="t" r="r" b="b"/>
              <a:pathLst>
                <a:path w="1279" h="3230" extrusionOk="0">
                  <a:moveTo>
                    <a:pt x="1278" y="0"/>
                  </a:moveTo>
                  <a:cubicBezTo>
                    <a:pt x="571" y="0"/>
                    <a:pt x="0" y="571"/>
                    <a:pt x="0" y="1278"/>
                  </a:cubicBezTo>
                  <a:lnTo>
                    <a:pt x="0" y="3230"/>
                  </a:lnTo>
                  <a:lnTo>
                    <a:pt x="1278" y="3230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1450650" y="3658600"/>
              <a:ext cx="453100" cy="694175"/>
            </a:xfrm>
            <a:custGeom>
              <a:avLst/>
              <a:gdLst/>
              <a:ahLst/>
              <a:cxnLst/>
              <a:rect l="l" t="t" r="r" b="b"/>
              <a:pathLst>
                <a:path w="18124" h="27767" extrusionOk="0">
                  <a:moveTo>
                    <a:pt x="4611" y="1"/>
                  </a:moveTo>
                  <a:lnTo>
                    <a:pt x="4235" y="2135"/>
                  </a:lnTo>
                  <a:lnTo>
                    <a:pt x="4041" y="3379"/>
                  </a:lnTo>
                  <a:lnTo>
                    <a:pt x="3801" y="4657"/>
                  </a:lnTo>
                  <a:lnTo>
                    <a:pt x="3619" y="5890"/>
                  </a:lnTo>
                  <a:lnTo>
                    <a:pt x="3424" y="7179"/>
                  </a:lnTo>
                  <a:lnTo>
                    <a:pt x="3185" y="8412"/>
                  </a:lnTo>
                  <a:lnTo>
                    <a:pt x="1" y="27767"/>
                  </a:lnTo>
                  <a:lnTo>
                    <a:pt x="18123" y="27767"/>
                  </a:lnTo>
                  <a:lnTo>
                    <a:pt x="14928" y="8412"/>
                  </a:lnTo>
                  <a:lnTo>
                    <a:pt x="14745" y="7179"/>
                  </a:lnTo>
                  <a:lnTo>
                    <a:pt x="14506" y="5890"/>
                  </a:lnTo>
                  <a:lnTo>
                    <a:pt x="14312" y="4657"/>
                  </a:lnTo>
                  <a:lnTo>
                    <a:pt x="14072" y="3379"/>
                  </a:lnTo>
                  <a:lnTo>
                    <a:pt x="13889" y="2135"/>
                  </a:lnTo>
                  <a:lnTo>
                    <a:pt x="13559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1450650" y="3658600"/>
              <a:ext cx="227125" cy="694175"/>
            </a:xfrm>
            <a:custGeom>
              <a:avLst/>
              <a:gdLst/>
              <a:ahLst/>
              <a:cxnLst/>
              <a:rect l="l" t="t" r="r" b="b"/>
              <a:pathLst>
                <a:path w="9085" h="27767" extrusionOk="0">
                  <a:moveTo>
                    <a:pt x="4611" y="1"/>
                  </a:moveTo>
                  <a:lnTo>
                    <a:pt x="1" y="27767"/>
                  </a:lnTo>
                  <a:lnTo>
                    <a:pt x="9085" y="27767"/>
                  </a:lnTo>
                  <a:lnTo>
                    <a:pt x="9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1551650" y="3711950"/>
              <a:ext cx="250825" cy="31125"/>
            </a:xfrm>
            <a:custGeom>
              <a:avLst/>
              <a:gdLst/>
              <a:ahLst/>
              <a:cxnLst/>
              <a:rect l="l" t="t" r="r" b="b"/>
              <a:pathLst>
                <a:path w="10033" h="1245" extrusionOk="0">
                  <a:moveTo>
                    <a:pt x="195" y="1"/>
                  </a:moveTo>
                  <a:lnTo>
                    <a:pt x="1" y="1245"/>
                  </a:lnTo>
                  <a:lnTo>
                    <a:pt x="10032" y="1245"/>
                  </a:lnTo>
                  <a:lnTo>
                    <a:pt x="9849" y="1"/>
                  </a:lnTo>
                  <a:close/>
                </a:path>
              </a:pathLst>
            </a:custGeom>
            <a:solidFill>
              <a:srgbClr val="93A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1541100" y="3775025"/>
              <a:ext cx="272200" cy="30825"/>
            </a:xfrm>
            <a:custGeom>
              <a:avLst/>
              <a:gdLst/>
              <a:ahLst/>
              <a:cxnLst/>
              <a:rect l="l" t="t" r="r" b="b"/>
              <a:pathLst>
                <a:path w="10888" h="1233" extrusionOk="0">
                  <a:moveTo>
                    <a:pt x="183" y="0"/>
                  </a:moveTo>
                  <a:lnTo>
                    <a:pt x="1" y="1233"/>
                  </a:lnTo>
                  <a:lnTo>
                    <a:pt x="10888" y="1233"/>
                  </a:lnTo>
                  <a:lnTo>
                    <a:pt x="10694" y="0"/>
                  </a:lnTo>
                  <a:close/>
                </a:path>
              </a:pathLst>
            </a:custGeom>
            <a:solidFill>
              <a:srgbClr val="93A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1530250" y="3838075"/>
              <a:ext cx="293600" cy="30825"/>
            </a:xfrm>
            <a:custGeom>
              <a:avLst/>
              <a:gdLst/>
              <a:ahLst/>
              <a:cxnLst/>
              <a:rect l="l" t="t" r="r" b="b"/>
              <a:pathLst>
                <a:path w="11744" h="1233" extrusionOk="0">
                  <a:moveTo>
                    <a:pt x="240" y="0"/>
                  </a:moveTo>
                  <a:lnTo>
                    <a:pt x="1" y="1233"/>
                  </a:lnTo>
                  <a:lnTo>
                    <a:pt x="11744" y="1233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rgbClr val="93A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1551650" y="3711950"/>
              <a:ext cx="126125" cy="31125"/>
            </a:xfrm>
            <a:custGeom>
              <a:avLst/>
              <a:gdLst/>
              <a:ahLst/>
              <a:cxnLst/>
              <a:rect l="l" t="t" r="r" b="b"/>
              <a:pathLst>
                <a:path w="5045" h="1245" extrusionOk="0">
                  <a:moveTo>
                    <a:pt x="195" y="1"/>
                  </a:moveTo>
                  <a:lnTo>
                    <a:pt x="1" y="1245"/>
                  </a:lnTo>
                  <a:lnTo>
                    <a:pt x="5045" y="1245"/>
                  </a:lnTo>
                  <a:lnTo>
                    <a:pt x="5045" y="1"/>
                  </a:ln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1541100" y="3775025"/>
              <a:ext cx="136675" cy="30825"/>
            </a:xfrm>
            <a:custGeom>
              <a:avLst/>
              <a:gdLst/>
              <a:ahLst/>
              <a:cxnLst/>
              <a:rect l="l" t="t" r="r" b="b"/>
              <a:pathLst>
                <a:path w="5467" h="1233" extrusionOk="0">
                  <a:moveTo>
                    <a:pt x="183" y="0"/>
                  </a:moveTo>
                  <a:lnTo>
                    <a:pt x="1" y="1233"/>
                  </a:lnTo>
                  <a:lnTo>
                    <a:pt x="5467" y="1233"/>
                  </a:lnTo>
                  <a:lnTo>
                    <a:pt x="5467" y="0"/>
                  </a:ln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1530250" y="3838075"/>
              <a:ext cx="147525" cy="30825"/>
            </a:xfrm>
            <a:custGeom>
              <a:avLst/>
              <a:gdLst/>
              <a:ahLst/>
              <a:cxnLst/>
              <a:rect l="l" t="t" r="r" b="b"/>
              <a:pathLst>
                <a:path w="5901" h="1233" extrusionOk="0">
                  <a:moveTo>
                    <a:pt x="240" y="0"/>
                  </a:moveTo>
                  <a:lnTo>
                    <a:pt x="1" y="1233"/>
                  </a:lnTo>
                  <a:lnTo>
                    <a:pt x="5901" y="1233"/>
                  </a:lnTo>
                  <a:lnTo>
                    <a:pt x="5901" y="0"/>
                  </a:ln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1547100" y="3632350"/>
              <a:ext cx="260225" cy="26275"/>
            </a:xfrm>
            <a:custGeom>
              <a:avLst/>
              <a:gdLst/>
              <a:ahLst/>
              <a:cxnLst/>
              <a:rect l="l" t="t" r="r" b="b"/>
              <a:pathLst>
                <a:path w="10409" h="1051" extrusionOk="0">
                  <a:moveTo>
                    <a:pt x="0" y="1"/>
                  </a:moveTo>
                  <a:lnTo>
                    <a:pt x="0" y="1051"/>
                  </a:lnTo>
                  <a:lnTo>
                    <a:pt x="10408" y="105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1677750" y="3632350"/>
              <a:ext cx="129575" cy="26275"/>
            </a:xfrm>
            <a:custGeom>
              <a:avLst/>
              <a:gdLst/>
              <a:ahLst/>
              <a:cxnLst/>
              <a:rect l="l" t="t" r="r" b="b"/>
              <a:pathLst>
                <a:path w="5183" h="1051" extrusionOk="0">
                  <a:moveTo>
                    <a:pt x="1" y="1"/>
                  </a:moveTo>
                  <a:lnTo>
                    <a:pt x="1" y="1051"/>
                  </a:lnTo>
                  <a:lnTo>
                    <a:pt x="5182" y="1051"/>
                  </a:lnTo>
                  <a:lnTo>
                    <a:pt x="5182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1492325" y="3234075"/>
              <a:ext cx="369775" cy="369775"/>
            </a:xfrm>
            <a:custGeom>
              <a:avLst/>
              <a:gdLst/>
              <a:ahLst/>
              <a:cxnLst/>
              <a:rect l="l" t="t" r="r" b="b"/>
              <a:pathLst>
                <a:path w="14791" h="14791" extrusionOk="0">
                  <a:moveTo>
                    <a:pt x="7372" y="1"/>
                  </a:moveTo>
                  <a:cubicBezTo>
                    <a:pt x="3332" y="1"/>
                    <a:pt x="0" y="3333"/>
                    <a:pt x="0" y="7419"/>
                  </a:cubicBezTo>
                  <a:cubicBezTo>
                    <a:pt x="0" y="11458"/>
                    <a:pt x="3332" y="14791"/>
                    <a:pt x="7372" y="14791"/>
                  </a:cubicBezTo>
                  <a:cubicBezTo>
                    <a:pt x="11458" y="14791"/>
                    <a:pt x="14790" y="11458"/>
                    <a:pt x="14790" y="7419"/>
                  </a:cubicBezTo>
                  <a:cubicBezTo>
                    <a:pt x="14790" y="3333"/>
                    <a:pt x="11458" y="1"/>
                    <a:pt x="7372" y="1"/>
                  </a:cubicBezTo>
                  <a:close/>
                </a:path>
              </a:pathLst>
            </a:custGeom>
            <a:solidFill>
              <a:srgbClr val="62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1622975" y="3374450"/>
              <a:ext cx="198600" cy="197450"/>
            </a:xfrm>
            <a:custGeom>
              <a:avLst/>
              <a:gdLst/>
              <a:ahLst/>
              <a:cxnLst/>
              <a:rect l="l" t="t" r="r" b="b"/>
              <a:pathLst>
                <a:path w="7944" h="7898" extrusionOk="0">
                  <a:moveTo>
                    <a:pt x="7944" y="0"/>
                  </a:moveTo>
                  <a:lnTo>
                    <a:pt x="7944" y="0"/>
                  </a:lnTo>
                  <a:cubicBezTo>
                    <a:pt x="6232" y="92"/>
                    <a:pt x="4851" y="377"/>
                    <a:pt x="3755" y="708"/>
                  </a:cubicBezTo>
                  <a:cubicBezTo>
                    <a:pt x="3424" y="856"/>
                    <a:pt x="3139" y="948"/>
                    <a:pt x="2854" y="1096"/>
                  </a:cubicBezTo>
                  <a:cubicBezTo>
                    <a:pt x="1473" y="1712"/>
                    <a:pt x="720" y="2568"/>
                    <a:pt x="332" y="3470"/>
                  </a:cubicBezTo>
                  <a:cubicBezTo>
                    <a:pt x="104" y="3949"/>
                    <a:pt x="1" y="4474"/>
                    <a:pt x="46" y="4942"/>
                  </a:cubicBezTo>
                  <a:cubicBezTo>
                    <a:pt x="46" y="5090"/>
                    <a:pt x="104" y="5227"/>
                    <a:pt x="104" y="5376"/>
                  </a:cubicBezTo>
                  <a:cubicBezTo>
                    <a:pt x="149" y="5421"/>
                    <a:pt x="149" y="5421"/>
                    <a:pt x="149" y="5467"/>
                  </a:cubicBezTo>
                  <a:cubicBezTo>
                    <a:pt x="149" y="5558"/>
                    <a:pt x="195" y="5615"/>
                    <a:pt x="195" y="5706"/>
                  </a:cubicBezTo>
                  <a:cubicBezTo>
                    <a:pt x="286" y="5900"/>
                    <a:pt x="389" y="6083"/>
                    <a:pt x="480" y="6277"/>
                  </a:cubicBezTo>
                  <a:cubicBezTo>
                    <a:pt x="526" y="6368"/>
                    <a:pt x="617" y="6471"/>
                    <a:pt x="674" y="6562"/>
                  </a:cubicBezTo>
                  <a:cubicBezTo>
                    <a:pt x="720" y="6608"/>
                    <a:pt x="720" y="6654"/>
                    <a:pt x="765" y="6699"/>
                  </a:cubicBezTo>
                  <a:cubicBezTo>
                    <a:pt x="811" y="6699"/>
                    <a:pt x="811" y="6756"/>
                    <a:pt x="857" y="6802"/>
                  </a:cubicBezTo>
                  <a:lnTo>
                    <a:pt x="332" y="7224"/>
                  </a:lnTo>
                  <a:lnTo>
                    <a:pt x="720" y="7612"/>
                  </a:lnTo>
                  <a:lnTo>
                    <a:pt x="1142" y="7087"/>
                  </a:lnTo>
                  <a:cubicBezTo>
                    <a:pt x="1702" y="7580"/>
                    <a:pt x="2429" y="7898"/>
                    <a:pt x="3210" y="7898"/>
                  </a:cubicBezTo>
                  <a:cubicBezTo>
                    <a:pt x="3622" y="7898"/>
                    <a:pt x="4049" y="7809"/>
                    <a:pt x="4474" y="7612"/>
                  </a:cubicBezTo>
                  <a:cubicBezTo>
                    <a:pt x="4566" y="7555"/>
                    <a:pt x="4668" y="7510"/>
                    <a:pt x="4805" y="7464"/>
                  </a:cubicBezTo>
                  <a:cubicBezTo>
                    <a:pt x="5376" y="7133"/>
                    <a:pt x="5992" y="6608"/>
                    <a:pt x="6472" y="5752"/>
                  </a:cubicBezTo>
                  <a:cubicBezTo>
                    <a:pt x="7236" y="4565"/>
                    <a:pt x="7750" y="2705"/>
                    <a:pt x="7944" y="0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1622975" y="3374450"/>
              <a:ext cx="198600" cy="185475"/>
            </a:xfrm>
            <a:custGeom>
              <a:avLst/>
              <a:gdLst/>
              <a:ahLst/>
              <a:cxnLst/>
              <a:rect l="l" t="t" r="r" b="b"/>
              <a:pathLst>
                <a:path w="7944" h="7419" extrusionOk="0">
                  <a:moveTo>
                    <a:pt x="7944" y="0"/>
                  </a:moveTo>
                  <a:cubicBezTo>
                    <a:pt x="6232" y="92"/>
                    <a:pt x="4851" y="377"/>
                    <a:pt x="3755" y="708"/>
                  </a:cubicBezTo>
                  <a:cubicBezTo>
                    <a:pt x="3424" y="856"/>
                    <a:pt x="3139" y="948"/>
                    <a:pt x="2854" y="1096"/>
                  </a:cubicBezTo>
                  <a:cubicBezTo>
                    <a:pt x="1473" y="1712"/>
                    <a:pt x="720" y="2568"/>
                    <a:pt x="332" y="3470"/>
                  </a:cubicBezTo>
                  <a:cubicBezTo>
                    <a:pt x="104" y="3949"/>
                    <a:pt x="1" y="4474"/>
                    <a:pt x="46" y="4942"/>
                  </a:cubicBezTo>
                  <a:cubicBezTo>
                    <a:pt x="46" y="5136"/>
                    <a:pt x="104" y="5330"/>
                    <a:pt x="149" y="5467"/>
                  </a:cubicBezTo>
                  <a:cubicBezTo>
                    <a:pt x="149" y="5558"/>
                    <a:pt x="195" y="5615"/>
                    <a:pt x="195" y="5706"/>
                  </a:cubicBezTo>
                  <a:cubicBezTo>
                    <a:pt x="286" y="5900"/>
                    <a:pt x="389" y="6083"/>
                    <a:pt x="480" y="6277"/>
                  </a:cubicBezTo>
                  <a:cubicBezTo>
                    <a:pt x="526" y="6368"/>
                    <a:pt x="617" y="6471"/>
                    <a:pt x="674" y="6562"/>
                  </a:cubicBezTo>
                  <a:cubicBezTo>
                    <a:pt x="720" y="6654"/>
                    <a:pt x="811" y="6699"/>
                    <a:pt x="857" y="6802"/>
                  </a:cubicBezTo>
                  <a:lnTo>
                    <a:pt x="332" y="7224"/>
                  </a:lnTo>
                  <a:lnTo>
                    <a:pt x="526" y="7418"/>
                  </a:lnTo>
                  <a:lnTo>
                    <a:pt x="7944" y="0"/>
                  </a:ln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1694300" y="3392125"/>
              <a:ext cx="47675" cy="79925"/>
            </a:xfrm>
            <a:custGeom>
              <a:avLst/>
              <a:gdLst/>
              <a:ahLst/>
              <a:cxnLst/>
              <a:rect l="l" t="t" r="r" b="b"/>
              <a:pathLst>
                <a:path w="1907" h="3197" extrusionOk="0">
                  <a:moveTo>
                    <a:pt x="902" y="1"/>
                  </a:moveTo>
                  <a:cubicBezTo>
                    <a:pt x="571" y="149"/>
                    <a:pt x="286" y="241"/>
                    <a:pt x="1" y="389"/>
                  </a:cubicBezTo>
                  <a:lnTo>
                    <a:pt x="1142" y="3196"/>
                  </a:lnTo>
                  <a:lnTo>
                    <a:pt x="1907" y="2477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1665775" y="3487425"/>
              <a:ext cx="119000" cy="73625"/>
            </a:xfrm>
            <a:custGeom>
              <a:avLst/>
              <a:gdLst/>
              <a:ahLst/>
              <a:cxnLst/>
              <a:rect l="l" t="t" r="r" b="b"/>
              <a:pathLst>
                <a:path w="4760" h="2945" extrusionOk="0">
                  <a:moveTo>
                    <a:pt x="1667" y="1"/>
                  </a:moveTo>
                  <a:lnTo>
                    <a:pt x="1" y="1712"/>
                  </a:lnTo>
                  <a:lnTo>
                    <a:pt x="3093" y="2945"/>
                  </a:lnTo>
                  <a:cubicBezTo>
                    <a:pt x="3664" y="2614"/>
                    <a:pt x="4280" y="2089"/>
                    <a:pt x="4760" y="1233"/>
                  </a:cubicBezTo>
                  <a:lnTo>
                    <a:pt x="1667" y="1"/>
                  </a:ln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1543375" y="3313675"/>
              <a:ext cx="108175" cy="108975"/>
            </a:xfrm>
            <a:custGeom>
              <a:avLst/>
              <a:gdLst/>
              <a:ahLst/>
              <a:cxnLst/>
              <a:rect l="l" t="t" r="r" b="b"/>
              <a:pathLst>
                <a:path w="4327" h="4359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0"/>
                    <a:pt x="377" y="2523"/>
                    <a:pt x="765" y="3196"/>
                  </a:cubicBezTo>
                  <a:cubicBezTo>
                    <a:pt x="1051" y="3664"/>
                    <a:pt x="1382" y="3949"/>
                    <a:pt x="1713" y="4143"/>
                  </a:cubicBezTo>
                  <a:cubicBezTo>
                    <a:pt x="1758" y="4143"/>
                    <a:pt x="1804" y="4189"/>
                    <a:pt x="1907" y="4189"/>
                  </a:cubicBezTo>
                  <a:cubicBezTo>
                    <a:pt x="2141" y="4306"/>
                    <a:pt x="2376" y="4359"/>
                    <a:pt x="2602" y="4359"/>
                  </a:cubicBezTo>
                  <a:cubicBezTo>
                    <a:pt x="3015" y="4359"/>
                    <a:pt x="3400" y="4184"/>
                    <a:pt x="3710" y="3904"/>
                  </a:cubicBezTo>
                  <a:lnTo>
                    <a:pt x="3949" y="4189"/>
                  </a:lnTo>
                  <a:lnTo>
                    <a:pt x="4189" y="3995"/>
                  </a:lnTo>
                  <a:lnTo>
                    <a:pt x="3858" y="3767"/>
                  </a:lnTo>
                  <a:cubicBezTo>
                    <a:pt x="3904" y="3767"/>
                    <a:pt x="3904" y="3710"/>
                    <a:pt x="3949" y="3710"/>
                  </a:cubicBezTo>
                  <a:cubicBezTo>
                    <a:pt x="3949" y="3664"/>
                    <a:pt x="3949" y="3664"/>
                    <a:pt x="3995" y="3618"/>
                  </a:cubicBezTo>
                  <a:cubicBezTo>
                    <a:pt x="3995" y="3573"/>
                    <a:pt x="4041" y="3527"/>
                    <a:pt x="4086" y="3481"/>
                  </a:cubicBezTo>
                  <a:cubicBezTo>
                    <a:pt x="4143" y="3379"/>
                    <a:pt x="4189" y="3287"/>
                    <a:pt x="4235" y="3139"/>
                  </a:cubicBezTo>
                  <a:cubicBezTo>
                    <a:pt x="4235" y="3093"/>
                    <a:pt x="4235" y="3093"/>
                    <a:pt x="4280" y="3048"/>
                  </a:cubicBezTo>
                  <a:lnTo>
                    <a:pt x="4280" y="2956"/>
                  </a:lnTo>
                  <a:cubicBezTo>
                    <a:pt x="4280" y="2911"/>
                    <a:pt x="4326" y="2808"/>
                    <a:pt x="4326" y="2717"/>
                  </a:cubicBezTo>
                  <a:cubicBezTo>
                    <a:pt x="4326" y="2477"/>
                    <a:pt x="4280" y="2192"/>
                    <a:pt x="4189" y="1906"/>
                  </a:cubicBezTo>
                  <a:cubicBezTo>
                    <a:pt x="3949" y="1427"/>
                    <a:pt x="3516" y="959"/>
                    <a:pt x="2763" y="628"/>
                  </a:cubicBezTo>
                  <a:cubicBezTo>
                    <a:pt x="2614" y="526"/>
                    <a:pt x="2477" y="480"/>
                    <a:pt x="2283" y="434"/>
                  </a:cubicBezTo>
                  <a:cubicBezTo>
                    <a:pt x="1667" y="240"/>
                    <a:pt x="948" y="58"/>
                    <a:pt x="1" y="1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1543375" y="3313675"/>
              <a:ext cx="108175" cy="102450"/>
            </a:xfrm>
            <a:custGeom>
              <a:avLst/>
              <a:gdLst/>
              <a:ahLst/>
              <a:cxnLst/>
              <a:rect l="l" t="t" r="r" b="b"/>
              <a:pathLst>
                <a:path w="4327" h="4098" extrusionOk="0">
                  <a:moveTo>
                    <a:pt x="1" y="1"/>
                  </a:moveTo>
                  <a:lnTo>
                    <a:pt x="4041" y="4098"/>
                  </a:lnTo>
                  <a:lnTo>
                    <a:pt x="4189" y="3995"/>
                  </a:lnTo>
                  <a:lnTo>
                    <a:pt x="3858" y="3767"/>
                  </a:lnTo>
                  <a:lnTo>
                    <a:pt x="3995" y="3618"/>
                  </a:lnTo>
                  <a:cubicBezTo>
                    <a:pt x="3995" y="3573"/>
                    <a:pt x="4041" y="3527"/>
                    <a:pt x="4086" y="3481"/>
                  </a:cubicBezTo>
                  <a:cubicBezTo>
                    <a:pt x="4143" y="3379"/>
                    <a:pt x="4189" y="3287"/>
                    <a:pt x="4235" y="3139"/>
                  </a:cubicBezTo>
                  <a:cubicBezTo>
                    <a:pt x="4235" y="3093"/>
                    <a:pt x="4235" y="3093"/>
                    <a:pt x="4280" y="3048"/>
                  </a:cubicBezTo>
                  <a:cubicBezTo>
                    <a:pt x="4280" y="2956"/>
                    <a:pt x="4326" y="2854"/>
                    <a:pt x="4326" y="2717"/>
                  </a:cubicBezTo>
                  <a:cubicBezTo>
                    <a:pt x="4326" y="2477"/>
                    <a:pt x="4280" y="2192"/>
                    <a:pt x="4189" y="1906"/>
                  </a:cubicBezTo>
                  <a:cubicBezTo>
                    <a:pt x="3949" y="1427"/>
                    <a:pt x="3516" y="959"/>
                    <a:pt x="2763" y="628"/>
                  </a:cubicBezTo>
                  <a:cubicBezTo>
                    <a:pt x="2614" y="526"/>
                    <a:pt x="2477" y="480"/>
                    <a:pt x="2283" y="434"/>
                  </a:cubicBezTo>
                  <a:cubicBezTo>
                    <a:pt x="1667" y="240"/>
                    <a:pt x="948" y="58"/>
                    <a:pt x="1" y="1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1586175" y="3324525"/>
              <a:ext cx="26275" cy="43950"/>
            </a:xfrm>
            <a:custGeom>
              <a:avLst/>
              <a:gdLst/>
              <a:ahLst/>
              <a:cxnLst/>
              <a:rect l="l" t="t" r="r" b="b"/>
              <a:pathLst>
                <a:path w="1051" h="1758" extrusionOk="0">
                  <a:moveTo>
                    <a:pt x="571" y="0"/>
                  </a:moveTo>
                  <a:lnTo>
                    <a:pt x="1" y="1335"/>
                  </a:lnTo>
                  <a:lnTo>
                    <a:pt x="434" y="1758"/>
                  </a:lnTo>
                  <a:lnTo>
                    <a:pt x="1051" y="194"/>
                  </a:lnTo>
                  <a:cubicBezTo>
                    <a:pt x="902" y="92"/>
                    <a:pt x="765" y="46"/>
                    <a:pt x="571" y="0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1562500" y="3376725"/>
              <a:ext cx="66500" cy="40550"/>
            </a:xfrm>
            <a:custGeom>
              <a:avLst/>
              <a:gdLst/>
              <a:ahLst/>
              <a:cxnLst/>
              <a:rect l="l" t="t" r="r" b="b"/>
              <a:pathLst>
                <a:path w="2660" h="1622" extrusionOk="0">
                  <a:moveTo>
                    <a:pt x="1712" y="1"/>
                  </a:moveTo>
                  <a:lnTo>
                    <a:pt x="0" y="674"/>
                  </a:lnTo>
                  <a:cubicBezTo>
                    <a:pt x="286" y="1142"/>
                    <a:pt x="617" y="1427"/>
                    <a:pt x="948" y="1621"/>
                  </a:cubicBezTo>
                  <a:lnTo>
                    <a:pt x="2659" y="902"/>
                  </a:lnTo>
                  <a:lnTo>
                    <a:pt x="1712" y="1"/>
                  </a:ln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1117700" y="3933075"/>
              <a:ext cx="134400" cy="418575"/>
            </a:xfrm>
            <a:custGeom>
              <a:avLst/>
              <a:gdLst/>
              <a:ahLst/>
              <a:cxnLst/>
              <a:rect l="l" t="t" r="r" b="b"/>
              <a:pathLst>
                <a:path w="5376" h="16743" extrusionOk="0">
                  <a:moveTo>
                    <a:pt x="914" y="0"/>
                  </a:moveTo>
                  <a:lnTo>
                    <a:pt x="1" y="16742"/>
                  </a:lnTo>
                  <a:lnTo>
                    <a:pt x="5376" y="16742"/>
                  </a:lnTo>
                  <a:lnTo>
                    <a:pt x="447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1117700" y="3933075"/>
              <a:ext cx="67925" cy="418575"/>
            </a:xfrm>
            <a:custGeom>
              <a:avLst/>
              <a:gdLst/>
              <a:ahLst/>
              <a:cxnLst/>
              <a:rect l="l" t="t" r="r" b="b"/>
              <a:pathLst>
                <a:path w="2717" h="16743" extrusionOk="0">
                  <a:moveTo>
                    <a:pt x="914" y="0"/>
                  </a:moveTo>
                  <a:lnTo>
                    <a:pt x="1" y="16742"/>
                  </a:lnTo>
                  <a:lnTo>
                    <a:pt x="2717" y="16742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1134550" y="3917675"/>
              <a:ext cx="102150" cy="15425"/>
            </a:xfrm>
            <a:custGeom>
              <a:avLst/>
              <a:gdLst/>
              <a:ahLst/>
              <a:cxnLst/>
              <a:rect l="l" t="t" r="r" b="b"/>
              <a:pathLst>
                <a:path w="4086" h="617" extrusionOk="0">
                  <a:moveTo>
                    <a:pt x="0" y="0"/>
                  </a:moveTo>
                  <a:lnTo>
                    <a:pt x="0" y="616"/>
                  </a:lnTo>
                  <a:lnTo>
                    <a:pt x="4086" y="616"/>
                  </a:lnTo>
                  <a:lnTo>
                    <a:pt x="408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1185600" y="3917675"/>
              <a:ext cx="51100" cy="15425"/>
            </a:xfrm>
            <a:custGeom>
              <a:avLst/>
              <a:gdLst/>
              <a:ahLst/>
              <a:cxnLst/>
              <a:rect l="l" t="t" r="r" b="b"/>
              <a:pathLst>
                <a:path w="2044" h="617" extrusionOk="0">
                  <a:moveTo>
                    <a:pt x="1" y="0"/>
                  </a:moveTo>
                  <a:lnTo>
                    <a:pt x="1" y="616"/>
                  </a:lnTo>
                  <a:lnTo>
                    <a:pt x="2044" y="616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1069200" y="4041200"/>
              <a:ext cx="532400" cy="311575"/>
            </a:xfrm>
            <a:custGeom>
              <a:avLst/>
              <a:gdLst/>
              <a:ahLst/>
              <a:cxnLst/>
              <a:rect l="l" t="t" r="r" b="b"/>
              <a:pathLst>
                <a:path w="21296" h="12463" extrusionOk="0">
                  <a:moveTo>
                    <a:pt x="4417" y="1"/>
                  </a:moveTo>
                  <a:cubicBezTo>
                    <a:pt x="1998" y="1"/>
                    <a:pt x="1" y="1952"/>
                    <a:pt x="1" y="4429"/>
                  </a:cubicBezTo>
                  <a:lnTo>
                    <a:pt x="1" y="12463"/>
                  </a:lnTo>
                  <a:lnTo>
                    <a:pt x="21296" y="12463"/>
                  </a:lnTo>
                  <a:lnTo>
                    <a:pt x="21296" y="4429"/>
                  </a:lnTo>
                  <a:cubicBezTo>
                    <a:pt x="21296" y="1952"/>
                    <a:pt x="19299" y="1"/>
                    <a:pt x="16879" y="1"/>
                  </a:cubicBezTo>
                  <a:close/>
                </a:path>
              </a:pathLst>
            </a:custGeom>
            <a:solidFill>
              <a:srgbClr val="62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1069200" y="4041200"/>
              <a:ext cx="266225" cy="310450"/>
            </a:xfrm>
            <a:custGeom>
              <a:avLst/>
              <a:gdLst/>
              <a:ahLst/>
              <a:cxnLst/>
              <a:rect l="l" t="t" r="r" b="b"/>
              <a:pathLst>
                <a:path w="10649" h="12418" extrusionOk="0">
                  <a:moveTo>
                    <a:pt x="10648" y="1"/>
                  </a:moveTo>
                  <a:cubicBezTo>
                    <a:pt x="4748" y="1"/>
                    <a:pt x="1" y="4760"/>
                    <a:pt x="1" y="10660"/>
                  </a:cubicBezTo>
                  <a:lnTo>
                    <a:pt x="1" y="12417"/>
                  </a:lnTo>
                  <a:lnTo>
                    <a:pt x="10648" y="12417"/>
                  </a:lnTo>
                  <a:lnTo>
                    <a:pt x="10648" y="1"/>
                  </a:lnTo>
                  <a:close/>
                </a:path>
              </a:pathLst>
            </a:custGeom>
            <a:solidFill>
              <a:srgbClr val="A4D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1159350" y="4261175"/>
              <a:ext cx="51100" cy="51100"/>
            </a:xfrm>
            <a:custGeom>
              <a:avLst/>
              <a:gdLst/>
              <a:ahLst/>
              <a:cxnLst/>
              <a:rect l="l" t="t" r="r" b="b"/>
              <a:pathLst>
                <a:path w="2044" h="2044" extrusionOk="0">
                  <a:moveTo>
                    <a:pt x="1051" y="0"/>
                  </a:moveTo>
                  <a:cubicBezTo>
                    <a:pt x="480" y="0"/>
                    <a:pt x="1" y="480"/>
                    <a:pt x="1" y="1050"/>
                  </a:cubicBezTo>
                  <a:cubicBezTo>
                    <a:pt x="1" y="1621"/>
                    <a:pt x="480" y="2043"/>
                    <a:pt x="1051" y="2043"/>
                  </a:cubicBezTo>
                  <a:cubicBezTo>
                    <a:pt x="1622" y="2043"/>
                    <a:pt x="2044" y="1621"/>
                    <a:pt x="2044" y="1050"/>
                  </a:cubicBezTo>
                  <a:cubicBezTo>
                    <a:pt x="2044" y="480"/>
                    <a:pt x="1622" y="0"/>
                    <a:pt x="1051" y="0"/>
                  </a:cubicBezTo>
                  <a:close/>
                </a:path>
              </a:pathLst>
            </a:custGeom>
            <a:solidFill>
              <a:srgbClr val="7D9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1161925" y="4264875"/>
              <a:ext cx="46250" cy="98750"/>
            </a:xfrm>
            <a:custGeom>
              <a:avLst/>
              <a:gdLst/>
              <a:ahLst/>
              <a:cxnLst/>
              <a:rect l="l" t="t" r="r" b="b"/>
              <a:pathLst>
                <a:path w="1850" h="3950" extrusionOk="0">
                  <a:moveTo>
                    <a:pt x="948" y="1"/>
                  </a:moveTo>
                  <a:cubicBezTo>
                    <a:pt x="423" y="1"/>
                    <a:pt x="1" y="377"/>
                    <a:pt x="1" y="902"/>
                  </a:cubicBezTo>
                  <a:lnTo>
                    <a:pt x="1" y="3949"/>
                  </a:lnTo>
                  <a:lnTo>
                    <a:pt x="1849" y="3949"/>
                  </a:lnTo>
                  <a:lnTo>
                    <a:pt x="1849" y="902"/>
                  </a:lnTo>
                  <a:cubicBezTo>
                    <a:pt x="1849" y="377"/>
                    <a:pt x="1427" y="1"/>
                    <a:pt x="948" y="1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1161925" y="4264875"/>
              <a:ext cx="23700" cy="98750"/>
            </a:xfrm>
            <a:custGeom>
              <a:avLst/>
              <a:gdLst/>
              <a:ahLst/>
              <a:cxnLst/>
              <a:rect l="l" t="t" r="r" b="b"/>
              <a:pathLst>
                <a:path w="948" h="3950" extrusionOk="0">
                  <a:moveTo>
                    <a:pt x="948" y="1"/>
                  </a:moveTo>
                  <a:cubicBezTo>
                    <a:pt x="423" y="1"/>
                    <a:pt x="1" y="377"/>
                    <a:pt x="1" y="902"/>
                  </a:cubicBezTo>
                  <a:lnTo>
                    <a:pt x="1" y="3949"/>
                  </a:lnTo>
                  <a:lnTo>
                    <a:pt x="948" y="3949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C5D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1159350" y="4362175"/>
              <a:ext cx="52525" cy="4875"/>
            </a:xfrm>
            <a:custGeom>
              <a:avLst/>
              <a:gdLst/>
              <a:ahLst/>
              <a:cxnLst/>
              <a:rect l="l" t="t" r="r" b="b"/>
              <a:pathLst>
                <a:path w="2101" h="195" extrusionOk="0">
                  <a:moveTo>
                    <a:pt x="104" y="0"/>
                  </a:moveTo>
                  <a:cubicBezTo>
                    <a:pt x="47" y="0"/>
                    <a:pt x="1" y="57"/>
                    <a:pt x="1" y="103"/>
                  </a:cubicBezTo>
                  <a:cubicBezTo>
                    <a:pt x="1" y="149"/>
                    <a:pt x="47" y="194"/>
                    <a:pt x="104" y="194"/>
                  </a:cubicBezTo>
                  <a:lnTo>
                    <a:pt x="1998" y="194"/>
                  </a:lnTo>
                  <a:cubicBezTo>
                    <a:pt x="2044" y="194"/>
                    <a:pt x="2101" y="149"/>
                    <a:pt x="2101" y="103"/>
                  </a:cubicBezTo>
                  <a:cubicBezTo>
                    <a:pt x="2101" y="57"/>
                    <a:pt x="2044" y="0"/>
                    <a:pt x="1998" y="0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1159350" y="4362175"/>
              <a:ext cx="26275" cy="4875"/>
            </a:xfrm>
            <a:custGeom>
              <a:avLst/>
              <a:gdLst/>
              <a:ahLst/>
              <a:cxnLst/>
              <a:rect l="l" t="t" r="r" b="b"/>
              <a:pathLst>
                <a:path w="1051" h="195" extrusionOk="0">
                  <a:moveTo>
                    <a:pt x="104" y="0"/>
                  </a:moveTo>
                  <a:cubicBezTo>
                    <a:pt x="47" y="0"/>
                    <a:pt x="1" y="57"/>
                    <a:pt x="1" y="103"/>
                  </a:cubicBezTo>
                  <a:cubicBezTo>
                    <a:pt x="1" y="149"/>
                    <a:pt x="47" y="194"/>
                    <a:pt x="104" y="194"/>
                  </a:cubicBezTo>
                  <a:lnTo>
                    <a:pt x="1051" y="194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1309150" y="4261175"/>
              <a:ext cx="51100" cy="51100"/>
            </a:xfrm>
            <a:custGeom>
              <a:avLst/>
              <a:gdLst/>
              <a:ahLst/>
              <a:cxnLst/>
              <a:rect l="l" t="t" r="r" b="b"/>
              <a:pathLst>
                <a:path w="2044" h="2044" extrusionOk="0">
                  <a:moveTo>
                    <a:pt x="1050" y="0"/>
                  </a:moveTo>
                  <a:cubicBezTo>
                    <a:pt x="480" y="0"/>
                    <a:pt x="0" y="480"/>
                    <a:pt x="0" y="1050"/>
                  </a:cubicBezTo>
                  <a:cubicBezTo>
                    <a:pt x="0" y="1621"/>
                    <a:pt x="480" y="2043"/>
                    <a:pt x="1050" y="2043"/>
                  </a:cubicBezTo>
                  <a:cubicBezTo>
                    <a:pt x="1575" y="2043"/>
                    <a:pt x="2043" y="1621"/>
                    <a:pt x="2043" y="1050"/>
                  </a:cubicBezTo>
                  <a:cubicBezTo>
                    <a:pt x="2043" y="480"/>
                    <a:pt x="1575" y="0"/>
                    <a:pt x="1050" y="0"/>
                  </a:cubicBezTo>
                  <a:close/>
                </a:path>
              </a:pathLst>
            </a:custGeom>
            <a:solidFill>
              <a:srgbClr val="7D9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1311725" y="4264875"/>
              <a:ext cx="46225" cy="98750"/>
            </a:xfrm>
            <a:custGeom>
              <a:avLst/>
              <a:gdLst/>
              <a:ahLst/>
              <a:cxnLst/>
              <a:rect l="l" t="t" r="r" b="b"/>
              <a:pathLst>
                <a:path w="1849" h="3950" extrusionOk="0">
                  <a:moveTo>
                    <a:pt x="902" y="1"/>
                  </a:moveTo>
                  <a:cubicBezTo>
                    <a:pt x="422" y="1"/>
                    <a:pt x="0" y="377"/>
                    <a:pt x="0" y="902"/>
                  </a:cubicBezTo>
                  <a:lnTo>
                    <a:pt x="0" y="3949"/>
                  </a:lnTo>
                  <a:lnTo>
                    <a:pt x="1849" y="3949"/>
                  </a:lnTo>
                  <a:lnTo>
                    <a:pt x="1849" y="902"/>
                  </a:lnTo>
                  <a:cubicBezTo>
                    <a:pt x="1849" y="377"/>
                    <a:pt x="1427" y="1"/>
                    <a:pt x="902" y="1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1311725" y="4264875"/>
              <a:ext cx="23700" cy="98750"/>
            </a:xfrm>
            <a:custGeom>
              <a:avLst/>
              <a:gdLst/>
              <a:ahLst/>
              <a:cxnLst/>
              <a:rect l="l" t="t" r="r" b="b"/>
              <a:pathLst>
                <a:path w="948" h="3950" extrusionOk="0">
                  <a:moveTo>
                    <a:pt x="902" y="1"/>
                  </a:moveTo>
                  <a:cubicBezTo>
                    <a:pt x="422" y="1"/>
                    <a:pt x="0" y="377"/>
                    <a:pt x="0" y="902"/>
                  </a:cubicBezTo>
                  <a:lnTo>
                    <a:pt x="0" y="3949"/>
                  </a:lnTo>
                  <a:lnTo>
                    <a:pt x="947" y="3949"/>
                  </a:lnTo>
                  <a:lnTo>
                    <a:pt x="947" y="1"/>
                  </a:ln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1309150" y="4362175"/>
              <a:ext cx="52525" cy="4875"/>
            </a:xfrm>
            <a:custGeom>
              <a:avLst/>
              <a:gdLst/>
              <a:ahLst/>
              <a:cxnLst/>
              <a:rect l="l" t="t" r="r" b="b"/>
              <a:pathLst>
                <a:path w="2101" h="195" extrusionOk="0">
                  <a:moveTo>
                    <a:pt x="103" y="0"/>
                  </a:moveTo>
                  <a:cubicBezTo>
                    <a:pt x="46" y="0"/>
                    <a:pt x="0" y="57"/>
                    <a:pt x="0" y="103"/>
                  </a:cubicBezTo>
                  <a:cubicBezTo>
                    <a:pt x="0" y="149"/>
                    <a:pt x="46" y="194"/>
                    <a:pt x="103" y="194"/>
                  </a:cubicBezTo>
                  <a:lnTo>
                    <a:pt x="1998" y="194"/>
                  </a:lnTo>
                  <a:cubicBezTo>
                    <a:pt x="2043" y="194"/>
                    <a:pt x="2100" y="149"/>
                    <a:pt x="2100" y="103"/>
                  </a:cubicBezTo>
                  <a:cubicBezTo>
                    <a:pt x="2100" y="57"/>
                    <a:pt x="2043" y="0"/>
                    <a:pt x="1998" y="0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1309150" y="4362175"/>
              <a:ext cx="26275" cy="4875"/>
            </a:xfrm>
            <a:custGeom>
              <a:avLst/>
              <a:gdLst/>
              <a:ahLst/>
              <a:cxnLst/>
              <a:rect l="l" t="t" r="r" b="b"/>
              <a:pathLst>
                <a:path w="1051" h="195" extrusionOk="0">
                  <a:moveTo>
                    <a:pt x="103" y="0"/>
                  </a:moveTo>
                  <a:cubicBezTo>
                    <a:pt x="0" y="0"/>
                    <a:pt x="0" y="57"/>
                    <a:pt x="0" y="103"/>
                  </a:cubicBezTo>
                  <a:cubicBezTo>
                    <a:pt x="0" y="149"/>
                    <a:pt x="0" y="194"/>
                    <a:pt x="103" y="194"/>
                  </a:cubicBezTo>
                  <a:lnTo>
                    <a:pt x="1050" y="194"/>
                  </a:lnTo>
                  <a:lnTo>
                    <a:pt x="1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1458925" y="4261175"/>
              <a:ext cx="51100" cy="51100"/>
            </a:xfrm>
            <a:custGeom>
              <a:avLst/>
              <a:gdLst/>
              <a:ahLst/>
              <a:cxnLst/>
              <a:rect l="l" t="t" r="r" b="b"/>
              <a:pathLst>
                <a:path w="2044" h="2044" extrusionOk="0">
                  <a:moveTo>
                    <a:pt x="1005" y="0"/>
                  </a:moveTo>
                  <a:cubicBezTo>
                    <a:pt x="480" y="0"/>
                    <a:pt x="1" y="480"/>
                    <a:pt x="1" y="1050"/>
                  </a:cubicBezTo>
                  <a:cubicBezTo>
                    <a:pt x="1" y="1621"/>
                    <a:pt x="480" y="2043"/>
                    <a:pt x="1005" y="2043"/>
                  </a:cubicBezTo>
                  <a:cubicBezTo>
                    <a:pt x="1576" y="2043"/>
                    <a:pt x="2044" y="1621"/>
                    <a:pt x="2044" y="1050"/>
                  </a:cubicBezTo>
                  <a:cubicBezTo>
                    <a:pt x="2044" y="480"/>
                    <a:pt x="1576" y="0"/>
                    <a:pt x="1005" y="0"/>
                  </a:cubicBezTo>
                  <a:close/>
                </a:path>
              </a:pathLst>
            </a:custGeom>
            <a:solidFill>
              <a:srgbClr val="7D9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1461500" y="4264875"/>
              <a:ext cx="46250" cy="98750"/>
            </a:xfrm>
            <a:custGeom>
              <a:avLst/>
              <a:gdLst/>
              <a:ahLst/>
              <a:cxnLst/>
              <a:rect l="l" t="t" r="r" b="b"/>
              <a:pathLst>
                <a:path w="1850" h="3950" extrusionOk="0">
                  <a:moveTo>
                    <a:pt x="902" y="1"/>
                  </a:moveTo>
                  <a:cubicBezTo>
                    <a:pt x="423" y="1"/>
                    <a:pt x="1" y="377"/>
                    <a:pt x="1" y="902"/>
                  </a:cubicBezTo>
                  <a:lnTo>
                    <a:pt x="1" y="3949"/>
                  </a:lnTo>
                  <a:lnTo>
                    <a:pt x="1849" y="3949"/>
                  </a:lnTo>
                  <a:lnTo>
                    <a:pt x="1849" y="902"/>
                  </a:lnTo>
                  <a:cubicBezTo>
                    <a:pt x="1849" y="377"/>
                    <a:pt x="1427" y="1"/>
                    <a:pt x="902" y="1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1461500" y="4264875"/>
              <a:ext cx="23700" cy="98750"/>
            </a:xfrm>
            <a:custGeom>
              <a:avLst/>
              <a:gdLst/>
              <a:ahLst/>
              <a:cxnLst/>
              <a:rect l="l" t="t" r="r" b="b"/>
              <a:pathLst>
                <a:path w="948" h="3950" extrusionOk="0">
                  <a:moveTo>
                    <a:pt x="902" y="1"/>
                  </a:moveTo>
                  <a:cubicBezTo>
                    <a:pt x="423" y="1"/>
                    <a:pt x="1" y="377"/>
                    <a:pt x="1" y="902"/>
                  </a:cubicBezTo>
                  <a:lnTo>
                    <a:pt x="1" y="3949"/>
                  </a:lnTo>
                  <a:lnTo>
                    <a:pt x="948" y="3949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1458925" y="4362175"/>
              <a:ext cx="52525" cy="4875"/>
            </a:xfrm>
            <a:custGeom>
              <a:avLst/>
              <a:gdLst/>
              <a:ahLst/>
              <a:cxnLst/>
              <a:rect l="l" t="t" r="r" b="b"/>
              <a:pathLst>
                <a:path w="2101" h="195" extrusionOk="0">
                  <a:moveTo>
                    <a:pt x="46" y="0"/>
                  </a:moveTo>
                  <a:cubicBezTo>
                    <a:pt x="1" y="0"/>
                    <a:pt x="1" y="57"/>
                    <a:pt x="1" y="103"/>
                  </a:cubicBezTo>
                  <a:cubicBezTo>
                    <a:pt x="1" y="149"/>
                    <a:pt x="1" y="194"/>
                    <a:pt x="46" y="194"/>
                  </a:cubicBezTo>
                  <a:lnTo>
                    <a:pt x="1998" y="194"/>
                  </a:lnTo>
                  <a:cubicBezTo>
                    <a:pt x="2044" y="194"/>
                    <a:pt x="2101" y="149"/>
                    <a:pt x="2101" y="103"/>
                  </a:cubicBezTo>
                  <a:cubicBezTo>
                    <a:pt x="2101" y="57"/>
                    <a:pt x="2044" y="0"/>
                    <a:pt x="1998" y="0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1458925" y="4362175"/>
              <a:ext cx="26275" cy="4875"/>
            </a:xfrm>
            <a:custGeom>
              <a:avLst/>
              <a:gdLst/>
              <a:ahLst/>
              <a:cxnLst/>
              <a:rect l="l" t="t" r="r" b="b"/>
              <a:pathLst>
                <a:path w="1051" h="195" extrusionOk="0">
                  <a:moveTo>
                    <a:pt x="46" y="0"/>
                  </a:moveTo>
                  <a:cubicBezTo>
                    <a:pt x="1" y="0"/>
                    <a:pt x="1" y="57"/>
                    <a:pt x="1" y="103"/>
                  </a:cubicBezTo>
                  <a:cubicBezTo>
                    <a:pt x="1" y="149"/>
                    <a:pt x="1" y="194"/>
                    <a:pt x="46" y="194"/>
                  </a:cubicBezTo>
                  <a:lnTo>
                    <a:pt x="1051" y="194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1240400" y="4056900"/>
              <a:ext cx="191175" cy="191175"/>
            </a:xfrm>
            <a:custGeom>
              <a:avLst/>
              <a:gdLst/>
              <a:ahLst/>
              <a:cxnLst/>
              <a:rect l="l" t="t" r="r" b="b"/>
              <a:pathLst>
                <a:path w="7647" h="7647" extrusionOk="0">
                  <a:moveTo>
                    <a:pt x="3846" y="0"/>
                  </a:moveTo>
                  <a:cubicBezTo>
                    <a:pt x="1712" y="0"/>
                    <a:pt x="0" y="1712"/>
                    <a:pt x="0" y="3846"/>
                  </a:cubicBezTo>
                  <a:cubicBezTo>
                    <a:pt x="0" y="5935"/>
                    <a:pt x="1712" y="7646"/>
                    <a:pt x="3846" y="7646"/>
                  </a:cubicBezTo>
                  <a:cubicBezTo>
                    <a:pt x="5934" y="7646"/>
                    <a:pt x="7646" y="5935"/>
                    <a:pt x="7646" y="3846"/>
                  </a:cubicBezTo>
                  <a:cubicBezTo>
                    <a:pt x="7646" y="1712"/>
                    <a:pt x="5934" y="0"/>
                    <a:pt x="3846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1240400" y="4056900"/>
              <a:ext cx="96150" cy="191175"/>
            </a:xfrm>
            <a:custGeom>
              <a:avLst/>
              <a:gdLst/>
              <a:ahLst/>
              <a:cxnLst/>
              <a:rect l="l" t="t" r="r" b="b"/>
              <a:pathLst>
                <a:path w="3846" h="7647" extrusionOk="0">
                  <a:moveTo>
                    <a:pt x="3846" y="0"/>
                  </a:moveTo>
                  <a:cubicBezTo>
                    <a:pt x="1712" y="0"/>
                    <a:pt x="0" y="1712"/>
                    <a:pt x="0" y="3846"/>
                  </a:cubicBezTo>
                  <a:cubicBezTo>
                    <a:pt x="0" y="5935"/>
                    <a:pt x="1712" y="7646"/>
                    <a:pt x="3846" y="7646"/>
                  </a:cubicBezTo>
                  <a:lnTo>
                    <a:pt x="38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1272350" y="4141050"/>
              <a:ext cx="119000" cy="70225"/>
            </a:xfrm>
            <a:custGeom>
              <a:avLst/>
              <a:gdLst/>
              <a:ahLst/>
              <a:cxnLst/>
              <a:rect l="l" t="t" r="r" b="b"/>
              <a:pathLst>
                <a:path w="4760" h="2809" extrusionOk="0">
                  <a:moveTo>
                    <a:pt x="525" y="1"/>
                  </a:moveTo>
                  <a:lnTo>
                    <a:pt x="0" y="480"/>
                  </a:lnTo>
                  <a:lnTo>
                    <a:pt x="194" y="480"/>
                  </a:lnTo>
                  <a:cubicBezTo>
                    <a:pt x="194" y="1770"/>
                    <a:pt x="1233" y="2808"/>
                    <a:pt x="2568" y="2808"/>
                  </a:cubicBezTo>
                  <a:cubicBezTo>
                    <a:pt x="3572" y="2808"/>
                    <a:pt x="4428" y="2192"/>
                    <a:pt x="4759" y="1336"/>
                  </a:cubicBezTo>
                  <a:lnTo>
                    <a:pt x="4086" y="1336"/>
                  </a:lnTo>
                  <a:cubicBezTo>
                    <a:pt x="3800" y="1861"/>
                    <a:pt x="3230" y="2192"/>
                    <a:pt x="2568" y="2192"/>
                  </a:cubicBezTo>
                  <a:cubicBezTo>
                    <a:pt x="1575" y="2192"/>
                    <a:pt x="810" y="1427"/>
                    <a:pt x="810" y="480"/>
                  </a:cubicBezTo>
                  <a:lnTo>
                    <a:pt x="1004" y="480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1281750" y="4093700"/>
              <a:ext cx="117875" cy="70200"/>
            </a:xfrm>
            <a:custGeom>
              <a:avLst/>
              <a:gdLst/>
              <a:ahLst/>
              <a:cxnLst/>
              <a:rect l="l" t="t" r="r" b="b"/>
              <a:pathLst>
                <a:path w="4715" h="2808" extrusionOk="0">
                  <a:moveTo>
                    <a:pt x="2192" y="0"/>
                  </a:moveTo>
                  <a:cubicBezTo>
                    <a:pt x="1199" y="0"/>
                    <a:pt x="343" y="617"/>
                    <a:pt x="1" y="1518"/>
                  </a:cubicBezTo>
                  <a:lnTo>
                    <a:pt x="628" y="1518"/>
                  </a:lnTo>
                  <a:cubicBezTo>
                    <a:pt x="959" y="948"/>
                    <a:pt x="1530" y="617"/>
                    <a:pt x="2192" y="617"/>
                  </a:cubicBezTo>
                  <a:cubicBezTo>
                    <a:pt x="3139" y="617"/>
                    <a:pt x="3949" y="1381"/>
                    <a:pt x="3949" y="2374"/>
                  </a:cubicBezTo>
                  <a:lnTo>
                    <a:pt x="3767" y="2374"/>
                  </a:lnTo>
                  <a:lnTo>
                    <a:pt x="4235" y="2808"/>
                  </a:lnTo>
                  <a:lnTo>
                    <a:pt x="4714" y="2374"/>
                  </a:lnTo>
                  <a:lnTo>
                    <a:pt x="4520" y="2374"/>
                  </a:lnTo>
                  <a:cubicBezTo>
                    <a:pt x="4520" y="1039"/>
                    <a:pt x="3482" y="0"/>
                    <a:pt x="2192" y="0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1272350" y="4141050"/>
              <a:ext cx="64200" cy="70225"/>
            </a:xfrm>
            <a:custGeom>
              <a:avLst/>
              <a:gdLst/>
              <a:ahLst/>
              <a:cxnLst/>
              <a:rect l="l" t="t" r="r" b="b"/>
              <a:pathLst>
                <a:path w="2568" h="2809" extrusionOk="0">
                  <a:moveTo>
                    <a:pt x="525" y="1"/>
                  </a:moveTo>
                  <a:lnTo>
                    <a:pt x="0" y="480"/>
                  </a:lnTo>
                  <a:lnTo>
                    <a:pt x="194" y="480"/>
                  </a:lnTo>
                  <a:cubicBezTo>
                    <a:pt x="194" y="1770"/>
                    <a:pt x="1233" y="2808"/>
                    <a:pt x="2568" y="2808"/>
                  </a:cubicBezTo>
                  <a:lnTo>
                    <a:pt x="2568" y="2238"/>
                  </a:lnTo>
                  <a:cubicBezTo>
                    <a:pt x="1575" y="2238"/>
                    <a:pt x="810" y="1427"/>
                    <a:pt x="810" y="480"/>
                  </a:cubicBezTo>
                  <a:lnTo>
                    <a:pt x="1004" y="480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9BC3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1281750" y="4093700"/>
              <a:ext cx="54800" cy="37975"/>
            </a:xfrm>
            <a:custGeom>
              <a:avLst/>
              <a:gdLst/>
              <a:ahLst/>
              <a:cxnLst/>
              <a:rect l="l" t="t" r="r" b="b"/>
              <a:pathLst>
                <a:path w="2192" h="1519" extrusionOk="0">
                  <a:moveTo>
                    <a:pt x="2192" y="0"/>
                  </a:moveTo>
                  <a:cubicBezTo>
                    <a:pt x="1199" y="0"/>
                    <a:pt x="343" y="617"/>
                    <a:pt x="1" y="1518"/>
                  </a:cubicBezTo>
                  <a:lnTo>
                    <a:pt x="628" y="1518"/>
                  </a:lnTo>
                  <a:cubicBezTo>
                    <a:pt x="959" y="948"/>
                    <a:pt x="1530" y="617"/>
                    <a:pt x="2192" y="617"/>
                  </a:cubicBezTo>
                  <a:lnTo>
                    <a:pt x="2192" y="0"/>
                  </a:lnTo>
                  <a:close/>
                </a:path>
              </a:pathLst>
            </a:custGeom>
            <a:solidFill>
              <a:srgbClr val="9BC3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3861475" y="1498575"/>
              <a:ext cx="378075" cy="280475"/>
            </a:xfrm>
            <a:custGeom>
              <a:avLst/>
              <a:gdLst/>
              <a:ahLst/>
              <a:cxnLst/>
              <a:rect l="l" t="t" r="r" b="b"/>
              <a:pathLst>
                <a:path w="15123" h="11219" extrusionOk="0">
                  <a:moveTo>
                    <a:pt x="1" y="0"/>
                  </a:moveTo>
                  <a:lnTo>
                    <a:pt x="1" y="3709"/>
                  </a:lnTo>
                  <a:cubicBezTo>
                    <a:pt x="1" y="7840"/>
                    <a:pt x="3379" y="11218"/>
                    <a:pt x="7567" y="11218"/>
                  </a:cubicBezTo>
                  <a:cubicBezTo>
                    <a:pt x="11744" y="11218"/>
                    <a:pt x="15122" y="7840"/>
                    <a:pt x="15122" y="3709"/>
                  </a:cubicBezTo>
                  <a:lnTo>
                    <a:pt x="1512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3817550" y="1479450"/>
              <a:ext cx="465925" cy="39400"/>
            </a:xfrm>
            <a:custGeom>
              <a:avLst/>
              <a:gdLst/>
              <a:ahLst/>
              <a:cxnLst/>
              <a:rect l="l" t="t" r="r" b="b"/>
              <a:pathLst>
                <a:path w="18637" h="1576" extrusionOk="0">
                  <a:moveTo>
                    <a:pt x="765" y="1"/>
                  </a:moveTo>
                  <a:cubicBezTo>
                    <a:pt x="331" y="1"/>
                    <a:pt x="0" y="332"/>
                    <a:pt x="0" y="765"/>
                  </a:cubicBezTo>
                  <a:cubicBezTo>
                    <a:pt x="0" y="1188"/>
                    <a:pt x="331" y="1576"/>
                    <a:pt x="765" y="1576"/>
                  </a:cubicBezTo>
                  <a:lnTo>
                    <a:pt x="17826" y="1576"/>
                  </a:lnTo>
                  <a:cubicBezTo>
                    <a:pt x="18260" y="1576"/>
                    <a:pt x="18637" y="1188"/>
                    <a:pt x="18637" y="765"/>
                  </a:cubicBezTo>
                  <a:cubicBezTo>
                    <a:pt x="18637" y="332"/>
                    <a:pt x="18260" y="1"/>
                    <a:pt x="1782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3906575" y="1313125"/>
              <a:ext cx="58500" cy="215150"/>
            </a:xfrm>
            <a:custGeom>
              <a:avLst/>
              <a:gdLst/>
              <a:ahLst/>
              <a:cxnLst/>
              <a:rect l="l" t="t" r="r" b="b"/>
              <a:pathLst>
                <a:path w="2340" h="8606" extrusionOk="0">
                  <a:moveTo>
                    <a:pt x="1141" y="0"/>
                  </a:moveTo>
                  <a:cubicBezTo>
                    <a:pt x="525" y="0"/>
                    <a:pt x="0" y="480"/>
                    <a:pt x="0" y="1142"/>
                  </a:cubicBezTo>
                  <a:lnTo>
                    <a:pt x="0" y="7418"/>
                  </a:lnTo>
                  <a:cubicBezTo>
                    <a:pt x="0" y="8080"/>
                    <a:pt x="525" y="8605"/>
                    <a:pt x="1141" y="8605"/>
                  </a:cubicBezTo>
                  <a:cubicBezTo>
                    <a:pt x="1815" y="8605"/>
                    <a:pt x="2340" y="8080"/>
                    <a:pt x="2340" y="7418"/>
                  </a:cubicBezTo>
                  <a:lnTo>
                    <a:pt x="2340" y="1142"/>
                  </a:lnTo>
                  <a:cubicBezTo>
                    <a:pt x="2340" y="480"/>
                    <a:pt x="1815" y="0"/>
                    <a:pt x="114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4139650" y="1313125"/>
              <a:ext cx="57100" cy="215150"/>
            </a:xfrm>
            <a:custGeom>
              <a:avLst/>
              <a:gdLst/>
              <a:ahLst/>
              <a:cxnLst/>
              <a:rect l="l" t="t" r="r" b="b"/>
              <a:pathLst>
                <a:path w="2284" h="8606" extrusionOk="0">
                  <a:moveTo>
                    <a:pt x="1142" y="0"/>
                  </a:moveTo>
                  <a:cubicBezTo>
                    <a:pt x="480" y="0"/>
                    <a:pt x="1" y="480"/>
                    <a:pt x="1" y="1142"/>
                  </a:cubicBezTo>
                  <a:lnTo>
                    <a:pt x="1" y="7418"/>
                  </a:lnTo>
                  <a:cubicBezTo>
                    <a:pt x="1" y="8080"/>
                    <a:pt x="480" y="8605"/>
                    <a:pt x="1142" y="8605"/>
                  </a:cubicBezTo>
                  <a:cubicBezTo>
                    <a:pt x="1758" y="8605"/>
                    <a:pt x="2283" y="8080"/>
                    <a:pt x="2283" y="7418"/>
                  </a:cubicBezTo>
                  <a:lnTo>
                    <a:pt x="2283" y="1142"/>
                  </a:lnTo>
                  <a:cubicBezTo>
                    <a:pt x="2283" y="480"/>
                    <a:pt x="1758" y="0"/>
                    <a:pt x="114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236975" y="1515125"/>
              <a:ext cx="7137500" cy="2872175"/>
            </a:xfrm>
            <a:custGeom>
              <a:avLst/>
              <a:gdLst/>
              <a:ahLst/>
              <a:cxnLst/>
              <a:rect l="l" t="t" r="r" b="b"/>
              <a:pathLst>
                <a:path w="285500" h="114887" extrusionOk="0">
                  <a:moveTo>
                    <a:pt x="152547" y="0"/>
                  </a:moveTo>
                  <a:cubicBezTo>
                    <a:pt x="152159" y="0"/>
                    <a:pt x="151828" y="285"/>
                    <a:pt x="151828" y="673"/>
                  </a:cubicBezTo>
                  <a:lnTo>
                    <a:pt x="151828" y="14220"/>
                  </a:lnTo>
                  <a:cubicBezTo>
                    <a:pt x="151828" y="32194"/>
                    <a:pt x="137232" y="46790"/>
                    <a:pt x="119303" y="46790"/>
                  </a:cubicBezTo>
                  <a:lnTo>
                    <a:pt x="34043" y="46790"/>
                  </a:lnTo>
                  <a:cubicBezTo>
                    <a:pt x="15258" y="46790"/>
                    <a:pt x="0" y="62060"/>
                    <a:pt x="0" y="80844"/>
                  </a:cubicBezTo>
                  <a:cubicBezTo>
                    <a:pt x="0" y="99571"/>
                    <a:pt x="15258" y="114887"/>
                    <a:pt x="34043" y="114887"/>
                  </a:cubicBezTo>
                  <a:lnTo>
                    <a:pt x="284780" y="114887"/>
                  </a:lnTo>
                  <a:cubicBezTo>
                    <a:pt x="285157" y="114887"/>
                    <a:pt x="285499" y="114556"/>
                    <a:pt x="285499" y="114168"/>
                  </a:cubicBezTo>
                  <a:cubicBezTo>
                    <a:pt x="285499" y="113791"/>
                    <a:pt x="285157" y="113506"/>
                    <a:pt x="284780" y="113506"/>
                  </a:cubicBezTo>
                  <a:lnTo>
                    <a:pt x="34043" y="113506"/>
                  </a:lnTo>
                  <a:cubicBezTo>
                    <a:pt x="16023" y="113506"/>
                    <a:pt x="1381" y="98818"/>
                    <a:pt x="1381" y="80844"/>
                  </a:cubicBezTo>
                  <a:cubicBezTo>
                    <a:pt x="1381" y="62813"/>
                    <a:pt x="16023" y="48171"/>
                    <a:pt x="34043" y="48171"/>
                  </a:cubicBezTo>
                  <a:lnTo>
                    <a:pt x="119303" y="48171"/>
                  </a:lnTo>
                  <a:cubicBezTo>
                    <a:pt x="137997" y="48171"/>
                    <a:pt x="153209" y="32959"/>
                    <a:pt x="153209" y="14220"/>
                  </a:cubicBezTo>
                  <a:lnTo>
                    <a:pt x="153209" y="673"/>
                  </a:lnTo>
                  <a:cubicBezTo>
                    <a:pt x="153209" y="285"/>
                    <a:pt x="152924" y="0"/>
                    <a:pt x="1525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2520550" y="4217225"/>
              <a:ext cx="299600" cy="135550"/>
            </a:xfrm>
            <a:custGeom>
              <a:avLst/>
              <a:gdLst/>
              <a:ahLst/>
              <a:cxnLst/>
              <a:rect l="l" t="t" r="r" b="b"/>
              <a:pathLst>
                <a:path w="11984" h="5422" extrusionOk="0">
                  <a:moveTo>
                    <a:pt x="6654" y="1"/>
                  </a:moveTo>
                  <a:cubicBezTo>
                    <a:pt x="5467" y="1"/>
                    <a:pt x="4474" y="948"/>
                    <a:pt x="4474" y="2146"/>
                  </a:cubicBezTo>
                  <a:lnTo>
                    <a:pt x="4474" y="2329"/>
                  </a:lnTo>
                  <a:cubicBezTo>
                    <a:pt x="3710" y="2432"/>
                    <a:pt x="3093" y="3002"/>
                    <a:pt x="2899" y="3710"/>
                  </a:cubicBezTo>
                  <a:cubicBezTo>
                    <a:pt x="2717" y="3756"/>
                    <a:pt x="2523" y="3801"/>
                    <a:pt x="2329" y="3950"/>
                  </a:cubicBezTo>
                  <a:cubicBezTo>
                    <a:pt x="2089" y="3664"/>
                    <a:pt x="1758" y="3516"/>
                    <a:pt x="1336" y="3516"/>
                  </a:cubicBezTo>
                  <a:cubicBezTo>
                    <a:pt x="617" y="3516"/>
                    <a:pt x="1" y="4144"/>
                    <a:pt x="1" y="4851"/>
                  </a:cubicBezTo>
                  <a:cubicBezTo>
                    <a:pt x="1" y="5091"/>
                    <a:pt x="46" y="5285"/>
                    <a:pt x="92" y="5422"/>
                  </a:cubicBezTo>
                  <a:lnTo>
                    <a:pt x="11892" y="5422"/>
                  </a:lnTo>
                  <a:cubicBezTo>
                    <a:pt x="11983" y="5285"/>
                    <a:pt x="11983" y="5091"/>
                    <a:pt x="11983" y="4851"/>
                  </a:cubicBezTo>
                  <a:cubicBezTo>
                    <a:pt x="11983" y="3801"/>
                    <a:pt x="11127" y="2945"/>
                    <a:pt x="10032" y="2945"/>
                  </a:cubicBezTo>
                  <a:lnTo>
                    <a:pt x="9792" y="2945"/>
                  </a:lnTo>
                  <a:cubicBezTo>
                    <a:pt x="9655" y="2569"/>
                    <a:pt x="9279" y="2283"/>
                    <a:pt x="8845" y="2192"/>
                  </a:cubicBezTo>
                  <a:lnTo>
                    <a:pt x="8845" y="2146"/>
                  </a:lnTo>
                  <a:cubicBezTo>
                    <a:pt x="8845" y="948"/>
                    <a:pt x="7852" y="1"/>
                    <a:pt x="6654" y="1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2571625" y="4272025"/>
              <a:ext cx="235400" cy="80750"/>
            </a:xfrm>
            <a:custGeom>
              <a:avLst/>
              <a:gdLst/>
              <a:ahLst/>
              <a:cxnLst/>
              <a:rect l="l" t="t" r="r" b="b"/>
              <a:pathLst>
                <a:path w="9416" h="3230" extrusionOk="0">
                  <a:moveTo>
                    <a:pt x="8377" y="1952"/>
                  </a:moveTo>
                  <a:cubicBezTo>
                    <a:pt x="8229" y="1952"/>
                    <a:pt x="8092" y="1997"/>
                    <a:pt x="7943" y="2043"/>
                  </a:cubicBezTo>
                  <a:cubicBezTo>
                    <a:pt x="7852" y="1803"/>
                    <a:pt x="7612" y="1609"/>
                    <a:pt x="7327" y="1609"/>
                  </a:cubicBezTo>
                  <a:lnTo>
                    <a:pt x="7179" y="1609"/>
                  </a:lnTo>
                  <a:cubicBezTo>
                    <a:pt x="7087" y="1096"/>
                    <a:pt x="6608" y="662"/>
                    <a:pt x="6094" y="662"/>
                  </a:cubicBezTo>
                  <a:cubicBezTo>
                    <a:pt x="5946" y="662"/>
                    <a:pt x="5809" y="708"/>
                    <a:pt x="5706" y="753"/>
                  </a:cubicBezTo>
                  <a:cubicBezTo>
                    <a:pt x="5376" y="285"/>
                    <a:pt x="4896" y="0"/>
                    <a:pt x="4326" y="0"/>
                  </a:cubicBezTo>
                  <a:cubicBezTo>
                    <a:pt x="3378" y="0"/>
                    <a:pt x="2671" y="708"/>
                    <a:pt x="2671" y="1666"/>
                  </a:cubicBezTo>
                  <a:cubicBezTo>
                    <a:pt x="2671" y="1758"/>
                    <a:pt x="2671" y="1895"/>
                    <a:pt x="2716" y="1997"/>
                  </a:cubicBezTo>
                  <a:lnTo>
                    <a:pt x="2568" y="1997"/>
                  </a:lnTo>
                  <a:cubicBezTo>
                    <a:pt x="2386" y="1997"/>
                    <a:pt x="2192" y="2089"/>
                    <a:pt x="2043" y="2237"/>
                  </a:cubicBezTo>
                  <a:cubicBezTo>
                    <a:pt x="1906" y="2134"/>
                    <a:pt x="1712" y="2089"/>
                    <a:pt x="1530" y="2089"/>
                  </a:cubicBezTo>
                  <a:cubicBezTo>
                    <a:pt x="1187" y="2089"/>
                    <a:pt x="856" y="2283"/>
                    <a:pt x="719" y="2614"/>
                  </a:cubicBezTo>
                  <a:lnTo>
                    <a:pt x="617" y="2614"/>
                  </a:lnTo>
                  <a:cubicBezTo>
                    <a:pt x="286" y="2614"/>
                    <a:pt x="0" y="2853"/>
                    <a:pt x="0" y="3230"/>
                  </a:cubicBezTo>
                  <a:lnTo>
                    <a:pt x="0" y="3230"/>
                  </a:lnTo>
                  <a:lnTo>
                    <a:pt x="9370" y="3230"/>
                  </a:lnTo>
                  <a:cubicBezTo>
                    <a:pt x="9370" y="3138"/>
                    <a:pt x="9415" y="3093"/>
                    <a:pt x="9415" y="2990"/>
                  </a:cubicBezTo>
                  <a:cubicBezTo>
                    <a:pt x="9415" y="2419"/>
                    <a:pt x="8948" y="1952"/>
                    <a:pt x="8377" y="1952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2538525" y="4320800"/>
              <a:ext cx="16575" cy="15425"/>
            </a:xfrm>
            <a:custGeom>
              <a:avLst/>
              <a:gdLst/>
              <a:ahLst/>
              <a:cxnLst/>
              <a:rect l="l" t="t" r="r" b="b"/>
              <a:pathLst>
                <a:path w="663" h="617" extrusionOk="0">
                  <a:moveTo>
                    <a:pt x="332" y="617"/>
                  </a:moveTo>
                  <a:cubicBezTo>
                    <a:pt x="514" y="617"/>
                    <a:pt x="662" y="468"/>
                    <a:pt x="662" y="332"/>
                  </a:cubicBezTo>
                  <a:cubicBezTo>
                    <a:pt x="662" y="138"/>
                    <a:pt x="514" y="1"/>
                    <a:pt x="332" y="1"/>
                  </a:cubicBezTo>
                  <a:cubicBezTo>
                    <a:pt x="137" y="1"/>
                    <a:pt x="1" y="138"/>
                    <a:pt x="1" y="332"/>
                  </a:cubicBezTo>
                  <a:cubicBezTo>
                    <a:pt x="1" y="468"/>
                    <a:pt x="137" y="617"/>
                    <a:pt x="332" y="617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2606150" y="4307675"/>
              <a:ext cx="10850" cy="10575"/>
            </a:xfrm>
            <a:custGeom>
              <a:avLst/>
              <a:gdLst/>
              <a:ahLst/>
              <a:cxnLst/>
              <a:rect l="l" t="t" r="r" b="b"/>
              <a:pathLst>
                <a:path w="434" h="423" extrusionOk="0">
                  <a:moveTo>
                    <a:pt x="194" y="423"/>
                  </a:moveTo>
                  <a:cubicBezTo>
                    <a:pt x="331" y="423"/>
                    <a:pt x="434" y="332"/>
                    <a:pt x="434" y="183"/>
                  </a:cubicBezTo>
                  <a:cubicBezTo>
                    <a:pt x="434" y="92"/>
                    <a:pt x="331" y="1"/>
                    <a:pt x="194" y="1"/>
                  </a:cubicBezTo>
                  <a:cubicBezTo>
                    <a:pt x="92" y="1"/>
                    <a:pt x="0" y="92"/>
                    <a:pt x="0" y="183"/>
                  </a:cubicBezTo>
                  <a:cubicBezTo>
                    <a:pt x="0" y="332"/>
                    <a:pt x="92" y="423"/>
                    <a:pt x="194" y="423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2676325" y="4226650"/>
              <a:ext cx="16575" cy="15725"/>
            </a:xfrm>
            <a:custGeom>
              <a:avLst/>
              <a:gdLst/>
              <a:ahLst/>
              <a:cxnLst/>
              <a:rect l="l" t="t" r="r" b="b"/>
              <a:pathLst>
                <a:path w="663" h="629" extrusionOk="0">
                  <a:moveTo>
                    <a:pt x="332" y="628"/>
                  </a:moveTo>
                  <a:cubicBezTo>
                    <a:pt x="526" y="628"/>
                    <a:pt x="663" y="526"/>
                    <a:pt x="663" y="343"/>
                  </a:cubicBezTo>
                  <a:cubicBezTo>
                    <a:pt x="663" y="149"/>
                    <a:pt x="526" y="1"/>
                    <a:pt x="332" y="1"/>
                  </a:cubicBezTo>
                  <a:cubicBezTo>
                    <a:pt x="138" y="1"/>
                    <a:pt x="1" y="149"/>
                    <a:pt x="1" y="343"/>
                  </a:cubicBezTo>
                  <a:cubicBezTo>
                    <a:pt x="1" y="526"/>
                    <a:pt x="138" y="628"/>
                    <a:pt x="332" y="628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2708275" y="4244625"/>
              <a:ext cx="15725" cy="15425"/>
            </a:xfrm>
            <a:custGeom>
              <a:avLst/>
              <a:gdLst/>
              <a:ahLst/>
              <a:cxnLst/>
              <a:rect l="l" t="t" r="r" b="b"/>
              <a:pathLst>
                <a:path w="629" h="617" extrusionOk="0">
                  <a:moveTo>
                    <a:pt x="286" y="617"/>
                  </a:moveTo>
                  <a:cubicBezTo>
                    <a:pt x="480" y="617"/>
                    <a:pt x="628" y="480"/>
                    <a:pt x="628" y="286"/>
                  </a:cubicBezTo>
                  <a:cubicBezTo>
                    <a:pt x="628" y="137"/>
                    <a:pt x="480" y="1"/>
                    <a:pt x="286" y="1"/>
                  </a:cubicBezTo>
                  <a:cubicBezTo>
                    <a:pt x="149" y="1"/>
                    <a:pt x="1" y="137"/>
                    <a:pt x="1" y="286"/>
                  </a:cubicBezTo>
                  <a:cubicBezTo>
                    <a:pt x="1" y="480"/>
                    <a:pt x="149" y="617"/>
                    <a:pt x="286" y="617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2791600" y="4306525"/>
              <a:ext cx="13150" cy="12875"/>
            </a:xfrm>
            <a:custGeom>
              <a:avLst/>
              <a:gdLst/>
              <a:ahLst/>
              <a:cxnLst/>
              <a:rect l="l" t="t" r="r" b="b"/>
              <a:pathLst>
                <a:path w="526" h="515" extrusionOk="0">
                  <a:moveTo>
                    <a:pt x="285" y="515"/>
                  </a:moveTo>
                  <a:cubicBezTo>
                    <a:pt x="434" y="515"/>
                    <a:pt x="525" y="378"/>
                    <a:pt x="525" y="229"/>
                  </a:cubicBezTo>
                  <a:cubicBezTo>
                    <a:pt x="525" y="92"/>
                    <a:pt x="434" y="1"/>
                    <a:pt x="285" y="1"/>
                  </a:cubicBezTo>
                  <a:cubicBezTo>
                    <a:pt x="149" y="1"/>
                    <a:pt x="0" y="92"/>
                    <a:pt x="0" y="229"/>
                  </a:cubicBezTo>
                  <a:cubicBezTo>
                    <a:pt x="0" y="378"/>
                    <a:pt x="149" y="515"/>
                    <a:pt x="285" y="515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2671475" y="4252900"/>
              <a:ext cx="9725" cy="9450"/>
            </a:xfrm>
            <a:custGeom>
              <a:avLst/>
              <a:gdLst/>
              <a:ahLst/>
              <a:cxnLst/>
              <a:rect l="l" t="t" r="r" b="b"/>
              <a:pathLst>
                <a:path w="389" h="378" extrusionOk="0">
                  <a:moveTo>
                    <a:pt x="195" y="377"/>
                  </a:moveTo>
                  <a:cubicBezTo>
                    <a:pt x="286" y="377"/>
                    <a:pt x="389" y="286"/>
                    <a:pt x="389" y="195"/>
                  </a:cubicBezTo>
                  <a:cubicBezTo>
                    <a:pt x="389" y="92"/>
                    <a:pt x="286" y="0"/>
                    <a:pt x="195" y="0"/>
                  </a:cubicBezTo>
                  <a:cubicBezTo>
                    <a:pt x="46" y="0"/>
                    <a:pt x="1" y="92"/>
                    <a:pt x="1" y="195"/>
                  </a:cubicBezTo>
                  <a:cubicBezTo>
                    <a:pt x="1" y="286"/>
                    <a:pt x="46" y="377"/>
                    <a:pt x="195" y="377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2690600" y="4252900"/>
              <a:ext cx="4875" cy="4875"/>
            </a:xfrm>
            <a:custGeom>
              <a:avLst/>
              <a:gdLst/>
              <a:ahLst/>
              <a:cxnLst/>
              <a:rect l="l" t="t" r="r" b="b"/>
              <a:pathLst>
                <a:path w="195" h="195" extrusionOk="0">
                  <a:moveTo>
                    <a:pt x="92" y="195"/>
                  </a:moveTo>
                  <a:cubicBezTo>
                    <a:pt x="137" y="195"/>
                    <a:pt x="194" y="149"/>
                    <a:pt x="194" y="92"/>
                  </a:cubicBezTo>
                  <a:cubicBezTo>
                    <a:pt x="194" y="46"/>
                    <a:pt x="137" y="0"/>
                    <a:pt x="92" y="0"/>
                  </a:cubicBezTo>
                  <a:cubicBezTo>
                    <a:pt x="46" y="0"/>
                    <a:pt x="0" y="46"/>
                    <a:pt x="0" y="92"/>
                  </a:cubicBezTo>
                  <a:cubicBezTo>
                    <a:pt x="0" y="149"/>
                    <a:pt x="46" y="195"/>
                    <a:pt x="92" y="195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2722550" y="4264875"/>
              <a:ext cx="4875" cy="4600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103" y="183"/>
                  </a:moveTo>
                  <a:cubicBezTo>
                    <a:pt x="149" y="183"/>
                    <a:pt x="194" y="138"/>
                    <a:pt x="194" y="92"/>
                  </a:cubicBezTo>
                  <a:cubicBezTo>
                    <a:pt x="194" y="46"/>
                    <a:pt x="149" y="1"/>
                    <a:pt x="103" y="1"/>
                  </a:cubicBezTo>
                  <a:cubicBezTo>
                    <a:pt x="0" y="1"/>
                    <a:pt x="0" y="46"/>
                    <a:pt x="0" y="92"/>
                  </a:cubicBezTo>
                  <a:cubicBezTo>
                    <a:pt x="0" y="138"/>
                    <a:pt x="0" y="183"/>
                    <a:pt x="103" y="183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2777325" y="4305100"/>
              <a:ext cx="4875" cy="4875"/>
            </a:xfrm>
            <a:custGeom>
              <a:avLst/>
              <a:gdLst/>
              <a:ahLst/>
              <a:cxnLst/>
              <a:rect l="l" t="t" r="r" b="b"/>
              <a:pathLst>
                <a:path w="195" h="195" extrusionOk="0">
                  <a:moveTo>
                    <a:pt x="92" y="195"/>
                  </a:moveTo>
                  <a:cubicBezTo>
                    <a:pt x="149" y="195"/>
                    <a:pt x="195" y="149"/>
                    <a:pt x="195" y="104"/>
                  </a:cubicBezTo>
                  <a:cubicBezTo>
                    <a:pt x="195" y="58"/>
                    <a:pt x="149" y="1"/>
                    <a:pt x="92" y="1"/>
                  </a:cubicBezTo>
                  <a:cubicBezTo>
                    <a:pt x="46" y="1"/>
                    <a:pt x="1" y="58"/>
                    <a:pt x="1" y="104"/>
                  </a:cubicBezTo>
                  <a:cubicBezTo>
                    <a:pt x="1" y="149"/>
                    <a:pt x="46" y="195"/>
                    <a:pt x="92" y="195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2648950" y="4255175"/>
              <a:ext cx="4875" cy="4875"/>
            </a:xfrm>
            <a:custGeom>
              <a:avLst/>
              <a:gdLst/>
              <a:ahLst/>
              <a:cxnLst/>
              <a:rect l="l" t="t" r="r" b="b"/>
              <a:pathLst>
                <a:path w="195" h="195" extrusionOk="0">
                  <a:moveTo>
                    <a:pt x="91" y="195"/>
                  </a:moveTo>
                  <a:cubicBezTo>
                    <a:pt x="148" y="195"/>
                    <a:pt x="194" y="149"/>
                    <a:pt x="194" y="104"/>
                  </a:cubicBezTo>
                  <a:cubicBezTo>
                    <a:pt x="194" y="58"/>
                    <a:pt x="148" y="1"/>
                    <a:pt x="91" y="1"/>
                  </a:cubicBezTo>
                  <a:cubicBezTo>
                    <a:pt x="46" y="1"/>
                    <a:pt x="0" y="58"/>
                    <a:pt x="0" y="104"/>
                  </a:cubicBezTo>
                  <a:cubicBezTo>
                    <a:pt x="0" y="149"/>
                    <a:pt x="46" y="195"/>
                    <a:pt x="91" y="195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2625250" y="4294550"/>
              <a:ext cx="4600" cy="4875"/>
            </a:xfrm>
            <a:custGeom>
              <a:avLst/>
              <a:gdLst/>
              <a:ahLst/>
              <a:cxnLst/>
              <a:rect l="l" t="t" r="r" b="b"/>
              <a:pathLst>
                <a:path w="184" h="195" extrusionOk="0">
                  <a:moveTo>
                    <a:pt x="92" y="195"/>
                  </a:moveTo>
                  <a:cubicBezTo>
                    <a:pt x="183" y="195"/>
                    <a:pt x="183" y="138"/>
                    <a:pt x="183" y="92"/>
                  </a:cubicBezTo>
                  <a:cubicBezTo>
                    <a:pt x="183" y="46"/>
                    <a:pt x="183" y="1"/>
                    <a:pt x="92" y="1"/>
                  </a:cubicBezTo>
                  <a:cubicBezTo>
                    <a:pt x="47" y="1"/>
                    <a:pt x="1" y="46"/>
                    <a:pt x="1" y="92"/>
                  </a:cubicBezTo>
                  <a:cubicBezTo>
                    <a:pt x="1" y="138"/>
                    <a:pt x="47" y="195"/>
                    <a:pt x="92" y="195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2633525" y="4279150"/>
              <a:ext cx="7175" cy="8300"/>
            </a:xfrm>
            <a:custGeom>
              <a:avLst/>
              <a:gdLst/>
              <a:ahLst/>
              <a:cxnLst/>
              <a:rect l="l" t="t" r="r" b="b"/>
              <a:pathLst>
                <a:path w="287" h="332" extrusionOk="0">
                  <a:moveTo>
                    <a:pt x="138" y="331"/>
                  </a:moveTo>
                  <a:cubicBezTo>
                    <a:pt x="240" y="331"/>
                    <a:pt x="286" y="240"/>
                    <a:pt x="286" y="183"/>
                  </a:cubicBezTo>
                  <a:cubicBezTo>
                    <a:pt x="286" y="92"/>
                    <a:pt x="240" y="0"/>
                    <a:pt x="138" y="0"/>
                  </a:cubicBezTo>
                  <a:cubicBezTo>
                    <a:pt x="46" y="0"/>
                    <a:pt x="1" y="92"/>
                    <a:pt x="1" y="183"/>
                  </a:cubicBezTo>
                  <a:cubicBezTo>
                    <a:pt x="1" y="240"/>
                    <a:pt x="46" y="331"/>
                    <a:pt x="138" y="331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2728550" y="4276575"/>
              <a:ext cx="7150" cy="7150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148" y="286"/>
                  </a:moveTo>
                  <a:cubicBezTo>
                    <a:pt x="240" y="286"/>
                    <a:pt x="285" y="240"/>
                    <a:pt x="285" y="149"/>
                  </a:cubicBezTo>
                  <a:cubicBezTo>
                    <a:pt x="285" y="58"/>
                    <a:pt x="240" y="1"/>
                    <a:pt x="148" y="1"/>
                  </a:cubicBezTo>
                  <a:cubicBezTo>
                    <a:pt x="46" y="1"/>
                    <a:pt x="0" y="58"/>
                    <a:pt x="0" y="149"/>
                  </a:cubicBezTo>
                  <a:cubicBezTo>
                    <a:pt x="0" y="240"/>
                    <a:pt x="46" y="286"/>
                    <a:pt x="148" y="286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2754775" y="4297975"/>
              <a:ext cx="8300" cy="7150"/>
            </a:xfrm>
            <a:custGeom>
              <a:avLst/>
              <a:gdLst/>
              <a:ahLst/>
              <a:cxnLst/>
              <a:rect l="l" t="t" r="r" b="b"/>
              <a:pathLst>
                <a:path w="332" h="286" extrusionOk="0">
                  <a:moveTo>
                    <a:pt x="195" y="286"/>
                  </a:moveTo>
                  <a:cubicBezTo>
                    <a:pt x="241" y="286"/>
                    <a:pt x="332" y="240"/>
                    <a:pt x="332" y="149"/>
                  </a:cubicBezTo>
                  <a:cubicBezTo>
                    <a:pt x="332" y="58"/>
                    <a:pt x="241" y="1"/>
                    <a:pt x="195" y="1"/>
                  </a:cubicBezTo>
                  <a:cubicBezTo>
                    <a:pt x="92" y="1"/>
                    <a:pt x="1" y="58"/>
                    <a:pt x="1" y="149"/>
                  </a:cubicBezTo>
                  <a:cubicBezTo>
                    <a:pt x="1" y="240"/>
                    <a:pt x="92" y="286"/>
                    <a:pt x="195" y="286"/>
                  </a:cubicBezTo>
                  <a:close/>
                </a:path>
              </a:pathLst>
            </a:custGeom>
            <a:solidFill>
              <a:srgbClr val="BFD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1625550" y="4002125"/>
              <a:ext cx="69925" cy="127275"/>
            </a:xfrm>
            <a:custGeom>
              <a:avLst/>
              <a:gdLst/>
              <a:ahLst/>
              <a:cxnLst/>
              <a:rect l="l" t="t" r="r" b="b"/>
              <a:pathLst>
                <a:path w="2797" h="5091" extrusionOk="0">
                  <a:moveTo>
                    <a:pt x="1427" y="0"/>
                  </a:moveTo>
                  <a:lnTo>
                    <a:pt x="1427" y="0"/>
                  </a:lnTo>
                  <a:cubicBezTo>
                    <a:pt x="617" y="0"/>
                    <a:pt x="1" y="616"/>
                    <a:pt x="1" y="1381"/>
                  </a:cubicBezTo>
                  <a:lnTo>
                    <a:pt x="1" y="3663"/>
                  </a:lnTo>
                  <a:cubicBezTo>
                    <a:pt x="1" y="4474"/>
                    <a:pt x="617" y="5090"/>
                    <a:pt x="1427" y="5090"/>
                  </a:cubicBezTo>
                  <a:cubicBezTo>
                    <a:pt x="2180" y="5090"/>
                    <a:pt x="2797" y="4474"/>
                    <a:pt x="2797" y="3663"/>
                  </a:cubicBezTo>
                  <a:lnTo>
                    <a:pt x="2797" y="1381"/>
                  </a:lnTo>
                  <a:cubicBezTo>
                    <a:pt x="2797" y="616"/>
                    <a:pt x="2180" y="0"/>
                    <a:pt x="1427" y="0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1633825" y="4016375"/>
              <a:ext cx="53375" cy="98750"/>
            </a:xfrm>
            <a:custGeom>
              <a:avLst/>
              <a:gdLst/>
              <a:ahLst/>
              <a:cxnLst/>
              <a:rect l="l" t="t" r="r" b="b"/>
              <a:pathLst>
                <a:path w="2135" h="3950" extrusionOk="0">
                  <a:moveTo>
                    <a:pt x="1096" y="1"/>
                  </a:moveTo>
                  <a:lnTo>
                    <a:pt x="1096" y="1"/>
                  </a:lnTo>
                  <a:cubicBezTo>
                    <a:pt x="468" y="1"/>
                    <a:pt x="0" y="480"/>
                    <a:pt x="0" y="1096"/>
                  </a:cubicBezTo>
                  <a:lnTo>
                    <a:pt x="0" y="2854"/>
                  </a:lnTo>
                  <a:cubicBezTo>
                    <a:pt x="0" y="3424"/>
                    <a:pt x="468" y="3949"/>
                    <a:pt x="1096" y="3949"/>
                  </a:cubicBezTo>
                  <a:cubicBezTo>
                    <a:pt x="1667" y="3949"/>
                    <a:pt x="2135" y="3424"/>
                    <a:pt x="2135" y="2854"/>
                  </a:cubicBezTo>
                  <a:lnTo>
                    <a:pt x="2135" y="1096"/>
                  </a:lnTo>
                  <a:cubicBezTo>
                    <a:pt x="2135" y="948"/>
                    <a:pt x="2135" y="811"/>
                    <a:pt x="2089" y="663"/>
                  </a:cubicBezTo>
                  <a:cubicBezTo>
                    <a:pt x="2043" y="765"/>
                    <a:pt x="1952" y="765"/>
                    <a:pt x="1849" y="765"/>
                  </a:cubicBezTo>
                  <a:cubicBezTo>
                    <a:pt x="1667" y="765"/>
                    <a:pt x="1564" y="663"/>
                    <a:pt x="1564" y="480"/>
                  </a:cubicBezTo>
                  <a:cubicBezTo>
                    <a:pt x="1564" y="377"/>
                    <a:pt x="1610" y="240"/>
                    <a:pt x="1712" y="195"/>
                  </a:cubicBezTo>
                  <a:cubicBezTo>
                    <a:pt x="1518" y="92"/>
                    <a:pt x="1324" y="1"/>
                    <a:pt x="1096" y="1"/>
                  </a:cubicBezTo>
                  <a:close/>
                </a:path>
              </a:pathLst>
            </a:custGeom>
            <a:solidFill>
              <a:srgbClr val="B1C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1675475" y="40246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83" y="332"/>
                  </a:moveTo>
                  <a:cubicBezTo>
                    <a:pt x="286" y="332"/>
                    <a:pt x="332" y="240"/>
                    <a:pt x="332" y="149"/>
                  </a:cubicBezTo>
                  <a:cubicBezTo>
                    <a:pt x="332" y="46"/>
                    <a:pt x="286" y="1"/>
                    <a:pt x="183" y="1"/>
                  </a:cubicBezTo>
                  <a:cubicBezTo>
                    <a:pt x="92" y="1"/>
                    <a:pt x="1" y="46"/>
                    <a:pt x="1" y="149"/>
                  </a:cubicBezTo>
                  <a:cubicBezTo>
                    <a:pt x="1" y="240"/>
                    <a:pt x="92" y="332"/>
                    <a:pt x="183" y="332"/>
                  </a:cubicBezTo>
                  <a:close/>
                </a:path>
              </a:pathLst>
            </a:custGeom>
            <a:solidFill>
              <a:srgbClr val="B1CD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1664625" y="4021225"/>
              <a:ext cx="4875" cy="4600"/>
            </a:xfrm>
            <a:custGeom>
              <a:avLst/>
              <a:gdLst/>
              <a:ahLst/>
              <a:cxnLst/>
              <a:rect l="l" t="t" r="r" b="b"/>
              <a:pathLst>
                <a:path w="195" h="184" extrusionOk="0">
                  <a:moveTo>
                    <a:pt x="92" y="183"/>
                  </a:moveTo>
                  <a:cubicBezTo>
                    <a:pt x="195" y="183"/>
                    <a:pt x="195" y="138"/>
                    <a:pt x="195" y="92"/>
                  </a:cubicBezTo>
                  <a:cubicBezTo>
                    <a:pt x="195" y="1"/>
                    <a:pt x="195" y="1"/>
                    <a:pt x="92" y="1"/>
                  </a:cubicBezTo>
                  <a:cubicBezTo>
                    <a:pt x="47" y="1"/>
                    <a:pt x="1" y="1"/>
                    <a:pt x="1" y="92"/>
                  </a:cubicBezTo>
                  <a:cubicBezTo>
                    <a:pt x="1" y="138"/>
                    <a:pt x="47" y="183"/>
                    <a:pt x="92" y="183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1652650" y="4028375"/>
              <a:ext cx="19150" cy="18850"/>
            </a:xfrm>
            <a:custGeom>
              <a:avLst/>
              <a:gdLst/>
              <a:ahLst/>
              <a:cxnLst/>
              <a:rect l="l" t="t" r="r" b="b"/>
              <a:pathLst>
                <a:path w="766" h="754" extrusionOk="0">
                  <a:moveTo>
                    <a:pt x="389" y="753"/>
                  </a:moveTo>
                  <a:cubicBezTo>
                    <a:pt x="571" y="753"/>
                    <a:pt x="765" y="571"/>
                    <a:pt x="765" y="377"/>
                  </a:cubicBezTo>
                  <a:cubicBezTo>
                    <a:pt x="765" y="183"/>
                    <a:pt x="571" y="0"/>
                    <a:pt x="389" y="0"/>
                  </a:cubicBezTo>
                  <a:cubicBezTo>
                    <a:pt x="195" y="0"/>
                    <a:pt x="1" y="183"/>
                    <a:pt x="1" y="377"/>
                  </a:cubicBezTo>
                  <a:cubicBezTo>
                    <a:pt x="1" y="571"/>
                    <a:pt x="195" y="753"/>
                    <a:pt x="389" y="753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1675475" y="4038925"/>
              <a:ext cx="9450" cy="9425"/>
            </a:xfrm>
            <a:custGeom>
              <a:avLst/>
              <a:gdLst/>
              <a:ahLst/>
              <a:cxnLst/>
              <a:rect l="l" t="t" r="r" b="b"/>
              <a:pathLst>
                <a:path w="378" h="377" extrusionOk="0">
                  <a:moveTo>
                    <a:pt x="183" y="377"/>
                  </a:moveTo>
                  <a:cubicBezTo>
                    <a:pt x="286" y="377"/>
                    <a:pt x="377" y="286"/>
                    <a:pt x="377" y="194"/>
                  </a:cubicBezTo>
                  <a:cubicBezTo>
                    <a:pt x="377" y="92"/>
                    <a:pt x="286" y="0"/>
                    <a:pt x="183" y="0"/>
                  </a:cubicBezTo>
                  <a:cubicBezTo>
                    <a:pt x="92" y="0"/>
                    <a:pt x="1" y="92"/>
                    <a:pt x="1" y="194"/>
                  </a:cubicBezTo>
                  <a:cubicBezTo>
                    <a:pt x="1" y="286"/>
                    <a:pt x="92" y="377"/>
                    <a:pt x="183" y="377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1637250" y="4090000"/>
              <a:ext cx="12000" cy="12000"/>
            </a:xfrm>
            <a:custGeom>
              <a:avLst/>
              <a:gdLst/>
              <a:ahLst/>
              <a:cxnLst/>
              <a:rect l="l" t="t" r="r" b="b"/>
              <a:pathLst>
                <a:path w="480" h="480" extrusionOk="0">
                  <a:moveTo>
                    <a:pt x="240" y="479"/>
                  </a:moveTo>
                  <a:cubicBezTo>
                    <a:pt x="388" y="479"/>
                    <a:pt x="480" y="331"/>
                    <a:pt x="480" y="240"/>
                  </a:cubicBezTo>
                  <a:cubicBezTo>
                    <a:pt x="480" y="103"/>
                    <a:pt x="388" y="0"/>
                    <a:pt x="240" y="0"/>
                  </a:cubicBezTo>
                  <a:cubicBezTo>
                    <a:pt x="103" y="0"/>
                    <a:pt x="0" y="103"/>
                    <a:pt x="0" y="240"/>
                  </a:cubicBezTo>
                  <a:cubicBezTo>
                    <a:pt x="0" y="331"/>
                    <a:pt x="103" y="479"/>
                    <a:pt x="240" y="479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1628975" y="4071150"/>
              <a:ext cx="14300" cy="15450"/>
            </a:xfrm>
            <a:custGeom>
              <a:avLst/>
              <a:gdLst/>
              <a:ahLst/>
              <a:cxnLst/>
              <a:rect l="l" t="t" r="r" b="b"/>
              <a:pathLst>
                <a:path w="572" h="618" extrusionOk="0">
                  <a:moveTo>
                    <a:pt x="286" y="617"/>
                  </a:moveTo>
                  <a:cubicBezTo>
                    <a:pt x="434" y="617"/>
                    <a:pt x="571" y="469"/>
                    <a:pt x="571" y="286"/>
                  </a:cubicBezTo>
                  <a:cubicBezTo>
                    <a:pt x="571" y="138"/>
                    <a:pt x="434" y="1"/>
                    <a:pt x="286" y="1"/>
                  </a:cubicBezTo>
                  <a:cubicBezTo>
                    <a:pt x="92" y="1"/>
                    <a:pt x="0" y="138"/>
                    <a:pt x="0" y="286"/>
                  </a:cubicBezTo>
                  <a:cubicBezTo>
                    <a:pt x="0" y="469"/>
                    <a:pt x="92" y="617"/>
                    <a:pt x="286" y="617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1668350" y="4082850"/>
              <a:ext cx="22550" cy="22575"/>
            </a:xfrm>
            <a:custGeom>
              <a:avLst/>
              <a:gdLst/>
              <a:ahLst/>
              <a:cxnLst/>
              <a:rect l="l" t="t" r="r" b="b"/>
              <a:pathLst>
                <a:path w="902" h="903" extrusionOk="0">
                  <a:moveTo>
                    <a:pt x="468" y="902"/>
                  </a:moveTo>
                  <a:cubicBezTo>
                    <a:pt x="708" y="902"/>
                    <a:pt x="902" y="720"/>
                    <a:pt x="902" y="480"/>
                  </a:cubicBezTo>
                  <a:cubicBezTo>
                    <a:pt x="902" y="195"/>
                    <a:pt x="708" y="1"/>
                    <a:pt x="468" y="1"/>
                  </a:cubicBezTo>
                  <a:cubicBezTo>
                    <a:pt x="229" y="1"/>
                    <a:pt x="0" y="195"/>
                    <a:pt x="0" y="480"/>
                  </a:cubicBezTo>
                  <a:cubicBezTo>
                    <a:pt x="0" y="720"/>
                    <a:pt x="229" y="902"/>
                    <a:pt x="468" y="902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1670625" y="4074575"/>
              <a:ext cx="7150" cy="717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38" y="286"/>
                  </a:moveTo>
                  <a:cubicBezTo>
                    <a:pt x="240" y="286"/>
                    <a:pt x="286" y="195"/>
                    <a:pt x="286" y="149"/>
                  </a:cubicBezTo>
                  <a:cubicBezTo>
                    <a:pt x="286" y="47"/>
                    <a:pt x="240" y="1"/>
                    <a:pt x="138" y="1"/>
                  </a:cubicBezTo>
                  <a:cubicBezTo>
                    <a:pt x="46" y="1"/>
                    <a:pt x="1" y="47"/>
                    <a:pt x="1" y="149"/>
                  </a:cubicBezTo>
                  <a:cubicBezTo>
                    <a:pt x="1" y="195"/>
                    <a:pt x="46" y="286"/>
                    <a:pt x="138" y="286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1646950" y="4080575"/>
              <a:ext cx="4600" cy="6025"/>
            </a:xfrm>
            <a:custGeom>
              <a:avLst/>
              <a:gdLst/>
              <a:ahLst/>
              <a:cxnLst/>
              <a:rect l="l" t="t" r="r" b="b"/>
              <a:pathLst>
                <a:path w="184" h="241" extrusionOk="0">
                  <a:moveTo>
                    <a:pt x="92" y="240"/>
                  </a:moveTo>
                  <a:cubicBezTo>
                    <a:pt x="137" y="240"/>
                    <a:pt x="183" y="195"/>
                    <a:pt x="183" y="137"/>
                  </a:cubicBezTo>
                  <a:cubicBezTo>
                    <a:pt x="183" y="46"/>
                    <a:pt x="137" y="1"/>
                    <a:pt x="92" y="1"/>
                  </a:cubicBezTo>
                  <a:cubicBezTo>
                    <a:pt x="46" y="1"/>
                    <a:pt x="0" y="46"/>
                    <a:pt x="0" y="137"/>
                  </a:cubicBezTo>
                  <a:cubicBezTo>
                    <a:pt x="0" y="195"/>
                    <a:pt x="46" y="240"/>
                    <a:pt x="92" y="240"/>
                  </a:cubicBezTo>
                  <a:close/>
                </a:path>
              </a:pathLst>
            </a:custGeom>
            <a:solidFill>
              <a:srgbClr val="96B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1492325" y="3978425"/>
              <a:ext cx="98725" cy="178350"/>
            </a:xfrm>
            <a:custGeom>
              <a:avLst/>
              <a:gdLst/>
              <a:ahLst/>
              <a:cxnLst/>
              <a:rect l="l" t="t" r="r" b="b"/>
              <a:pathLst>
                <a:path w="3949" h="7134" extrusionOk="0">
                  <a:moveTo>
                    <a:pt x="1952" y="1"/>
                  </a:moveTo>
                  <a:lnTo>
                    <a:pt x="1952" y="1"/>
                  </a:lnTo>
                  <a:cubicBezTo>
                    <a:pt x="856" y="1"/>
                    <a:pt x="0" y="857"/>
                    <a:pt x="0" y="1941"/>
                  </a:cubicBezTo>
                  <a:lnTo>
                    <a:pt x="0" y="5136"/>
                  </a:lnTo>
                  <a:cubicBezTo>
                    <a:pt x="0" y="6221"/>
                    <a:pt x="856" y="7134"/>
                    <a:pt x="1952" y="7134"/>
                  </a:cubicBezTo>
                  <a:cubicBezTo>
                    <a:pt x="3047" y="7134"/>
                    <a:pt x="3949" y="6221"/>
                    <a:pt x="3949" y="5136"/>
                  </a:cubicBezTo>
                  <a:lnTo>
                    <a:pt x="3949" y="1941"/>
                  </a:lnTo>
                  <a:cubicBezTo>
                    <a:pt x="3949" y="857"/>
                    <a:pt x="3047" y="1"/>
                    <a:pt x="1952" y="1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1502875" y="3998400"/>
              <a:ext cx="76200" cy="138125"/>
            </a:xfrm>
            <a:custGeom>
              <a:avLst/>
              <a:gdLst/>
              <a:ahLst/>
              <a:cxnLst/>
              <a:rect l="l" t="t" r="r" b="b"/>
              <a:pathLst>
                <a:path w="3048" h="5525" extrusionOk="0">
                  <a:moveTo>
                    <a:pt x="1530" y="1"/>
                  </a:moveTo>
                  <a:lnTo>
                    <a:pt x="1530" y="1"/>
                  </a:lnTo>
                  <a:cubicBezTo>
                    <a:pt x="719" y="1"/>
                    <a:pt x="0" y="674"/>
                    <a:pt x="0" y="1530"/>
                  </a:cubicBezTo>
                  <a:lnTo>
                    <a:pt x="0" y="3995"/>
                  </a:lnTo>
                  <a:cubicBezTo>
                    <a:pt x="0" y="4805"/>
                    <a:pt x="719" y="5524"/>
                    <a:pt x="1530" y="5524"/>
                  </a:cubicBezTo>
                  <a:lnTo>
                    <a:pt x="1530" y="5524"/>
                  </a:lnTo>
                  <a:cubicBezTo>
                    <a:pt x="2385" y="5524"/>
                    <a:pt x="3047" y="4805"/>
                    <a:pt x="3047" y="3995"/>
                  </a:cubicBezTo>
                  <a:lnTo>
                    <a:pt x="3047" y="1530"/>
                  </a:lnTo>
                  <a:cubicBezTo>
                    <a:pt x="3047" y="1336"/>
                    <a:pt x="3002" y="1142"/>
                    <a:pt x="2956" y="959"/>
                  </a:cubicBezTo>
                  <a:cubicBezTo>
                    <a:pt x="2853" y="1051"/>
                    <a:pt x="2762" y="1096"/>
                    <a:pt x="2625" y="1096"/>
                  </a:cubicBezTo>
                  <a:cubicBezTo>
                    <a:pt x="2385" y="1096"/>
                    <a:pt x="2191" y="914"/>
                    <a:pt x="2191" y="674"/>
                  </a:cubicBezTo>
                  <a:cubicBezTo>
                    <a:pt x="2191" y="526"/>
                    <a:pt x="2283" y="389"/>
                    <a:pt x="2431" y="286"/>
                  </a:cubicBezTo>
                  <a:cubicBezTo>
                    <a:pt x="2191" y="104"/>
                    <a:pt x="1860" y="1"/>
                    <a:pt x="1530" y="1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1562500" y="4010400"/>
              <a:ext cx="11725" cy="10850"/>
            </a:xfrm>
            <a:custGeom>
              <a:avLst/>
              <a:gdLst/>
              <a:ahLst/>
              <a:cxnLst/>
              <a:rect l="l" t="t" r="r" b="b"/>
              <a:pathLst>
                <a:path w="469" h="434" extrusionOk="0">
                  <a:moveTo>
                    <a:pt x="240" y="434"/>
                  </a:moveTo>
                  <a:cubicBezTo>
                    <a:pt x="377" y="434"/>
                    <a:pt x="468" y="331"/>
                    <a:pt x="468" y="194"/>
                  </a:cubicBezTo>
                  <a:cubicBezTo>
                    <a:pt x="468" y="91"/>
                    <a:pt x="377" y="0"/>
                    <a:pt x="240" y="0"/>
                  </a:cubicBezTo>
                  <a:cubicBezTo>
                    <a:pt x="92" y="0"/>
                    <a:pt x="0" y="91"/>
                    <a:pt x="0" y="194"/>
                  </a:cubicBezTo>
                  <a:cubicBezTo>
                    <a:pt x="0" y="331"/>
                    <a:pt x="92" y="434"/>
                    <a:pt x="240" y="434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6"/>
            <p:cNvSpPr/>
            <p:nvPr/>
          </p:nvSpPr>
          <p:spPr>
            <a:xfrm>
              <a:off x="1548225" y="4004400"/>
              <a:ext cx="6025" cy="7150"/>
            </a:xfrm>
            <a:custGeom>
              <a:avLst/>
              <a:gdLst/>
              <a:ahLst/>
              <a:cxnLst/>
              <a:rect l="l" t="t" r="r" b="b"/>
              <a:pathLst>
                <a:path w="241" h="286" extrusionOk="0">
                  <a:moveTo>
                    <a:pt x="92" y="286"/>
                  </a:moveTo>
                  <a:cubicBezTo>
                    <a:pt x="183" y="286"/>
                    <a:pt x="240" y="194"/>
                    <a:pt x="240" y="149"/>
                  </a:cubicBezTo>
                  <a:cubicBezTo>
                    <a:pt x="240" y="46"/>
                    <a:pt x="183" y="0"/>
                    <a:pt x="92" y="0"/>
                  </a:cubicBezTo>
                  <a:cubicBezTo>
                    <a:pt x="46" y="0"/>
                    <a:pt x="1" y="46"/>
                    <a:pt x="1" y="149"/>
                  </a:cubicBezTo>
                  <a:cubicBezTo>
                    <a:pt x="1" y="194"/>
                    <a:pt x="46" y="286"/>
                    <a:pt x="92" y="286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6"/>
            <p:cNvSpPr/>
            <p:nvPr/>
          </p:nvSpPr>
          <p:spPr>
            <a:xfrm>
              <a:off x="1531400" y="4016375"/>
              <a:ext cx="25125" cy="24850"/>
            </a:xfrm>
            <a:custGeom>
              <a:avLst/>
              <a:gdLst/>
              <a:ahLst/>
              <a:cxnLst/>
              <a:rect l="l" t="t" r="r" b="b"/>
              <a:pathLst>
                <a:path w="1005" h="994" extrusionOk="0">
                  <a:moveTo>
                    <a:pt x="480" y="994"/>
                  </a:moveTo>
                  <a:cubicBezTo>
                    <a:pt x="765" y="994"/>
                    <a:pt x="1005" y="765"/>
                    <a:pt x="1005" y="480"/>
                  </a:cubicBezTo>
                  <a:cubicBezTo>
                    <a:pt x="1005" y="195"/>
                    <a:pt x="765" y="1"/>
                    <a:pt x="480" y="1"/>
                  </a:cubicBezTo>
                  <a:cubicBezTo>
                    <a:pt x="240" y="1"/>
                    <a:pt x="0" y="195"/>
                    <a:pt x="0" y="480"/>
                  </a:cubicBezTo>
                  <a:cubicBezTo>
                    <a:pt x="0" y="765"/>
                    <a:pt x="240" y="994"/>
                    <a:pt x="480" y="994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1562500" y="4030650"/>
              <a:ext cx="13150" cy="13150"/>
            </a:xfrm>
            <a:custGeom>
              <a:avLst/>
              <a:gdLst/>
              <a:ahLst/>
              <a:cxnLst/>
              <a:rect l="l" t="t" r="r" b="b"/>
              <a:pathLst>
                <a:path w="526" h="526" extrusionOk="0">
                  <a:moveTo>
                    <a:pt x="240" y="525"/>
                  </a:moveTo>
                  <a:cubicBezTo>
                    <a:pt x="377" y="525"/>
                    <a:pt x="525" y="377"/>
                    <a:pt x="525" y="240"/>
                  </a:cubicBezTo>
                  <a:cubicBezTo>
                    <a:pt x="525" y="92"/>
                    <a:pt x="377" y="0"/>
                    <a:pt x="240" y="0"/>
                  </a:cubicBezTo>
                  <a:cubicBezTo>
                    <a:pt x="92" y="0"/>
                    <a:pt x="0" y="92"/>
                    <a:pt x="0" y="240"/>
                  </a:cubicBezTo>
                  <a:cubicBezTo>
                    <a:pt x="0" y="377"/>
                    <a:pt x="92" y="525"/>
                    <a:pt x="240" y="525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6"/>
            <p:cNvSpPr/>
            <p:nvPr/>
          </p:nvSpPr>
          <p:spPr>
            <a:xfrm>
              <a:off x="1508850" y="4100825"/>
              <a:ext cx="16875" cy="16575"/>
            </a:xfrm>
            <a:custGeom>
              <a:avLst/>
              <a:gdLst/>
              <a:ahLst/>
              <a:cxnLst/>
              <a:rect l="l" t="t" r="r" b="b"/>
              <a:pathLst>
                <a:path w="675" h="663" extrusionOk="0">
                  <a:moveTo>
                    <a:pt x="332" y="663"/>
                  </a:moveTo>
                  <a:cubicBezTo>
                    <a:pt x="526" y="663"/>
                    <a:pt x="674" y="526"/>
                    <a:pt x="674" y="332"/>
                  </a:cubicBezTo>
                  <a:cubicBezTo>
                    <a:pt x="674" y="138"/>
                    <a:pt x="526" y="1"/>
                    <a:pt x="332" y="1"/>
                  </a:cubicBezTo>
                  <a:cubicBezTo>
                    <a:pt x="149" y="1"/>
                    <a:pt x="1" y="138"/>
                    <a:pt x="1" y="332"/>
                  </a:cubicBezTo>
                  <a:cubicBezTo>
                    <a:pt x="1" y="526"/>
                    <a:pt x="149" y="663"/>
                    <a:pt x="332" y="663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6"/>
            <p:cNvSpPr/>
            <p:nvPr/>
          </p:nvSpPr>
          <p:spPr>
            <a:xfrm>
              <a:off x="1497175" y="4075725"/>
              <a:ext cx="19975" cy="20275"/>
            </a:xfrm>
            <a:custGeom>
              <a:avLst/>
              <a:gdLst/>
              <a:ahLst/>
              <a:cxnLst/>
              <a:rect l="l" t="t" r="r" b="b"/>
              <a:pathLst>
                <a:path w="799" h="811" extrusionOk="0">
                  <a:moveTo>
                    <a:pt x="377" y="811"/>
                  </a:moveTo>
                  <a:cubicBezTo>
                    <a:pt x="616" y="811"/>
                    <a:pt x="799" y="617"/>
                    <a:pt x="799" y="389"/>
                  </a:cubicBezTo>
                  <a:cubicBezTo>
                    <a:pt x="799" y="195"/>
                    <a:pt x="616" y="1"/>
                    <a:pt x="377" y="1"/>
                  </a:cubicBezTo>
                  <a:cubicBezTo>
                    <a:pt x="137" y="1"/>
                    <a:pt x="0" y="195"/>
                    <a:pt x="0" y="389"/>
                  </a:cubicBezTo>
                  <a:cubicBezTo>
                    <a:pt x="0" y="617"/>
                    <a:pt x="137" y="811"/>
                    <a:pt x="377" y="811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6"/>
            <p:cNvSpPr/>
            <p:nvPr/>
          </p:nvSpPr>
          <p:spPr>
            <a:xfrm>
              <a:off x="1552800" y="4091125"/>
              <a:ext cx="31125" cy="32275"/>
            </a:xfrm>
            <a:custGeom>
              <a:avLst/>
              <a:gdLst/>
              <a:ahLst/>
              <a:cxnLst/>
              <a:rect l="l" t="t" r="r" b="b"/>
              <a:pathLst>
                <a:path w="1245" h="1291" extrusionOk="0">
                  <a:moveTo>
                    <a:pt x="628" y="1290"/>
                  </a:moveTo>
                  <a:cubicBezTo>
                    <a:pt x="959" y="1290"/>
                    <a:pt x="1244" y="1005"/>
                    <a:pt x="1244" y="674"/>
                  </a:cubicBezTo>
                  <a:cubicBezTo>
                    <a:pt x="1244" y="286"/>
                    <a:pt x="959" y="1"/>
                    <a:pt x="628" y="1"/>
                  </a:cubicBezTo>
                  <a:cubicBezTo>
                    <a:pt x="286" y="1"/>
                    <a:pt x="0" y="286"/>
                    <a:pt x="0" y="674"/>
                  </a:cubicBezTo>
                  <a:cubicBezTo>
                    <a:pt x="0" y="1005"/>
                    <a:pt x="286" y="1290"/>
                    <a:pt x="628" y="1290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6"/>
            <p:cNvSpPr/>
            <p:nvPr/>
          </p:nvSpPr>
          <p:spPr>
            <a:xfrm>
              <a:off x="1555375" y="4079425"/>
              <a:ext cx="9425" cy="10600"/>
            </a:xfrm>
            <a:custGeom>
              <a:avLst/>
              <a:gdLst/>
              <a:ahLst/>
              <a:cxnLst/>
              <a:rect l="l" t="t" r="r" b="b"/>
              <a:pathLst>
                <a:path w="377" h="424" extrusionOk="0">
                  <a:moveTo>
                    <a:pt x="183" y="423"/>
                  </a:moveTo>
                  <a:cubicBezTo>
                    <a:pt x="285" y="423"/>
                    <a:pt x="377" y="332"/>
                    <a:pt x="377" y="241"/>
                  </a:cubicBezTo>
                  <a:cubicBezTo>
                    <a:pt x="377" y="92"/>
                    <a:pt x="285" y="1"/>
                    <a:pt x="183" y="1"/>
                  </a:cubicBezTo>
                  <a:cubicBezTo>
                    <a:pt x="91" y="1"/>
                    <a:pt x="0" y="92"/>
                    <a:pt x="0" y="241"/>
                  </a:cubicBezTo>
                  <a:cubicBezTo>
                    <a:pt x="0" y="332"/>
                    <a:pt x="91" y="423"/>
                    <a:pt x="183" y="423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6"/>
            <p:cNvSpPr/>
            <p:nvPr/>
          </p:nvSpPr>
          <p:spPr>
            <a:xfrm>
              <a:off x="1520850" y="4088850"/>
              <a:ext cx="8300" cy="8300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194" y="331"/>
                  </a:moveTo>
                  <a:cubicBezTo>
                    <a:pt x="286" y="331"/>
                    <a:pt x="331" y="240"/>
                    <a:pt x="331" y="149"/>
                  </a:cubicBezTo>
                  <a:cubicBezTo>
                    <a:pt x="331" y="92"/>
                    <a:pt x="286" y="0"/>
                    <a:pt x="194" y="0"/>
                  </a:cubicBezTo>
                  <a:cubicBezTo>
                    <a:pt x="92" y="0"/>
                    <a:pt x="0" y="92"/>
                    <a:pt x="0" y="149"/>
                  </a:cubicBezTo>
                  <a:cubicBezTo>
                    <a:pt x="0" y="240"/>
                    <a:pt x="92" y="331"/>
                    <a:pt x="194" y="331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6"/>
            <p:cNvSpPr/>
            <p:nvPr/>
          </p:nvSpPr>
          <p:spPr>
            <a:xfrm>
              <a:off x="1564775" y="3962750"/>
              <a:ext cx="84475" cy="153525"/>
            </a:xfrm>
            <a:custGeom>
              <a:avLst/>
              <a:gdLst/>
              <a:ahLst/>
              <a:cxnLst/>
              <a:rect l="l" t="t" r="r" b="b"/>
              <a:pathLst>
                <a:path w="3379" h="6141" extrusionOk="0">
                  <a:moveTo>
                    <a:pt x="1667" y="0"/>
                  </a:moveTo>
                  <a:lnTo>
                    <a:pt x="1667" y="0"/>
                  </a:lnTo>
                  <a:cubicBezTo>
                    <a:pt x="765" y="0"/>
                    <a:pt x="1" y="765"/>
                    <a:pt x="1" y="1712"/>
                  </a:cubicBezTo>
                  <a:lnTo>
                    <a:pt x="1" y="4428"/>
                  </a:lnTo>
                  <a:cubicBezTo>
                    <a:pt x="1" y="5375"/>
                    <a:pt x="765" y="6140"/>
                    <a:pt x="1667" y="6140"/>
                  </a:cubicBezTo>
                  <a:lnTo>
                    <a:pt x="1667" y="6140"/>
                  </a:lnTo>
                  <a:cubicBezTo>
                    <a:pt x="2614" y="6140"/>
                    <a:pt x="3379" y="5375"/>
                    <a:pt x="3379" y="4428"/>
                  </a:cubicBezTo>
                  <a:lnTo>
                    <a:pt x="3379" y="1712"/>
                  </a:lnTo>
                  <a:cubicBezTo>
                    <a:pt x="3379" y="765"/>
                    <a:pt x="2614" y="0"/>
                    <a:pt x="1667" y="0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6"/>
            <p:cNvSpPr/>
            <p:nvPr/>
          </p:nvSpPr>
          <p:spPr>
            <a:xfrm>
              <a:off x="1574200" y="3980725"/>
              <a:ext cx="64225" cy="117575"/>
            </a:xfrm>
            <a:custGeom>
              <a:avLst/>
              <a:gdLst/>
              <a:ahLst/>
              <a:cxnLst/>
              <a:rect l="l" t="t" r="r" b="b"/>
              <a:pathLst>
                <a:path w="2569" h="4703" extrusionOk="0">
                  <a:moveTo>
                    <a:pt x="1290" y="0"/>
                  </a:moveTo>
                  <a:lnTo>
                    <a:pt x="1290" y="0"/>
                  </a:lnTo>
                  <a:cubicBezTo>
                    <a:pt x="571" y="0"/>
                    <a:pt x="0" y="571"/>
                    <a:pt x="0" y="1278"/>
                  </a:cubicBezTo>
                  <a:lnTo>
                    <a:pt x="0" y="3424"/>
                  </a:lnTo>
                  <a:cubicBezTo>
                    <a:pt x="0" y="4131"/>
                    <a:pt x="571" y="4702"/>
                    <a:pt x="1290" y="4702"/>
                  </a:cubicBezTo>
                  <a:lnTo>
                    <a:pt x="1290" y="4702"/>
                  </a:lnTo>
                  <a:cubicBezTo>
                    <a:pt x="1997" y="4702"/>
                    <a:pt x="2568" y="4131"/>
                    <a:pt x="2568" y="3424"/>
                  </a:cubicBezTo>
                  <a:lnTo>
                    <a:pt x="2568" y="1278"/>
                  </a:lnTo>
                  <a:cubicBezTo>
                    <a:pt x="2568" y="1141"/>
                    <a:pt x="2568" y="947"/>
                    <a:pt x="2477" y="811"/>
                  </a:cubicBezTo>
                  <a:cubicBezTo>
                    <a:pt x="2431" y="902"/>
                    <a:pt x="2340" y="947"/>
                    <a:pt x="2237" y="947"/>
                  </a:cubicBezTo>
                  <a:cubicBezTo>
                    <a:pt x="1997" y="947"/>
                    <a:pt x="1861" y="765"/>
                    <a:pt x="1861" y="571"/>
                  </a:cubicBezTo>
                  <a:cubicBezTo>
                    <a:pt x="1861" y="423"/>
                    <a:pt x="1952" y="286"/>
                    <a:pt x="2055" y="240"/>
                  </a:cubicBezTo>
                  <a:cubicBezTo>
                    <a:pt x="1861" y="92"/>
                    <a:pt x="1575" y="0"/>
                    <a:pt x="1290" y="0"/>
                  </a:cubicBezTo>
                  <a:close/>
                </a:path>
              </a:pathLst>
            </a:custGeom>
            <a:solidFill>
              <a:srgbClr val="96A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6"/>
            <p:cNvSpPr/>
            <p:nvPr/>
          </p:nvSpPr>
          <p:spPr>
            <a:xfrm>
              <a:off x="1624125" y="3990125"/>
              <a:ext cx="10875" cy="9725"/>
            </a:xfrm>
            <a:custGeom>
              <a:avLst/>
              <a:gdLst/>
              <a:ahLst/>
              <a:cxnLst/>
              <a:rect l="l" t="t" r="r" b="b"/>
              <a:pathLst>
                <a:path w="435" h="389" extrusionOk="0">
                  <a:moveTo>
                    <a:pt x="240" y="389"/>
                  </a:moveTo>
                  <a:cubicBezTo>
                    <a:pt x="343" y="389"/>
                    <a:pt x="434" y="286"/>
                    <a:pt x="434" y="195"/>
                  </a:cubicBezTo>
                  <a:cubicBezTo>
                    <a:pt x="434" y="104"/>
                    <a:pt x="343" y="1"/>
                    <a:pt x="240" y="1"/>
                  </a:cubicBezTo>
                  <a:cubicBezTo>
                    <a:pt x="103" y="1"/>
                    <a:pt x="0" y="104"/>
                    <a:pt x="0" y="195"/>
                  </a:cubicBezTo>
                  <a:cubicBezTo>
                    <a:pt x="0" y="286"/>
                    <a:pt x="103" y="389"/>
                    <a:pt x="240" y="389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6"/>
            <p:cNvSpPr/>
            <p:nvPr/>
          </p:nvSpPr>
          <p:spPr>
            <a:xfrm>
              <a:off x="1612425" y="3985575"/>
              <a:ext cx="6025" cy="5725"/>
            </a:xfrm>
            <a:custGeom>
              <a:avLst/>
              <a:gdLst/>
              <a:ahLst/>
              <a:cxnLst/>
              <a:rect l="l" t="t" r="r" b="b"/>
              <a:pathLst>
                <a:path w="241" h="229" extrusionOk="0">
                  <a:moveTo>
                    <a:pt x="92" y="229"/>
                  </a:moveTo>
                  <a:cubicBezTo>
                    <a:pt x="138" y="229"/>
                    <a:pt x="240" y="183"/>
                    <a:pt x="240" y="137"/>
                  </a:cubicBezTo>
                  <a:cubicBezTo>
                    <a:pt x="240" y="46"/>
                    <a:pt x="138" y="0"/>
                    <a:pt x="92" y="0"/>
                  </a:cubicBezTo>
                  <a:cubicBezTo>
                    <a:pt x="46" y="0"/>
                    <a:pt x="1" y="46"/>
                    <a:pt x="1" y="137"/>
                  </a:cubicBezTo>
                  <a:cubicBezTo>
                    <a:pt x="1" y="183"/>
                    <a:pt x="46" y="229"/>
                    <a:pt x="92" y="229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6"/>
            <p:cNvSpPr/>
            <p:nvPr/>
          </p:nvSpPr>
          <p:spPr>
            <a:xfrm>
              <a:off x="1598150" y="3994975"/>
              <a:ext cx="21425" cy="22575"/>
            </a:xfrm>
            <a:custGeom>
              <a:avLst/>
              <a:gdLst/>
              <a:ahLst/>
              <a:cxnLst/>
              <a:rect l="l" t="t" r="r" b="b"/>
              <a:pathLst>
                <a:path w="857" h="903" extrusionOk="0">
                  <a:moveTo>
                    <a:pt x="423" y="902"/>
                  </a:moveTo>
                  <a:cubicBezTo>
                    <a:pt x="663" y="902"/>
                    <a:pt x="857" y="708"/>
                    <a:pt x="857" y="480"/>
                  </a:cubicBezTo>
                  <a:cubicBezTo>
                    <a:pt x="857" y="241"/>
                    <a:pt x="663" y="1"/>
                    <a:pt x="423" y="1"/>
                  </a:cubicBezTo>
                  <a:cubicBezTo>
                    <a:pt x="184" y="1"/>
                    <a:pt x="1" y="241"/>
                    <a:pt x="1" y="480"/>
                  </a:cubicBezTo>
                  <a:cubicBezTo>
                    <a:pt x="1" y="708"/>
                    <a:pt x="184" y="902"/>
                    <a:pt x="423" y="902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6"/>
            <p:cNvSpPr/>
            <p:nvPr/>
          </p:nvSpPr>
          <p:spPr>
            <a:xfrm>
              <a:off x="1624125" y="4008100"/>
              <a:ext cx="12000" cy="10600"/>
            </a:xfrm>
            <a:custGeom>
              <a:avLst/>
              <a:gdLst/>
              <a:ahLst/>
              <a:cxnLst/>
              <a:rect l="l" t="t" r="r" b="b"/>
              <a:pathLst>
                <a:path w="480" h="424" extrusionOk="0">
                  <a:moveTo>
                    <a:pt x="240" y="423"/>
                  </a:moveTo>
                  <a:cubicBezTo>
                    <a:pt x="343" y="423"/>
                    <a:pt x="480" y="332"/>
                    <a:pt x="480" y="183"/>
                  </a:cubicBezTo>
                  <a:cubicBezTo>
                    <a:pt x="480" y="92"/>
                    <a:pt x="343" y="1"/>
                    <a:pt x="240" y="1"/>
                  </a:cubicBezTo>
                  <a:cubicBezTo>
                    <a:pt x="103" y="1"/>
                    <a:pt x="0" y="92"/>
                    <a:pt x="0" y="183"/>
                  </a:cubicBezTo>
                  <a:cubicBezTo>
                    <a:pt x="0" y="332"/>
                    <a:pt x="103" y="423"/>
                    <a:pt x="240" y="423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6"/>
            <p:cNvSpPr/>
            <p:nvPr/>
          </p:nvSpPr>
          <p:spPr>
            <a:xfrm>
              <a:off x="1579050" y="4068600"/>
              <a:ext cx="14275" cy="14275"/>
            </a:xfrm>
            <a:custGeom>
              <a:avLst/>
              <a:gdLst/>
              <a:ahLst/>
              <a:cxnLst/>
              <a:rect l="l" t="t" r="r" b="b"/>
              <a:pathLst>
                <a:path w="571" h="571" extrusionOk="0">
                  <a:moveTo>
                    <a:pt x="286" y="571"/>
                  </a:moveTo>
                  <a:cubicBezTo>
                    <a:pt x="434" y="571"/>
                    <a:pt x="571" y="434"/>
                    <a:pt x="571" y="286"/>
                  </a:cubicBezTo>
                  <a:cubicBezTo>
                    <a:pt x="571" y="103"/>
                    <a:pt x="434" y="0"/>
                    <a:pt x="286" y="0"/>
                  </a:cubicBezTo>
                  <a:cubicBezTo>
                    <a:pt x="92" y="0"/>
                    <a:pt x="0" y="103"/>
                    <a:pt x="0" y="286"/>
                  </a:cubicBezTo>
                  <a:cubicBezTo>
                    <a:pt x="0" y="434"/>
                    <a:pt x="92" y="571"/>
                    <a:pt x="286" y="571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6"/>
            <p:cNvSpPr/>
            <p:nvPr/>
          </p:nvSpPr>
          <p:spPr>
            <a:xfrm>
              <a:off x="1568500" y="4046050"/>
              <a:ext cx="17700" cy="18000"/>
            </a:xfrm>
            <a:custGeom>
              <a:avLst/>
              <a:gdLst/>
              <a:ahLst/>
              <a:cxnLst/>
              <a:rect l="l" t="t" r="r" b="b"/>
              <a:pathLst>
                <a:path w="708" h="720" extrusionOk="0">
                  <a:moveTo>
                    <a:pt x="331" y="720"/>
                  </a:moveTo>
                  <a:cubicBezTo>
                    <a:pt x="514" y="720"/>
                    <a:pt x="708" y="571"/>
                    <a:pt x="708" y="377"/>
                  </a:cubicBezTo>
                  <a:cubicBezTo>
                    <a:pt x="708" y="195"/>
                    <a:pt x="514" y="1"/>
                    <a:pt x="331" y="1"/>
                  </a:cubicBezTo>
                  <a:cubicBezTo>
                    <a:pt x="137" y="1"/>
                    <a:pt x="0" y="195"/>
                    <a:pt x="0" y="377"/>
                  </a:cubicBezTo>
                  <a:cubicBezTo>
                    <a:pt x="0" y="571"/>
                    <a:pt x="137" y="720"/>
                    <a:pt x="331" y="720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6"/>
            <p:cNvSpPr/>
            <p:nvPr/>
          </p:nvSpPr>
          <p:spPr>
            <a:xfrm>
              <a:off x="1615850" y="4060325"/>
              <a:ext cx="27425" cy="27400"/>
            </a:xfrm>
            <a:custGeom>
              <a:avLst/>
              <a:gdLst/>
              <a:ahLst/>
              <a:cxnLst/>
              <a:rect l="l" t="t" r="r" b="b"/>
              <a:pathLst>
                <a:path w="1097" h="1096" extrusionOk="0">
                  <a:moveTo>
                    <a:pt x="525" y="1096"/>
                  </a:moveTo>
                  <a:cubicBezTo>
                    <a:pt x="856" y="1096"/>
                    <a:pt x="1096" y="856"/>
                    <a:pt x="1096" y="571"/>
                  </a:cubicBezTo>
                  <a:cubicBezTo>
                    <a:pt x="1096" y="240"/>
                    <a:pt x="856" y="0"/>
                    <a:pt x="525" y="0"/>
                  </a:cubicBezTo>
                  <a:cubicBezTo>
                    <a:pt x="240" y="0"/>
                    <a:pt x="1" y="240"/>
                    <a:pt x="1" y="571"/>
                  </a:cubicBezTo>
                  <a:cubicBezTo>
                    <a:pt x="1" y="856"/>
                    <a:pt x="240" y="1096"/>
                    <a:pt x="525" y="1096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1618425" y="4049775"/>
              <a:ext cx="8300" cy="9425"/>
            </a:xfrm>
            <a:custGeom>
              <a:avLst/>
              <a:gdLst/>
              <a:ahLst/>
              <a:cxnLst/>
              <a:rect l="l" t="t" r="r" b="b"/>
              <a:pathLst>
                <a:path w="332" h="377" extrusionOk="0">
                  <a:moveTo>
                    <a:pt x="183" y="377"/>
                  </a:moveTo>
                  <a:cubicBezTo>
                    <a:pt x="286" y="377"/>
                    <a:pt x="331" y="285"/>
                    <a:pt x="331" y="183"/>
                  </a:cubicBezTo>
                  <a:cubicBezTo>
                    <a:pt x="331" y="91"/>
                    <a:pt x="286" y="0"/>
                    <a:pt x="183" y="0"/>
                  </a:cubicBezTo>
                  <a:cubicBezTo>
                    <a:pt x="92" y="0"/>
                    <a:pt x="0" y="91"/>
                    <a:pt x="0" y="183"/>
                  </a:cubicBezTo>
                  <a:cubicBezTo>
                    <a:pt x="0" y="285"/>
                    <a:pt x="92" y="377"/>
                    <a:pt x="183" y="377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1589875" y="4058025"/>
              <a:ext cx="5750" cy="7175"/>
            </a:xfrm>
            <a:custGeom>
              <a:avLst/>
              <a:gdLst/>
              <a:ahLst/>
              <a:cxnLst/>
              <a:rect l="l" t="t" r="r" b="b"/>
              <a:pathLst>
                <a:path w="230" h="287" extrusionOk="0">
                  <a:moveTo>
                    <a:pt x="138" y="286"/>
                  </a:moveTo>
                  <a:cubicBezTo>
                    <a:pt x="184" y="286"/>
                    <a:pt x="229" y="241"/>
                    <a:pt x="229" y="138"/>
                  </a:cubicBezTo>
                  <a:cubicBezTo>
                    <a:pt x="229" y="47"/>
                    <a:pt x="184" y="1"/>
                    <a:pt x="138" y="1"/>
                  </a:cubicBezTo>
                  <a:cubicBezTo>
                    <a:pt x="47" y="1"/>
                    <a:pt x="1" y="47"/>
                    <a:pt x="1" y="138"/>
                  </a:cubicBezTo>
                  <a:cubicBezTo>
                    <a:pt x="1" y="241"/>
                    <a:pt x="47" y="286"/>
                    <a:pt x="138" y="286"/>
                  </a:cubicBezTo>
                  <a:close/>
                </a:path>
              </a:pathLst>
            </a:custGeom>
            <a:solidFill>
              <a:srgbClr val="708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1537400" y="4037775"/>
              <a:ext cx="127250" cy="315000"/>
            </a:xfrm>
            <a:custGeom>
              <a:avLst/>
              <a:gdLst/>
              <a:ahLst/>
              <a:cxnLst/>
              <a:rect l="l" t="t" r="r" b="b"/>
              <a:pathLst>
                <a:path w="5090" h="12600" extrusionOk="0">
                  <a:moveTo>
                    <a:pt x="2568" y="12463"/>
                  </a:moveTo>
                  <a:cubicBezTo>
                    <a:pt x="2568" y="12554"/>
                    <a:pt x="2671" y="12600"/>
                    <a:pt x="2762" y="12600"/>
                  </a:cubicBezTo>
                  <a:cubicBezTo>
                    <a:pt x="2853" y="12600"/>
                    <a:pt x="2956" y="12554"/>
                    <a:pt x="2956" y="12463"/>
                  </a:cubicBezTo>
                  <a:lnTo>
                    <a:pt x="2956" y="7133"/>
                  </a:lnTo>
                  <a:lnTo>
                    <a:pt x="2956" y="4851"/>
                  </a:lnTo>
                  <a:cubicBezTo>
                    <a:pt x="3527" y="4805"/>
                    <a:pt x="4040" y="4520"/>
                    <a:pt x="4428" y="4132"/>
                  </a:cubicBezTo>
                  <a:cubicBezTo>
                    <a:pt x="4850" y="3710"/>
                    <a:pt x="5090" y="3139"/>
                    <a:pt x="5090" y="2523"/>
                  </a:cubicBezTo>
                  <a:lnTo>
                    <a:pt x="5090" y="1279"/>
                  </a:lnTo>
                  <a:cubicBezTo>
                    <a:pt x="5090" y="1188"/>
                    <a:pt x="5044" y="1096"/>
                    <a:pt x="4953" y="1096"/>
                  </a:cubicBezTo>
                  <a:cubicBezTo>
                    <a:pt x="4850" y="1096"/>
                    <a:pt x="4759" y="1188"/>
                    <a:pt x="4759" y="1279"/>
                  </a:cubicBezTo>
                  <a:lnTo>
                    <a:pt x="4759" y="2523"/>
                  </a:lnTo>
                  <a:cubicBezTo>
                    <a:pt x="4759" y="3048"/>
                    <a:pt x="4519" y="3561"/>
                    <a:pt x="4188" y="3904"/>
                  </a:cubicBezTo>
                  <a:cubicBezTo>
                    <a:pt x="3857" y="4235"/>
                    <a:pt x="3424" y="4417"/>
                    <a:pt x="2956" y="4474"/>
                  </a:cubicBezTo>
                  <a:lnTo>
                    <a:pt x="2956" y="195"/>
                  </a:lnTo>
                  <a:cubicBezTo>
                    <a:pt x="2956" y="92"/>
                    <a:pt x="2853" y="1"/>
                    <a:pt x="2762" y="1"/>
                  </a:cubicBezTo>
                  <a:cubicBezTo>
                    <a:pt x="2671" y="1"/>
                    <a:pt x="2568" y="92"/>
                    <a:pt x="2568" y="195"/>
                  </a:cubicBezTo>
                  <a:lnTo>
                    <a:pt x="2568" y="4657"/>
                  </a:lnTo>
                  <a:lnTo>
                    <a:pt x="2568" y="6939"/>
                  </a:lnTo>
                  <a:cubicBezTo>
                    <a:pt x="1997" y="6894"/>
                    <a:pt x="1427" y="6608"/>
                    <a:pt x="1050" y="6232"/>
                  </a:cubicBezTo>
                  <a:cubicBezTo>
                    <a:pt x="616" y="5798"/>
                    <a:pt x="331" y="5182"/>
                    <a:pt x="331" y="4520"/>
                  </a:cubicBezTo>
                  <a:lnTo>
                    <a:pt x="331" y="423"/>
                  </a:lnTo>
                  <a:cubicBezTo>
                    <a:pt x="331" y="332"/>
                    <a:pt x="240" y="240"/>
                    <a:pt x="149" y="240"/>
                  </a:cubicBezTo>
                  <a:cubicBezTo>
                    <a:pt x="46" y="240"/>
                    <a:pt x="0" y="332"/>
                    <a:pt x="0" y="423"/>
                  </a:cubicBezTo>
                  <a:lnTo>
                    <a:pt x="0" y="4520"/>
                  </a:lnTo>
                  <a:cubicBezTo>
                    <a:pt x="0" y="5273"/>
                    <a:pt x="285" y="5946"/>
                    <a:pt x="810" y="6471"/>
                  </a:cubicBezTo>
                  <a:cubicBezTo>
                    <a:pt x="1290" y="6939"/>
                    <a:pt x="1906" y="7225"/>
                    <a:pt x="2568" y="7270"/>
                  </a:cubicBezTo>
                  <a:close/>
                </a:path>
              </a:pathLst>
            </a:custGeom>
            <a:solidFill>
              <a:srgbClr val="2502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6"/>
            <p:cNvSpPr/>
            <p:nvPr/>
          </p:nvSpPr>
          <p:spPr>
            <a:xfrm>
              <a:off x="1451800" y="4175575"/>
              <a:ext cx="406575" cy="184350"/>
            </a:xfrm>
            <a:custGeom>
              <a:avLst/>
              <a:gdLst/>
              <a:ahLst/>
              <a:cxnLst/>
              <a:rect l="l" t="t" r="r" b="b"/>
              <a:pathLst>
                <a:path w="16263" h="7374" extrusionOk="0">
                  <a:moveTo>
                    <a:pt x="9039" y="1"/>
                  </a:moveTo>
                  <a:cubicBezTo>
                    <a:pt x="7418" y="1"/>
                    <a:pt x="6095" y="1336"/>
                    <a:pt x="6095" y="2957"/>
                  </a:cubicBezTo>
                  <a:lnTo>
                    <a:pt x="6095" y="3139"/>
                  </a:lnTo>
                  <a:cubicBezTo>
                    <a:pt x="5090" y="3333"/>
                    <a:pt x="4234" y="4098"/>
                    <a:pt x="3949" y="5045"/>
                  </a:cubicBezTo>
                  <a:cubicBezTo>
                    <a:pt x="3664" y="5091"/>
                    <a:pt x="3424" y="5182"/>
                    <a:pt x="3184" y="5376"/>
                  </a:cubicBezTo>
                  <a:cubicBezTo>
                    <a:pt x="2854" y="4999"/>
                    <a:pt x="2386" y="4760"/>
                    <a:pt x="1861" y="4760"/>
                  </a:cubicBezTo>
                  <a:cubicBezTo>
                    <a:pt x="811" y="4760"/>
                    <a:pt x="0" y="5616"/>
                    <a:pt x="0" y="6608"/>
                  </a:cubicBezTo>
                  <a:cubicBezTo>
                    <a:pt x="0" y="6894"/>
                    <a:pt x="46" y="7133"/>
                    <a:pt x="194" y="7373"/>
                  </a:cubicBezTo>
                  <a:lnTo>
                    <a:pt x="16172" y="7373"/>
                  </a:lnTo>
                  <a:cubicBezTo>
                    <a:pt x="16263" y="7133"/>
                    <a:pt x="16263" y="6894"/>
                    <a:pt x="16263" y="6608"/>
                  </a:cubicBezTo>
                  <a:cubicBezTo>
                    <a:pt x="16263" y="5182"/>
                    <a:pt x="15122" y="3995"/>
                    <a:pt x="13649" y="3995"/>
                  </a:cubicBezTo>
                  <a:lnTo>
                    <a:pt x="13319" y="3995"/>
                  </a:lnTo>
                  <a:cubicBezTo>
                    <a:pt x="13125" y="3470"/>
                    <a:pt x="12600" y="3093"/>
                    <a:pt x="12029" y="3002"/>
                  </a:cubicBezTo>
                  <a:lnTo>
                    <a:pt x="12029" y="2957"/>
                  </a:lnTo>
                  <a:cubicBezTo>
                    <a:pt x="12029" y="1336"/>
                    <a:pt x="10705" y="1"/>
                    <a:pt x="9039" y="1"/>
                  </a:cubicBezTo>
                  <a:close/>
                </a:path>
              </a:pathLst>
            </a:custGeom>
            <a:solidFill>
              <a:srgbClr val="003B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1521975" y="4250625"/>
              <a:ext cx="317575" cy="109300"/>
            </a:xfrm>
            <a:custGeom>
              <a:avLst/>
              <a:gdLst/>
              <a:ahLst/>
              <a:cxnLst/>
              <a:rect l="l" t="t" r="r" b="b"/>
              <a:pathLst>
                <a:path w="12703" h="4372" extrusionOk="0">
                  <a:moveTo>
                    <a:pt x="11322" y="2614"/>
                  </a:moveTo>
                  <a:cubicBezTo>
                    <a:pt x="11128" y="2614"/>
                    <a:pt x="10934" y="2659"/>
                    <a:pt x="10797" y="2751"/>
                  </a:cubicBezTo>
                  <a:cubicBezTo>
                    <a:pt x="10603" y="2420"/>
                    <a:pt x="10272" y="2180"/>
                    <a:pt x="9895" y="2180"/>
                  </a:cubicBezTo>
                  <a:lnTo>
                    <a:pt x="9747" y="2180"/>
                  </a:lnTo>
                  <a:cubicBezTo>
                    <a:pt x="9610" y="1472"/>
                    <a:pt x="8994" y="902"/>
                    <a:pt x="8229" y="902"/>
                  </a:cubicBezTo>
                  <a:cubicBezTo>
                    <a:pt x="8035" y="902"/>
                    <a:pt x="7852" y="947"/>
                    <a:pt x="7704" y="993"/>
                  </a:cubicBezTo>
                  <a:cubicBezTo>
                    <a:pt x="7328" y="377"/>
                    <a:pt x="6609" y="0"/>
                    <a:pt x="5855" y="0"/>
                  </a:cubicBezTo>
                  <a:cubicBezTo>
                    <a:pt x="4611" y="0"/>
                    <a:pt x="3619" y="993"/>
                    <a:pt x="3619" y="2237"/>
                  </a:cubicBezTo>
                  <a:cubicBezTo>
                    <a:pt x="3619" y="2374"/>
                    <a:pt x="3619" y="2568"/>
                    <a:pt x="3664" y="2705"/>
                  </a:cubicBezTo>
                  <a:lnTo>
                    <a:pt x="3516" y="2705"/>
                  </a:lnTo>
                  <a:cubicBezTo>
                    <a:pt x="3185" y="2705"/>
                    <a:pt x="2945" y="2853"/>
                    <a:pt x="2763" y="3036"/>
                  </a:cubicBezTo>
                  <a:cubicBezTo>
                    <a:pt x="2569" y="2899"/>
                    <a:pt x="2329" y="2808"/>
                    <a:pt x="2089" y="2808"/>
                  </a:cubicBezTo>
                  <a:cubicBezTo>
                    <a:pt x="1576" y="2808"/>
                    <a:pt x="1142" y="3093"/>
                    <a:pt x="948" y="3515"/>
                  </a:cubicBezTo>
                  <a:lnTo>
                    <a:pt x="857" y="3515"/>
                  </a:lnTo>
                  <a:cubicBezTo>
                    <a:pt x="377" y="3515"/>
                    <a:pt x="1" y="3892"/>
                    <a:pt x="1" y="4325"/>
                  </a:cubicBezTo>
                  <a:lnTo>
                    <a:pt x="1" y="4371"/>
                  </a:lnTo>
                  <a:lnTo>
                    <a:pt x="12646" y="4371"/>
                  </a:lnTo>
                  <a:cubicBezTo>
                    <a:pt x="12703" y="4280"/>
                    <a:pt x="12703" y="4131"/>
                    <a:pt x="12703" y="4040"/>
                  </a:cubicBezTo>
                  <a:cubicBezTo>
                    <a:pt x="12703" y="3230"/>
                    <a:pt x="12075" y="2614"/>
                    <a:pt x="11322" y="2614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1476900" y="4315950"/>
              <a:ext cx="21425" cy="21425"/>
            </a:xfrm>
            <a:custGeom>
              <a:avLst/>
              <a:gdLst/>
              <a:ahLst/>
              <a:cxnLst/>
              <a:rect l="l" t="t" r="r" b="b"/>
              <a:pathLst>
                <a:path w="857" h="857" extrusionOk="0">
                  <a:moveTo>
                    <a:pt x="423" y="857"/>
                  </a:moveTo>
                  <a:cubicBezTo>
                    <a:pt x="663" y="857"/>
                    <a:pt x="857" y="662"/>
                    <a:pt x="857" y="423"/>
                  </a:cubicBezTo>
                  <a:cubicBezTo>
                    <a:pt x="857" y="195"/>
                    <a:pt x="663" y="1"/>
                    <a:pt x="423" y="1"/>
                  </a:cubicBezTo>
                  <a:cubicBezTo>
                    <a:pt x="183" y="1"/>
                    <a:pt x="1" y="195"/>
                    <a:pt x="1" y="423"/>
                  </a:cubicBezTo>
                  <a:cubicBezTo>
                    <a:pt x="1" y="662"/>
                    <a:pt x="183" y="857"/>
                    <a:pt x="423" y="857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1568500" y="4297975"/>
              <a:ext cx="14275" cy="14300"/>
            </a:xfrm>
            <a:custGeom>
              <a:avLst/>
              <a:gdLst/>
              <a:ahLst/>
              <a:cxnLst/>
              <a:rect l="l" t="t" r="r" b="b"/>
              <a:pathLst>
                <a:path w="571" h="572" extrusionOk="0">
                  <a:moveTo>
                    <a:pt x="285" y="571"/>
                  </a:moveTo>
                  <a:cubicBezTo>
                    <a:pt x="422" y="571"/>
                    <a:pt x="571" y="480"/>
                    <a:pt x="571" y="286"/>
                  </a:cubicBezTo>
                  <a:cubicBezTo>
                    <a:pt x="571" y="149"/>
                    <a:pt x="422" y="1"/>
                    <a:pt x="285" y="1"/>
                  </a:cubicBezTo>
                  <a:cubicBezTo>
                    <a:pt x="91" y="1"/>
                    <a:pt x="0" y="149"/>
                    <a:pt x="0" y="286"/>
                  </a:cubicBezTo>
                  <a:cubicBezTo>
                    <a:pt x="0" y="480"/>
                    <a:pt x="91" y="571"/>
                    <a:pt x="285" y="571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1664625" y="4189850"/>
              <a:ext cx="20300" cy="20275"/>
            </a:xfrm>
            <a:custGeom>
              <a:avLst/>
              <a:gdLst/>
              <a:ahLst/>
              <a:cxnLst/>
              <a:rect l="l" t="t" r="r" b="b"/>
              <a:pathLst>
                <a:path w="812" h="811" extrusionOk="0">
                  <a:moveTo>
                    <a:pt x="435" y="811"/>
                  </a:moveTo>
                  <a:cubicBezTo>
                    <a:pt x="617" y="811"/>
                    <a:pt x="811" y="617"/>
                    <a:pt x="811" y="434"/>
                  </a:cubicBezTo>
                  <a:cubicBezTo>
                    <a:pt x="811" y="194"/>
                    <a:pt x="617" y="0"/>
                    <a:pt x="435" y="0"/>
                  </a:cubicBezTo>
                  <a:cubicBezTo>
                    <a:pt x="195" y="0"/>
                    <a:pt x="1" y="194"/>
                    <a:pt x="1" y="434"/>
                  </a:cubicBezTo>
                  <a:cubicBezTo>
                    <a:pt x="1" y="617"/>
                    <a:pt x="195" y="811"/>
                    <a:pt x="435" y="811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1706300" y="4212375"/>
              <a:ext cx="21425" cy="21425"/>
            </a:xfrm>
            <a:custGeom>
              <a:avLst/>
              <a:gdLst/>
              <a:ahLst/>
              <a:cxnLst/>
              <a:rect l="l" t="t" r="r" b="b"/>
              <a:pathLst>
                <a:path w="857" h="857" extrusionOk="0">
                  <a:moveTo>
                    <a:pt x="422" y="857"/>
                  </a:moveTo>
                  <a:cubicBezTo>
                    <a:pt x="662" y="857"/>
                    <a:pt x="856" y="674"/>
                    <a:pt x="856" y="435"/>
                  </a:cubicBezTo>
                  <a:cubicBezTo>
                    <a:pt x="856" y="195"/>
                    <a:pt x="662" y="1"/>
                    <a:pt x="422" y="1"/>
                  </a:cubicBezTo>
                  <a:cubicBezTo>
                    <a:pt x="194" y="1"/>
                    <a:pt x="0" y="195"/>
                    <a:pt x="0" y="435"/>
                  </a:cubicBezTo>
                  <a:cubicBezTo>
                    <a:pt x="0" y="674"/>
                    <a:pt x="194" y="857"/>
                    <a:pt x="422" y="857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1820425" y="4296825"/>
              <a:ext cx="17700" cy="18000"/>
            </a:xfrm>
            <a:custGeom>
              <a:avLst/>
              <a:gdLst/>
              <a:ahLst/>
              <a:cxnLst/>
              <a:rect l="l" t="t" r="r" b="b"/>
              <a:pathLst>
                <a:path w="708" h="720" extrusionOk="0">
                  <a:moveTo>
                    <a:pt x="331" y="720"/>
                  </a:moveTo>
                  <a:cubicBezTo>
                    <a:pt x="525" y="720"/>
                    <a:pt x="708" y="526"/>
                    <a:pt x="708" y="332"/>
                  </a:cubicBezTo>
                  <a:cubicBezTo>
                    <a:pt x="708" y="149"/>
                    <a:pt x="525" y="1"/>
                    <a:pt x="331" y="1"/>
                  </a:cubicBezTo>
                  <a:cubicBezTo>
                    <a:pt x="137" y="1"/>
                    <a:pt x="0" y="149"/>
                    <a:pt x="0" y="332"/>
                  </a:cubicBezTo>
                  <a:cubicBezTo>
                    <a:pt x="0" y="526"/>
                    <a:pt x="137" y="720"/>
                    <a:pt x="331" y="720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1656375" y="4224375"/>
              <a:ext cx="13125" cy="13150"/>
            </a:xfrm>
            <a:custGeom>
              <a:avLst/>
              <a:gdLst/>
              <a:ahLst/>
              <a:cxnLst/>
              <a:rect l="l" t="t" r="r" b="b"/>
              <a:pathLst>
                <a:path w="525" h="526" extrusionOk="0">
                  <a:moveTo>
                    <a:pt x="285" y="525"/>
                  </a:moveTo>
                  <a:cubicBezTo>
                    <a:pt x="422" y="525"/>
                    <a:pt x="525" y="434"/>
                    <a:pt x="525" y="286"/>
                  </a:cubicBezTo>
                  <a:cubicBezTo>
                    <a:pt x="525" y="149"/>
                    <a:pt x="422" y="0"/>
                    <a:pt x="285" y="0"/>
                  </a:cubicBezTo>
                  <a:cubicBezTo>
                    <a:pt x="137" y="0"/>
                    <a:pt x="0" y="149"/>
                    <a:pt x="0" y="286"/>
                  </a:cubicBezTo>
                  <a:cubicBezTo>
                    <a:pt x="0" y="434"/>
                    <a:pt x="137" y="525"/>
                    <a:pt x="285" y="525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1682600" y="4224375"/>
              <a:ext cx="7175" cy="6000"/>
            </a:xfrm>
            <a:custGeom>
              <a:avLst/>
              <a:gdLst/>
              <a:ahLst/>
              <a:cxnLst/>
              <a:rect l="l" t="t" r="r" b="b"/>
              <a:pathLst>
                <a:path w="287" h="240" extrusionOk="0">
                  <a:moveTo>
                    <a:pt x="138" y="240"/>
                  </a:moveTo>
                  <a:cubicBezTo>
                    <a:pt x="229" y="240"/>
                    <a:pt x="286" y="194"/>
                    <a:pt x="286" y="92"/>
                  </a:cubicBezTo>
                  <a:cubicBezTo>
                    <a:pt x="286" y="46"/>
                    <a:pt x="229" y="0"/>
                    <a:pt x="138" y="0"/>
                  </a:cubicBezTo>
                  <a:cubicBezTo>
                    <a:pt x="47" y="0"/>
                    <a:pt x="1" y="46"/>
                    <a:pt x="1" y="92"/>
                  </a:cubicBezTo>
                  <a:cubicBezTo>
                    <a:pt x="1" y="194"/>
                    <a:pt x="47" y="240"/>
                    <a:pt x="138" y="240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1725400" y="4239775"/>
              <a:ext cx="7175" cy="7150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38" y="286"/>
                  </a:moveTo>
                  <a:cubicBezTo>
                    <a:pt x="229" y="286"/>
                    <a:pt x="286" y="240"/>
                    <a:pt x="286" y="149"/>
                  </a:cubicBezTo>
                  <a:cubicBezTo>
                    <a:pt x="286" y="103"/>
                    <a:pt x="229" y="1"/>
                    <a:pt x="138" y="1"/>
                  </a:cubicBezTo>
                  <a:cubicBezTo>
                    <a:pt x="92" y="1"/>
                    <a:pt x="1" y="103"/>
                    <a:pt x="1" y="149"/>
                  </a:cubicBezTo>
                  <a:cubicBezTo>
                    <a:pt x="1" y="240"/>
                    <a:pt x="92" y="286"/>
                    <a:pt x="138" y="286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1800150" y="4295700"/>
              <a:ext cx="6025" cy="6000"/>
            </a:xfrm>
            <a:custGeom>
              <a:avLst/>
              <a:gdLst/>
              <a:ahLst/>
              <a:cxnLst/>
              <a:rect l="l" t="t" r="r" b="b"/>
              <a:pathLst>
                <a:path w="241" h="240" extrusionOk="0">
                  <a:moveTo>
                    <a:pt x="149" y="240"/>
                  </a:moveTo>
                  <a:cubicBezTo>
                    <a:pt x="195" y="240"/>
                    <a:pt x="240" y="194"/>
                    <a:pt x="240" y="149"/>
                  </a:cubicBezTo>
                  <a:cubicBezTo>
                    <a:pt x="240" y="46"/>
                    <a:pt x="195" y="0"/>
                    <a:pt x="149" y="0"/>
                  </a:cubicBezTo>
                  <a:cubicBezTo>
                    <a:pt x="46" y="0"/>
                    <a:pt x="1" y="46"/>
                    <a:pt x="1" y="149"/>
                  </a:cubicBezTo>
                  <a:cubicBezTo>
                    <a:pt x="1" y="194"/>
                    <a:pt x="46" y="240"/>
                    <a:pt x="149" y="240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1625550" y="4228075"/>
              <a:ext cx="7150" cy="7150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137" y="286"/>
                  </a:moveTo>
                  <a:cubicBezTo>
                    <a:pt x="229" y="286"/>
                    <a:pt x="286" y="183"/>
                    <a:pt x="286" y="138"/>
                  </a:cubicBezTo>
                  <a:cubicBezTo>
                    <a:pt x="286" y="46"/>
                    <a:pt x="229" y="1"/>
                    <a:pt x="137" y="1"/>
                  </a:cubicBezTo>
                  <a:cubicBezTo>
                    <a:pt x="92" y="1"/>
                    <a:pt x="1" y="46"/>
                    <a:pt x="1" y="138"/>
                  </a:cubicBezTo>
                  <a:cubicBezTo>
                    <a:pt x="1" y="183"/>
                    <a:pt x="92" y="286"/>
                    <a:pt x="137" y="286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1594450" y="4280300"/>
              <a:ext cx="7150" cy="7150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149" y="285"/>
                  </a:moveTo>
                  <a:cubicBezTo>
                    <a:pt x="240" y="285"/>
                    <a:pt x="286" y="194"/>
                    <a:pt x="286" y="137"/>
                  </a:cubicBezTo>
                  <a:cubicBezTo>
                    <a:pt x="286" y="46"/>
                    <a:pt x="240" y="0"/>
                    <a:pt x="149" y="0"/>
                  </a:cubicBezTo>
                  <a:cubicBezTo>
                    <a:pt x="103" y="0"/>
                    <a:pt x="1" y="46"/>
                    <a:pt x="1" y="137"/>
                  </a:cubicBezTo>
                  <a:cubicBezTo>
                    <a:pt x="1" y="194"/>
                    <a:pt x="103" y="285"/>
                    <a:pt x="149" y="285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1605300" y="4260025"/>
              <a:ext cx="9425" cy="10875"/>
            </a:xfrm>
            <a:custGeom>
              <a:avLst/>
              <a:gdLst/>
              <a:ahLst/>
              <a:cxnLst/>
              <a:rect l="l" t="t" r="r" b="b"/>
              <a:pathLst>
                <a:path w="377" h="435" extrusionOk="0">
                  <a:moveTo>
                    <a:pt x="183" y="434"/>
                  </a:moveTo>
                  <a:cubicBezTo>
                    <a:pt x="331" y="434"/>
                    <a:pt x="377" y="332"/>
                    <a:pt x="377" y="240"/>
                  </a:cubicBezTo>
                  <a:cubicBezTo>
                    <a:pt x="377" y="92"/>
                    <a:pt x="331" y="1"/>
                    <a:pt x="183" y="1"/>
                  </a:cubicBezTo>
                  <a:cubicBezTo>
                    <a:pt x="92" y="1"/>
                    <a:pt x="0" y="92"/>
                    <a:pt x="0" y="240"/>
                  </a:cubicBezTo>
                  <a:cubicBezTo>
                    <a:pt x="0" y="332"/>
                    <a:pt x="92" y="434"/>
                    <a:pt x="183" y="434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1733675" y="4256600"/>
              <a:ext cx="10575" cy="9450"/>
            </a:xfrm>
            <a:custGeom>
              <a:avLst/>
              <a:gdLst/>
              <a:ahLst/>
              <a:cxnLst/>
              <a:rect l="l" t="t" r="r" b="b"/>
              <a:pathLst>
                <a:path w="423" h="378" extrusionOk="0">
                  <a:moveTo>
                    <a:pt x="240" y="377"/>
                  </a:moveTo>
                  <a:cubicBezTo>
                    <a:pt x="332" y="377"/>
                    <a:pt x="423" y="286"/>
                    <a:pt x="423" y="183"/>
                  </a:cubicBezTo>
                  <a:cubicBezTo>
                    <a:pt x="423" y="92"/>
                    <a:pt x="332" y="1"/>
                    <a:pt x="240" y="1"/>
                  </a:cubicBezTo>
                  <a:cubicBezTo>
                    <a:pt x="92" y="1"/>
                    <a:pt x="1" y="92"/>
                    <a:pt x="1" y="183"/>
                  </a:cubicBezTo>
                  <a:cubicBezTo>
                    <a:pt x="1" y="286"/>
                    <a:pt x="92" y="377"/>
                    <a:pt x="240" y="377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1770475" y="4285150"/>
              <a:ext cx="10600" cy="10575"/>
            </a:xfrm>
            <a:custGeom>
              <a:avLst/>
              <a:gdLst/>
              <a:ahLst/>
              <a:cxnLst/>
              <a:rect l="l" t="t" r="r" b="b"/>
              <a:pathLst>
                <a:path w="424" h="423" extrusionOk="0">
                  <a:moveTo>
                    <a:pt x="195" y="422"/>
                  </a:moveTo>
                  <a:cubicBezTo>
                    <a:pt x="332" y="422"/>
                    <a:pt x="423" y="331"/>
                    <a:pt x="423" y="183"/>
                  </a:cubicBezTo>
                  <a:cubicBezTo>
                    <a:pt x="423" y="91"/>
                    <a:pt x="332" y="0"/>
                    <a:pt x="195" y="0"/>
                  </a:cubicBezTo>
                  <a:cubicBezTo>
                    <a:pt x="92" y="0"/>
                    <a:pt x="1" y="91"/>
                    <a:pt x="1" y="183"/>
                  </a:cubicBezTo>
                  <a:cubicBezTo>
                    <a:pt x="1" y="331"/>
                    <a:pt x="92" y="422"/>
                    <a:pt x="195" y="422"/>
                  </a:cubicBezTo>
                  <a:close/>
                </a:path>
              </a:pathLst>
            </a:custGeom>
            <a:solidFill>
              <a:srgbClr val="325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4" name="Google Shape;974;p36"/>
          <p:cNvSpPr txBox="1">
            <a:spLocks noGrp="1"/>
          </p:cNvSpPr>
          <p:nvPr>
            <p:ph type="subTitle" idx="4294967295"/>
          </p:nvPr>
        </p:nvSpPr>
        <p:spPr>
          <a:xfrm>
            <a:off x="6283782" y="298218"/>
            <a:ext cx="1958400" cy="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 dirty="0">
                <a:solidFill>
                  <a:schemeClr val="tx1"/>
                </a:solidFill>
                <a:latin typeface="Squada One"/>
                <a:ea typeface="Squada One"/>
                <a:cs typeface="Squada One"/>
                <a:sym typeface="Squada One"/>
              </a:rPr>
              <a:t>JAVASCRIPT</a:t>
            </a:r>
            <a:endParaRPr sz="1800" dirty="0">
              <a:solidFill>
                <a:schemeClr val="tx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3074" name="Picture 2" descr="Resultado de imagen para ht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590" y="3588260"/>
            <a:ext cx="954789" cy="95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c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606" y="1990585"/>
            <a:ext cx="927125" cy="92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para javascri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992" y="720718"/>
            <a:ext cx="688640" cy="68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l="24507" r="658"/>
          <a:stretch/>
        </p:blipFill>
        <p:spPr>
          <a:xfrm>
            <a:off x="2679250" y="283318"/>
            <a:ext cx="6464750" cy="486018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>
            <a:spLocks noGrp="1"/>
          </p:cNvSpPr>
          <p:nvPr>
            <p:ph type="subTitle" idx="1"/>
          </p:nvPr>
        </p:nvSpPr>
        <p:spPr>
          <a:xfrm flipH="1">
            <a:off x="1017370" y="225562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A" dirty="0">
                <a:solidFill>
                  <a:srgbClr val="5B3C43"/>
                </a:solidFill>
              </a:rPr>
              <a:t>Se mostrará la página web realizada durante la </a:t>
            </a:r>
            <a:r>
              <a:rPr lang="es-PA" dirty="0" err="1">
                <a:solidFill>
                  <a:srgbClr val="5B3C43"/>
                </a:solidFill>
              </a:rPr>
              <a:t>Hackathon</a:t>
            </a:r>
            <a:r>
              <a:rPr lang="es-PA" dirty="0">
                <a:solidFill>
                  <a:srgbClr val="5B3C43"/>
                </a:solidFill>
              </a:rPr>
              <a:t> 2.0.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A" dirty="0">
                <a:solidFill>
                  <a:srgbClr val="5B3C43"/>
                </a:solidFill>
              </a:rPr>
              <a:t>A su vez, será explicado su contenido a detalle.</a:t>
            </a:r>
            <a:endParaRPr dirty="0">
              <a:solidFill>
                <a:srgbClr val="5B3C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B3C43"/>
              </a:solidFill>
            </a:endParaRPr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1017371" y="1431400"/>
            <a:ext cx="2582171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PRODUCTO FINAL</a:t>
            </a:r>
            <a:endParaRPr dirty="0">
              <a:solidFill>
                <a:srgbClr val="62BCB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l="-8299" r="8299"/>
          <a:stretch/>
        </p:blipFill>
        <p:spPr>
          <a:xfrm>
            <a:off x="0" y="0"/>
            <a:ext cx="9142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4"/>
          <p:cNvSpPr/>
          <p:nvPr/>
        </p:nvSpPr>
        <p:spPr>
          <a:xfrm>
            <a:off x="4074908" y="2417862"/>
            <a:ext cx="28600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" sz="4800" dirty="0">
                <a:solidFill>
                  <a:srgbClr val="62BCBE"/>
                </a:solidFill>
                <a:latin typeface="Squada One" panose="020B0604020202020204" charset="0"/>
              </a:rPr>
              <a:t>CONCLUSIÓN</a:t>
            </a:r>
            <a:endParaRPr lang="es-PA" sz="4800" dirty="0">
              <a:solidFill>
                <a:srgbClr val="62BCBE"/>
              </a:solidFill>
              <a:latin typeface="Squada One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2" name="Google Shape;10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00" y="0"/>
            <a:ext cx="9017775" cy="50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39"/>
          <p:cNvSpPr txBox="1">
            <a:spLocks noGrp="1"/>
          </p:cNvSpPr>
          <p:nvPr>
            <p:ph type="ctrTitle"/>
          </p:nvPr>
        </p:nvSpPr>
        <p:spPr>
          <a:xfrm>
            <a:off x="2325225" y="1226125"/>
            <a:ext cx="55776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GRACIAS</a:t>
            </a:r>
            <a:endParaRPr sz="6000" b="0" dirty="0">
              <a:sym typeface="Squada One"/>
            </a:endParaRPr>
          </a:p>
        </p:txBody>
      </p:sp>
      <p:sp>
        <p:nvSpPr>
          <p:cNvPr id="1014" name="Google Shape;1014;p39"/>
          <p:cNvSpPr txBox="1">
            <a:spLocks noGrp="1"/>
          </p:cNvSpPr>
          <p:nvPr>
            <p:ph type="subTitle" idx="1"/>
          </p:nvPr>
        </p:nvSpPr>
        <p:spPr>
          <a:xfrm>
            <a:off x="4570425" y="2415325"/>
            <a:ext cx="3332400" cy="2216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dirty="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GRUPO R.A.L.D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dirty="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Grupo participante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dirty="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s-PA" dirty="0" err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Hackathon</a:t>
            </a:r>
            <a:r>
              <a:rPr lang="es-PA" dirty="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s-PA" dirty="0" err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Eurus</a:t>
            </a:r>
            <a:r>
              <a:rPr lang="es-PA" dirty="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rPr>
              <a:t> 2.0</a:t>
            </a:r>
            <a:endParaRPr dirty="0">
              <a:solidFill>
                <a:srgbClr val="434343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lar Power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118</Words>
  <Application>Microsoft Office PowerPoint</Application>
  <PresentationFormat>Presentación en pantalla (16:9)</PresentationFormat>
  <Paragraphs>31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Squada One</vt:lpstr>
      <vt:lpstr>Josefin Sans</vt:lpstr>
      <vt:lpstr>Advent Pro</vt:lpstr>
      <vt:lpstr>Fira Sans Extra Condensed Medium</vt:lpstr>
      <vt:lpstr>Arial</vt:lpstr>
      <vt:lpstr>Fira Sans Condensed ExtraLight</vt:lpstr>
      <vt:lpstr>Solar Power Project Proposal by Slidesgo</vt:lpstr>
      <vt:lpstr> moviéndonos hacia el futuro</vt:lpstr>
      <vt:lpstr>01</vt:lpstr>
      <vt:lpstr>OBJETIVOS</vt:lpstr>
      <vt:lpstr>LENGUAJES UTILIZADOS</vt:lpstr>
      <vt:lpstr>PRODUCTO FINAL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 Eléctricos: El Futuro No Espera</dc:title>
  <dc:creator>Luis degracia</dc:creator>
  <cp:lastModifiedBy>Luis degracia</cp:lastModifiedBy>
  <cp:revision>25</cp:revision>
  <dcterms:modified xsi:type="dcterms:W3CDTF">2019-09-29T12:13:19Z</dcterms:modified>
</cp:coreProperties>
</file>