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lab.yml Playbook Breakdown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Purpose:</a:t>
            </a:r>
            <a:br/>
            <a:r>
              <a:t>- Automates setup of a 2-node Pacemaker cluster on Azure using Ansible</a:t>
            </a:r>
            <a:br/>
            <a:br/>
            <a:r>
              <a:t>Key Stages:</a:t>
            </a:r>
            <a:br/>
            <a:r>
              <a:t>- Create Lab: Terraform infra, SSH keys, dynamic inventory</a:t>
            </a:r>
            <a:br/>
            <a:r>
              <a:t>- System Prep: OS updates, SSH access, system tuning, watchdogs</a:t>
            </a:r>
            <a:br/>
            <a:r>
              <a:t>- Cluster Init: node0 uses ha-cluster-init, node1 joins via ha-cluster-join</a:t>
            </a:r>
            <a:br/>
            <a:r>
              <a:t>- Fencing: SBD config with watchdog and fencing agent</a:t>
            </a:r>
            <a:br/>
            <a:r>
              <a:t>- Shared Storage: GFS2 setup, Pacemaker resources, disk sync</a:t>
            </a:r>
            <a:br/>
            <a:br/>
            <a:r>
              <a:t>Technologies:</a:t>
            </a:r>
            <a:br/>
            <a:r>
              <a:t>Ansible, Terraform, Pacemaker, SBD, GFS2, SSH, cloud-init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