
<file path=Configurations2/accelerator/current.xml>
</file>

<file path=META-INF/manifest.xml><?xml version="1.0" encoding="utf-8"?>
<manifest:manifest xmlns:manifest="urn:oasis:names:tc:opendocument:xmlns:manifest:1.0" manifest:version="1.2">
  <manifest:file-entry manifest:full-path="/" manifest:version="1.2" manifest:media-type="application/vnd.oasis.opendocument.presentation"/>
  <manifest:file-entry manifest:full-path="Configurations2/accelerator/current.xml" manifest:media-type=""/>
  <manifest:file-entry manifest:full-path="Configurations2/" manifest:media-type="application/vnd.sun.xml.ui.configuration"/>
  <manifest:file-entry manifest:full-path="styles.xml" manifest:media-type="text/xml"/>
  <manifest:file-entry manifest:full-path="Thumbnails/thumbnail.png" manifest:media-type="image/png"/>
  <manifest:file-entry manifest:full-path="content.xml" manifest:media-type="text/xml"/>
  <manifest:file-entry manifest:full-path="settings.xml" manifest:media-type="text/xml"/>
  <manifest:file-entry manifest:full-path="meta.xml" manifest:media-type="text/xml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formx="urn:openoffice:names:experimental:ooxml-odf-interop:xmlns:form:1.0" xmlns:css3t="http://www.w3.org/TR/css3-text/" office:version="1.2">
  <office:scripts/>
  <office:font-face-decls>
    <style:font-face style:name="Arial" svg:font-family="Arial" style:font-family-generic="roman" style:font-pitch="variable"/>
    <style:font-face style:name="Liberation Sans" svg:font-family="'Liberation Sans'" style:font-family-generic="roman" style:font-pitch="variable"/>
    <style:font-face style:name="Times New Roman" svg:font-family="'Times New Roman'" style:font-family-generic="roman" style:font-pitch="variable"/>
    <style:font-face style:name="Andale Sans UI" svg:font-family="'Andale Sans UI'" style:font-family-generic="system" style:font-pitch="variable"/>
    <style:font-face style:name="Arial1" svg:font-family="Arial" style:font-family-generic="system" style:font-pitch="variable"/>
    <style:font-face style:name="Microsoft YaHei" svg:font-family="'Microsoft YaHei'" style:font-family-generic="system" style:font-pitch="variable"/>
    <style:font-face style:name="Tahoma" svg:font-family="Tahoma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true" presentation:display-page-number="false" presentation:display-date-time="tru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 style:parent-style-name="standard">
      <style:graphic-properties draw:fill="none" draw:fill-color="#fffbcc" draw:textarea-horizontal-align="justify" draw:textarea-vertical-align="middle" draw:auto-grow-height="false" fo:min-height="6.25cm" fo:min-width="11.5cm"/>
    </style:style>
    <style:style style:name="gr2" style:family="graphic" style:parent-style-name="standard">
      <style:graphic-properties draw:fill="solid" draw:fill-color="#bce4e5" draw:textarea-horizontal-align="justify" draw:textarea-vertical-align="middle" draw:auto-grow-height="false" fo:min-height="12.25cm" fo:min-width="6cm"/>
    </style:style>
    <style:style style:name="gr3" style:family="graphic" style:parent-style-name="standard">
      <style:graphic-properties draw:fill-color="#fffbcc" draw:textarea-horizontal-align="justify" draw:textarea-vertical-align="middle" draw:auto-grow-height="false" fo:min-height="3.75cm" fo:min-width="8cm"/>
    </style:style>
    <style:style style:name="gr4" style:family="graphic" style:parent-style-name="standard">
      <style:graphic-properties draw:fill-color="#0066b3" draw:textarea-horizontal-align="justify" draw:textarea-vertical-align="middle" draw:auto-grow-height="false" fo:min-height="4.25cm" fo:min-width="8cm"/>
    </style:style>
    <style:style style:name="gr5" style:family="graphic" style:parent-style-name="objectwithoutfill">
      <style:graphic-properties draw:marker-end="Arrow" draw:marker-end-width="0.3cm" draw:fill="none" draw:textarea-horizontal-align="center" draw:textarea-vertical-align="middle"/>
    </style:style>
    <style:style style:name="gr6" style:family="graphic">
      <style:graphic-properties style:protect="size"/>
    </style:style>
    <style:style style:name="pr1" style:family="presentation" style:parent-style-name="Default-notes">
      <style:graphic-properties draw:fill-color="#ffffff" draw:auto-grow-height="true" fo:min-height="13.365cm"/>
    </style:style>
    <style:style style:name="P1" style:family="paragraph">
      <style:paragraph-properties fo:text-align="center"/>
    </style:style>
    <style:style style:name="P2" style:family="paragraph">
      <loext:graphic-properties draw:fill="none" draw:fill-color="#fffbcc"/>
      <style:paragraph-properties fo:text-align="center"/>
    </style:style>
    <style:style style:name="P3" style:family="paragraph">
      <loext:graphic-properties draw:fill="solid" draw:fill-color="#bce4e5"/>
      <style:paragraph-properties fo:text-align="center"/>
    </style:style>
    <style:style style:name="P4" style:family="paragraph">
      <loext:graphic-properties draw:fill-color="#fffbcc"/>
      <style:paragraph-properties fo:text-align="center"/>
    </style:style>
    <style:style style:name="P5" style:family="paragraph">
      <style:paragraph-properties fo:text-align="center"/>
      <style:text-properties fo:color="#ffffff"/>
    </style:style>
    <style:style style:name="P6" style:family="paragraph">
      <loext:graphic-properties draw:fill-color="#0066b3"/>
      <style:paragraph-properties fo:text-align="center"/>
      <style:text-properties fo:color="#ffffff"/>
    </style:style>
    <style:style style:name="P7" style:family="paragraph">
      <loext:graphic-properties draw:fill="none"/>
      <style:paragraph-properties fo:text-align="center"/>
    </style:style>
    <style:style style:name="P8" style:family="paragraph">
      <loext:graphic-properties draw:fill-color="#ffffff"/>
    </style:style>
    <style:style style:name="T1" style:family="text">
      <style:text-properties fo:color="#ffffff"/>
    </style:style>
    <text:list-style style:name="L1">
      <text:list-level-style-bullet text:level="1" text:bullet-char="●">
        <style:list-level-properties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Default" presentation:presentation-page-layout-name="AL1T0">
        <draw:custom-shape draw:style-name="gr1" draw:text-style-name="P2" xml:id="id1" draw:id="id1" draw:layer="layout" svg:width="12cm" svg:height="6.5cm" svg:x="2.5cm" svg:y="13.5cm">
          <text:p text:style-name="P1">Form1 (Cliente)</text:p>
          <draw:enhanced-geometry svg:viewBox="0 0 21600 21600" draw:type="rectangle" draw:enhanced-path="M 0 0 L 21600 0 21600 21600 0 21600 0 0 Z N"/>
        </draw:custom-shape>
        <draw:custom-shape draw:style-name="gr2" draw:text-style-name="P3" draw:layer="layout" svg:width="6.5cm" svg:height="12.5cm" svg:x="20cm" svg:y="2.5cm">
          <text:p text:style-name="P1">Servidor</text:p>
          <draw:enhanced-geometry svg:viewBox="0 0 21600 21600" draw:type="rectangle" draw:enhanced-path="M 0 0 L 21600 0 21600 21600 0 21600 0 0 Z N"/>
        </draw:custom-shape>
        <draw:custom-shape draw:style-name="gr3" draw:text-style-name="P4" xml:id="id3" draw:id="id3" draw:layer="layout" svg:width="8.5cm" svg:height="4cm" svg:x="1.5cm" svg:y="1.5cm">
          <text:p text:style-name="P1">Cliente 1 (Juan)</text:p>
          <draw:enhanced-geometry svg:viewBox="0 0 21600 21600" draw:type="rectangle" draw:enhanced-path="M 0 0 L 21600 0 21600 21600 0 21600 0 0 Z N"/>
        </draw:custom-shape>
        <draw:custom-shape draw:style-name="gr4" draw:text-style-name="P6" xml:id="id2" draw:id="id2" draw:layer="layout" svg:width="8.5cm" svg:height="4.5cm" svg:x="1.5cm" svg:y="6.5cm">
          <text:p text:style-name="P5">
            <text:span text:style-name="T1">Cliente 2 (Julia)</text:span>
          </text:p>
          <draw:enhanced-geometry svg:viewBox="0 0 21600 21600" draw:type="rectangle" draw:enhanced-path="M 0 0 L 21600 0 21600 21600 0 21600 0 0 Z N"/>
        </draw:custom-shape>
        <draw:line draw:style-name="gr5" draw:text-style-name="P7" draw:layer="layout" svg:x1="10cm" svg:y1="3cm" svg:x2="20cm" svg:y2="5.5cm">
          <text:p/>
        </draw:line>
        <draw:line draw:style-name="gr5" draw:text-style-name="P7" draw:layer="layout" svg:x1="10cm" svg:y1="9cm" svg:x2="20cm" svg:y2="7.5cm">
          <text:p/>
        </draw:line>
        <draw:line draw:style-name="gr5" draw:text-style-name="P7" draw:layer="layout" svg:x1="20cm" svg:y1="11.5cm" svg:x2="14.5cm" svg:y2="16.5cm">
          <text:p/>
        </draw:line>
        <draw:connector draw:style-name="gr5" draw:text-style-name="P7" draw:layer="layout" svg:x1="8.5cm" svg:y1="13.5cm" svg:x2="5.75cm" svg:y2="11cm" draw:start-shape="id1" draw:end-shape="id2" svg:d="M8500 13500v-1250h-2750v-1250" svg:viewBox="0 0 2751 2501">
          <text:p/>
        </draw:connector>
        <draw:connector draw:style-name="gr5" draw:text-style-name="P7" draw:layer="layout" draw:line-skew="0.001cm" svg:x1="5.798cm" svg:y1="12.218cm" svg:x2="1.5cm" svg:y2="3.5cm" draw:end-shape="id3" draw:end-glue-point="3" svg:d="M5798 12218h-4798v-8718h500" svg:viewBox="0 0 4799 8719">
          <text:p/>
        </draw:connector>
        <presentation:notes draw:style-name="dp2">
          <draw:page-thumbnail draw:style-name="gr6" draw:layer="layout" svg:width="14.848cm" svg:height="11.136cm" svg:x="3.075cm" svg:y="2.257cm" draw:page-number="1" presentation:class="page"/>
          <draw:frame presentation:style-name="pr1" draw:text-style-name="P8" draw:layer="layout" svg:width="16.799cm" svg:height="13.365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office:version="1.2">
  <office:meta>
    <meta:creation-date>2009-04-16T11:32:32.86</meta:creation-date>
    <meta:editing-duration>PT10M14S</meta:editing-duration>
    <meta:editing-cycles>3</meta:editing-cycles>
    <meta:generator>LibreOffice/5.4.1.2$Windows_x86 LibreOffice_project/ea7cb86e6eeb2bf3a5af73a8f7777ac570321527</meta:generator>
    <dc:date>2020-01-20T20:49:14.534000000</dc:date>
    <meta:document-statistic meta:object-count="32"/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office:version="1.2">
  <office:settings>
    <config:config-item-set config:name="ooo:view-settings">
      <config:config-item config:name="VisibleAreaTop" config:type="int">-311</config:config-item>
      <config:config-item config:name="VisibleAreaLeft" config:type="int">-3813</config:config-item>
      <config:config-item config:name="VisibleAreaWidth" config:type="int">35952</config:config-item>
      <config:config-item config:name="VisibleAreaHeight" config:type="int">21828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false</config:config-item>
          <config:config-item config:name="IsSnapToObjectFrame" config:type="boolean">false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0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false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-311</config:config-item>
          <config:config-item config:name="VisibleAreaLeft" config:type="int">-3813</config:config-item>
          <config:config-item config:name="VisibleAreaWidth" config:type="int">35953</config:config-item>
          <config:config-item config:name="VisibleAreaHeight" config:type="int">21829</config:config-item>
          <config:config-item config:name="GridCoarseWidth" config:type="int">1000</config:config-item>
          <config:config-item config:name="GridCoarseHeight" config:type="int">1000</config:config-item>
          <config:config-item config:name="GridFineWidth" config:type="int">500</config:config-item>
          <config:config-item config:name="GridFineHeight" config:type="int">500</config:config-item>
          <config:config-item config:name="GridSnapWidthXNumerator" config:type="int">500</config:config-item>
          <config:config-item config:name="GridSnapWidthXDenominator" config:type="int">1</config:config-item>
          <config:config-item config:name="GridSnapWidthYNumerator" config:type="int">500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  <config:config-item config:name="AnchoredTextOverflowLegacy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$(inst)/share/palette%3B$(user)/config/standard.sob</config:config-item>
      <config:config-item config:name="CharacterCompressionType" config:type="short">0</config:config-item>
      <config:config-item config:name="ColorTableURL" config:type="string">$(inst)/share/palette%3B$(user)/config/standard.soc</config:config-item>
      <config:config-item config:name="DashTableURL" config:type="string">$(inst)/share/palette%3B$(user)/config/standard.sod</config:config-item>
      <config:config-item config:name="DefaultTabStop" config:type="int">1250</config:config-item>
      <config:config-item config:name="EmbedFonts" config:type="boolean">false</config:config-item>
      <config:config-item-map-indexed config:name="ForbiddenCharacters">
        <config:config-item-map-entry>
          <config:config-item config:name="Language" config:type="string">zxx</config:config-item>
          <config:config-item config:name="Country" config:type="string"/>
          <config:config-item config:name="Variant" config:type="string"/>
          <config:config-item config:name="BeginLine" config:type="string"/>
          <config:config-item config:name="EndLine" config:type="string"/>
        </config:config-item-map-entry>
        <config:config-item-map-entry>
          <config:config-item config:name="Language" config:type="string">de</config:config-item>
          <config:config-item config:name="Country" config:type="string">DE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  <config:config-item-map-entry>
          <config:config-item config:name="Language" config:type="string">es</config:config-item>
          <config:config-item config:name="Country" config:type="string">ES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$(inst)/share/palette%3B$(user)/config/standard.sog</config:config-item>
      <config:config-item config:name="HandoutsHorizontal" config:type="boolean">true</config:config-item>
      <config:config-item config:name="HatchTableURL" config:type="string">$(inst)/share/palette%3B$(user)/config/standard.soh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$(inst)/share/palette%3B$(user)/config/standard.soe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Setup" config:type="base64Binary"/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css3t="http://www.w3.org/TR/css3-text/" office:version="1.2">
  <office:font-face-decls>
    <style:font-face style:name="Arial" svg:font-family="Arial" style:font-family-generic="roman" style:font-pitch="variable"/>
    <style:font-face style:name="Liberation Sans" svg:font-family="'Liberation Sans'" style:font-family-generic="roman" style:font-pitch="variable"/>
    <style:font-face style:name="Times New Roman" svg:font-family="'Times New Roman'" style:font-family-generic="roman" style:font-pitch="variable"/>
    <style:font-face style:name="Andale Sans UI" svg:font-family="'Andale Sans UI'" style:font-family-generic="system" style:font-pitch="variable"/>
    <style:font-face style:name="Arial1" svg:font-family="Arial" style:font-family-generic="system" style:font-pitch="variable"/>
    <style:font-face style:name="Microsoft YaHei" svg:font-family="'Microsoft YaHei'" style:font-family-generic="system" style:font-pitch="variable"/>
    <style:font-face style:name="Tahoma" svg:font-family="Tahoma" style:font-family-generic="system" style:font-pitch="variable"/>
  </office:font-face-decls>
  <office:styles>
    <draw:marker draw:name="Arrow" svg:viewBox="0 0 20 30" svg:d="M10 0l-10 30h20z"/>
    <style:default-style style:family="graphic">
      <style:graphic-properties svg:stroke-color="#000000" draw:fill-color="#99ccff" fo:wrap-option="no-wrap"/>
      <style:paragraph-properties style:text-autospace="ideograph-alpha" style:punctuation-wrap="simple" style:line-break="strict" style:font-independent-line-spacing="false">
        <style:tab-stops/>
      </style:paragraph-properties>
      <style:text-properties style:use-window-font-color="true" style:font-name="Times New Roman" fo:font-size="24pt" fo:language="es" fo:country="ES" style:font-name-asian="Andale Sans UI" style:font-size-asian="24pt" style:language-asian="zh" style:country-asian="CN" style:font-name-complex="Tahoma" style:font-size-complex="24pt" style:language-complex="hi" style:country-complex="IN"/>
    </style:default-style>
    <style:style style:name="standard" style:family="graphic">
      <style:graphic-properties draw:stroke="solid" svg:stroke-width="0cm" svg:stroke-color="#000000" draw:marker-start-width="0.3cm" draw:marker-start-center="false" draw:marker-end-width="0.3cm" draw:marker-end-center="false" draw:fill="solid" draw:fill-color="#99ccff" fo:padding-top="0.125cm" fo:padding-bottom="0.125cm" fo:padding-left="0.25cm" fo:padding-right="0.25cm" draw:shadow="hidden" draw:shadow-offset-x="0.3cm" draw:shadow-offset-y="0.3cm" draw:shadow-color="#808080">
        <text:list-style style:name="standard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style:use-window-font-color="true" style:text-outline="false" style:text-line-through-style="none" style:text-line-through-type="none" style:font-name="Arial" fo:font-family="Arial" style:font-family-generic="roman" style:font-pitch="variable" fo:font-size="18pt" fo:font-style="normal" fo:text-shadow="none" style:text-underline-style="none" fo:font-weight="normal" style:letter-kerning="true" style:font-name-asian="Andale Sans UI" style:font-family-asian="'Andale Sans UI'" style:font-family-generic-asian="system" style:font-pitch-asian="variable" style:font-size-asian="18pt" style:font-style-asian="normal" style:font-weight-asian="normal" style:font-name-complex="Tahoma" style:font-family-complex="Tahoma" style:font-family-generic-complex="system" style:font-pitch-complex="variable" style:font-size-complex="18pt" style:font-style-complex="normal" style:font-weight-complex="normal" style:text-emphasize="none" style:font-relief="none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3cm" draw:shadow-offset-y="0.3cm" draw:shadow-color="#808080"/>
    </style:style>
    <style:style style:name="objectwithoutfill" style:family="graphic" style:parent-style-name="standard">
      <style:graphic-properties draw:fill="none"/>
    </style:style>
    <style:style style:name="Objeto_20_sin_20_relleno_20_ni_20_línea" style:display-name="Objeto sin relleno ni línea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draw:marker-start="Arrow" draw:marker-start-width="0.2cm" draw:marker-end="Arrow" draw:marker-end-width="0.2cm" draw:fill="none" draw:show-unit="true"/>
      <style:text-properties fo:font-size="12pt"/>
    </style:style>
    <style:style style:name="Default-background" style:family="presentation">
      <style:graphic-properties draw:stroke="none" draw:fill="none"/>
      <style:text-properties style:letter-kerning="true"/>
    </style:style>
    <style:style style:name="Default-backgroundobjects" style:family="presentation">
      <style:graphic-properties draw:shadow="hidden" draw:shadow-offset-x="0.3cm" draw:shadow-offset-y="0.3cm" draw:shadow-color="#808080"/>
      <style:text-properties fo:language="zxx" fo:country="none" style:letter-kerning="true" style:language-asian="zxx" style:country-asian="none" style:language-complex="zxx" style:country-complex="none"/>
    </style:style>
    <style:style style:name="Default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style:text-line-through-type="none" style:font-name="Arial" fo:font-family="Arial" style:font-family-generic="roman" style:font-pitch="variable" fo:font-size="20pt" fo:language="zxx" fo:country="none" fo:font-style="normal" fo:text-shadow="none" style:text-underline-style="none" fo:font-weight="normal" style:letter-kerning="true" style:font-name-asian="Andale Sans UI" style:font-family-asian="'Andale Sans UI'" style:font-family-generic-asian="system" style:font-pitch-asian="variable" style:font-size-asian="20pt" style:language-asian="zxx" style:country-asian="none" style:font-style-asian="normal" style:font-weight-asian="normal" style:font-name-complex="Tahoma" style:font-family-complex="Tahoma" style:font-family-generic-complex="system" style:font-pitch-complex="variable" style:font-size-complex="20pt" style:language-complex="zxx" style:country-complex="none" style:font-style-complex="normal" style:font-weight-complex="normal" style:text-emphasize="none" style:font-relief="none"/>
    </style:style>
    <style:style style:name="Default-outline1" style:family="presentation">
      <style:graphic-properties draw:stroke="none" draw:fill="none">
        <text:list-style style:name="Default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1.5cm" text:min-label-width="0.9cm"/>
            <style:text-properties fo:font-family="StarSymbol" style:use-window-font-color="true" fo:font-size="45%"/>
          </text:list-level-style-bullet>
          <text:list-level-style-bullet text:level="3" text:bullet-char="–">
            <style:list-level-properties text:space-before="2.8cm" text:min-label-width="0.8cm"/>
            <style:text-properties fo:font-family="StarSymbol" style:use-window-font-color="true" fo:font-size="75%"/>
          </text:list-level-style-bullet>
          <text:list-level-style-bullet text:level="4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5" text:bullet-char="–">
            <style:list-level-properties text:space-before="5.4cm" text:min-label-width="0.6cm"/>
            <style:text-properties fo:font-family="StarSymbol" style:use-window-font-color="true" fo:font-size="7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/>
      <style:text-properties style:use-window-font-color="true" style:text-outline="false" style:text-line-through-style="none" style:text-line-through-type="none" style:font-name="Arial" fo:font-family="Arial" style:font-family-generic="roman" style:font-pitch="variable" fo:font-size="32pt" fo:language="zxx" fo:country="none" fo:font-style="normal" fo:text-shadow="none" style:text-underline-style="none" fo:font-weight="normal" style:letter-kerning="true" style:font-name-asian="Andale Sans UI" style:font-family-asian="'Andale Sans UI'" style:font-family-generic-asian="system" style:font-pitch-asian="variable" style:font-size-asian="32pt" style:language-asian="zxx" style:country-asian="none" style:font-style-asian="normal" style:font-weight-asian="normal" style:font-name-complex="Tahoma" style:font-family-complex="Tahoma" style:font-family-generic-complex="system" style:font-pitch-complex="variable" style:font-size-complex="32pt" style:language-complex="zxx" style:country-complex="none" style:font-style-complex="normal" style:font-weight-complex="normal" style:text-emphasize="none" style:font-relief="none"/>
    </style:style>
    <style:style style:name="Default-outline2" style:family="presentation" style:parent-style-name="Default-outline1">
      <style:paragraph-properties fo:margin-top="0cm" fo:margin-bottom="0.4cm"/>
      <style:text-properties fo:font-size="28pt" style:font-size-asian="28pt" style:font-size-complex="28pt"/>
    </style:style>
    <style:style style:name="Default-outline3" style:family="presentation" style:parent-style-name="Default-outline2">
      <style:paragraph-properties fo:margin-top="0cm" fo:margin-bottom="0.3cm"/>
      <style:text-properties fo:font-size="24pt" style:font-size-asian="24pt" style:font-size-complex="24pt"/>
    </style:style>
    <style:style style:name="Default-outline4" style:family="presentation" style:parent-style-name="Default-outline3">
      <style:paragraph-properties fo:margin-top="0cm" fo:margin-bottom="0.2cm"/>
      <style:text-properties fo:font-size="20pt" style:font-size-asian="20pt" style:font-size-complex="20pt"/>
    </style:style>
    <style:style style:name="Default-outline5" style:family="presentation" style:parent-style-name="Default-outline4">
      <style:paragraph-properties fo:margin-top="0cm" fo:margin-bottom="0.1cm"/>
      <style:text-properties fo:font-size="20pt" style:font-size-asian="20pt" style:font-size-complex="20pt"/>
    </style:style>
    <style:style style:name="Default-outline6" style:family="presentation" style:parent-style-name="Default-outline5">
      <style:paragraph-properties fo:margin-top="0cm" fo:margin-bottom="0.1cm"/>
      <style:text-properties fo:font-size="20pt" style:font-size-asian="20pt" style:font-size-complex="20pt"/>
    </style:style>
    <style:style style:name="Default-outline7" style:family="presentation" style:parent-style-name="Default-outline6">
      <style:paragraph-properties fo:margin-top="0cm" fo:margin-bottom="0.1cm"/>
      <style:text-properties fo:font-size="20pt" style:font-size-asian="20pt" style:font-size-complex="20pt"/>
    </style:style>
    <style:style style:name="Default-outline8" style:family="presentation" style:parent-style-name="Default-outline7">
      <style:paragraph-properties fo:margin-top="0cm" fo:margin-bottom="0.1cm"/>
      <style:text-properties fo:font-size="20pt" style:font-size-asian="20pt" style:font-size-complex="20pt"/>
    </style:style>
    <style:style style:name="Default-outline9" style:family="presentation" style:parent-style-name="Default-outline8">
      <style:paragraph-properties fo:margin-top="0cm" fo:margin-bottom="0.1cm"/>
      <style:text-properties fo:font-size="20pt" style:font-size-asian="20pt" style:font-size-complex="20pt"/>
    </style:style>
    <style:style style:name="Default-subtitle" style:family="presentation">
      <style:graphic-properties draw:stroke="none" draw:fill="none" draw:textarea-vertical-align="middle">
        <text:list-style style:name="Default-sub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style:text-line-through-type="none" style:font-name="Arial" fo:font-family="Arial" style:font-family-generic="roman" style:font-pitch="variable" fo:font-size="32pt" fo:language="zxx" fo:country="none" fo:font-style="normal" fo:text-shadow="none" style:text-underline-style="none" fo:font-weight="normal" style:letter-kerning="true" style:font-name-asian="Andale Sans UI" style:font-family-asian="'Andale Sans UI'" style:font-family-generic-asian="system" style:font-pitch-asian="variable" style:font-size-asian="32pt" style:language-asian="zxx" style:country-asian="none" style:font-style-asian="normal" style:font-weight-asian="normal" style:font-name-complex="Tahoma" style:font-family-complex="Tahoma" style:font-family-generic-complex="system" style:font-pitch-complex="variable" style:font-size-complex="32pt" style:language-complex="zxx" style:country-complex="none" style:font-style-complex="normal" style:font-weight-complex="normal" style:text-emphasize="none" style:font-relief="none"/>
    </style:style>
    <style:style style:name="Default-title" style:family="presentation">
      <style:graphic-properties draw:stroke="none" draw:fill="none" draw:textarea-vertical-align="middle">
        <text:list-style style:name="Default-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style:use-window-font-color="true" style:text-outline="false" style:text-line-through-style="none" style:text-line-through-type="none" style:font-name="Arial" fo:font-family="Arial" style:font-family-generic="roman" style:font-pitch="variable" fo:font-size="44pt" fo:language="zxx" fo:country="none" fo:font-style="normal" fo:text-shadow="none" style:text-underline-style="none" fo:font-weight="normal" style:letter-kerning="true" style:font-name-asian="Andale Sans UI" style:font-family-asian="'Andale Sans UI'" style:font-family-generic-asian="system" style:font-pitch-asian="variable" style:font-size-asian="44pt" style:language-asian="zxx" style:country-asian="none" style:font-style-asian="normal" style:font-weight-asian="normal" style:font-name-complex="Tahoma" style:font-family-complex="Tahoma" style:font-family-generic-complex="system" style:font-pitch-complex="variable" style:font-size-complex="44pt" style:language-complex="zxx" style:country-complex="none" style:font-style-complex="normal" style:font-weight-complex="normal" style:text-emphasize="none" style:font-relief="none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8cm" fo:page-height="21cm" style:print-orientation="landscape"/>
    </style:page-layout>
    <style:style style:name="Mdp1" style:family="drawing-page">
      <style:drawing-page-properties draw:background-size="border" draw:fill="none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pr1" style:family="presentation" style:parent-style-name="Default-backgroundobjects">
      <style:graphic-properties draw:stroke="none" draw:fill="none" draw:fill-color="#ffffff" draw:auto-grow-height="false" fo:min-height="1.449cm"/>
    </style:style>
    <style:style style:name="Mpr2" style:family="presentation" style:parent-style-name="Default-backgroundobjects">
      <style:graphic-properties draw:stroke="none" draw:fill="none" draw:fill-color="#ffffff" draw:auto-grow-height="false" fo:min-height="1.485cm"/>
    </style:style>
    <style:style style:name="Mpr3" style:family="presentation" style:parent-style-name="Default-backgroundobjects">
      <style:graphic-properties draw:stroke="none" draw:fill="none" draw:fill-color="#ffffff" draw:textarea-vertical-align="bottom" draw:auto-grow-height="false" fo:min-height="1.485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text-properties fo:font-size="14pt" style:font-size-asian="14pt" style:font-size-complex="14pt"/>
    </style:style>
    <style:style style:name="MP3" style:family="paragraph">
      <style:paragraph-properties fo:text-align="end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/>
      <style:text-properties fo:font-size="14pt" style:font-size-asian="14pt" style:font-size-complex="14pt"/>
    </style:style>
    <style:style style:name="MP5" style:family="paragraph">
      <style:paragraph-properties fo:text-align="center"/>
      <style:text-properties fo:font-size="14pt" style:font-size-asian="14pt" style:font-size-complex="14pt"/>
    </style:style>
    <style:style style:name="MP6" style:family="paragraph">
      <loext:graphic-properties draw:fill="none" draw:fill-color="#ffffff"/>
      <style:paragraph-properties fo:text-align="center"/>
      <style:text-properties fo:font-size="14pt" style:font-size-asian="14pt" style:font-size-complex="14pt"/>
    </style:style>
    <style:style style:name="MT1" style:family="text">
      <style:text-properties fo:font-size="14pt" style:font-size-asian="14pt" style:font-size-complex="14pt"/>
    </style:style>
    <text:list-style style:name="ML1">
      <text:list-level-style-bullet text:level="1" text:bullet-char="●">
        <style:list-level-properties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frame draw:style-name="Mgr1" draw:text-style-name="MP2" draw:layer="backgroundobjects" svg:width="9.113cm" svg:height="1.484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4" draw:layer="backgroundobjects" svg:width="9.113cm" svg:height="1.484cm" svg:x="11.886cm" svg:y="0cm" presentation:class="date-time">
        <draw:text-box>
          <text:p text:style-name="MP3">
            <text:span text:style-name="MT1">
              <presentation:date-time/>
            </text:span>
          </text:p>
        </draw:text-box>
      </draw:frame>
      <draw:frame draw:style-name="Mgr2" draw:text-style-name="MP2" draw:layer="backgroundobjects" svg:width="9.113cm" svg:height="1.484cm" svg:x="0cm" svg:y="28.215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4" draw:layer="backgroundobjects" svg:width="9.113cm" svg:height="1.484cm" svg:x="11.886cm" svg:y="28.215cm" presentation:class="page-number">
        <draw:text-box>
          <text:p text:style-name="MP3">
            <text:span text:style-name="MT1">
              <text:page-number>&lt;número&gt;</text:page-number>
            </text:span>
          </text:p>
        </draw:text-box>
      </draw:frame>
      <draw:page-thumbnail draw:layer="backgroundobjects" svg:width="8.999cm" svg:height="6.749cm" svg:x="1cm" svg:y="2.898cm" draw:page-number="1"/>
      <draw:page-thumbnail draw:layer="backgroundobjects" svg:width="8.999cm" svg:height="6.749cm" svg:x="1cm" svg:y="11.474cm"/>
      <draw:page-thumbnail draw:layer="backgroundobjects" svg:width="8.999cm" svg:height="6.749cm" svg:x="1cm" svg:y="20.05cm"/>
      <draw:page-thumbnail draw:layer="backgroundobjects" svg:width="8.999cm" svg:height="6.749cm" svg:x="11cm" svg:y="2.898cm"/>
      <draw:page-thumbnail draw:layer="backgroundobjects" svg:width="8.999cm" svg:height="6.749cm" svg:x="11cm" svg:y="11.474cm"/>
      <draw:page-thumbnail draw:layer="backgroundobjects" svg:width="8.999cm" svg:height="6.749cm" svg:x="11cm" svg:y="20.05cm"/>
    </style:handout-master>
    <style:master-page style:name="Default" style:page-layout-name="PM1" draw:style-name="Mdp1">
      <draw:frame presentation:style-name="Default-title" draw:layer="backgroundobjects" svg:width="25.199cm" svg:height="3.506cm" svg:x="1.4cm" svg:y="0.837cm" presentation:class="title" presentation:placeholder="true">
        <draw:text-box/>
      </draw:frame>
      <draw:frame presentation:style-name="Default-outline1" draw:layer="backgroundobjects" svg:width="25.199cm" svg:height="12.18cm" svg:x="1.4cm" svg:y="4.914cm" presentation:class="outline" presentation:placeholder="true">
        <draw:text-box/>
      </draw:frame>
      <draw:frame presentation:style-name="Mpr1" draw:text-style-name="MP2" draw:layer="backgroundobjects" svg:width="6.523cm" svg:height="1.448cm" svg:x="1.4cm" svg:y="19.131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1" draw:text-style-name="MP6" draw:layer="backgroundobjects" svg:width="8.875cm" svg:height="1.448cm" svg:x="9.576cm" svg:y="19.131cm" presentation:class="footer">
        <draw:text-box>
          <text:p text:style-name="MP5">
            <text:span text:style-name="MT1">
              <presentation:footer/>
            </text:span>
          </text:p>
        </draw:text-box>
      </draw:frame>
      <draw:frame presentation:style-name="Mpr1" draw:text-style-name="MP4" draw:layer="backgroundobjects" svg:width="6.523cm" svg:height="1.448cm" svg:x="20.076cm" svg:y="19.131cm" presentation:class="page-number">
        <draw:text-box>
          <text:p text:style-name="MP3">
            <text:span text:style-name="MT1">
              <text:page-number>&lt;número&gt;</text:page-number>
            </text:span>
          </text:p>
        </draw:text-box>
      </draw:frame>
      <presentation:notes style:page-layout-name="PM0">
        <draw:page-thumbnail presentation:style-name="Default-title" draw:layer="backgroundobjects" svg:width="14.848cm" svg:height="11.136cm" svg:x="3.075cm" svg:y="2.257cm" presentation:class="page"/>
        <draw:frame presentation:style-name="Default-notes" draw:layer="backgroundobjects" svg:width="16.799cm" svg:height="13.364cm" svg:x="2.1cm" svg:y="14.107cm" presentation:class="notes" presentation:placeholder="true">
          <draw:text-box/>
        </draw:frame>
        <draw:frame presentation:style-name="Mpr2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2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3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3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&lt;número&gt;</text:page-number>
              </text:span>
            </text:p>
          </draw:text-box>
        </draw:frame>
      </presentation:notes>
    </style:master-page>
  </office:master-styles>
</office:document-styles>
</file>