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" roundtripDataSignature="AMtx7mjIaTTXPBgDY7v0jXELNfZd2wTd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1477" y="-23074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D97145"/>
              </a:gs>
              <a:gs pos="80000">
                <a:srgbClr val="CF5142"/>
              </a:gs>
              <a:gs pos="100000">
                <a:srgbClr val="B7343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5">
            <a:alphaModFix/>
          </a:blip>
          <a:srcRect t="75844"/>
          <a:stretch/>
        </p:blipFill>
        <p:spPr>
          <a:xfrm>
            <a:off x="24395640" y="5653103"/>
            <a:ext cx="5504400" cy="149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F2942063-7B8C-5638-C871-ECF94668CFF8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10EA51A6-D431-4E47-39E2-AF4C3462B6DE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B86919AF-A7F8-A9A7-E6F1-E0321B8C5A3E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UID/00408/2025.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53C3C317-197A-9201-F72A-488946AFEC1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B139840F-FD0E-6780-7DD7-FA694E2ECA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3CD5F34A-FE23-A00D-0709-CCBC7ABC1E7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6D86B2-C8F2-15AE-FF45-BB719B841C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110AE8-17F3-CC4D-4BE7-26347569AD2D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Source Sans Pro SemiBold</vt:lpstr>
      <vt:lpstr>Arial</vt:lpstr>
      <vt:lpstr>Calibri</vt:lpstr>
      <vt:lpstr>Source Sans Pro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2</cp:revision>
  <dcterms:created xsi:type="dcterms:W3CDTF">2019-01-11T14:29:08Z</dcterms:created>
  <dcterms:modified xsi:type="dcterms:W3CDTF">2025-04-17T09:36:56Z</dcterms:modified>
</cp:coreProperties>
</file>