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ICsYFVVz1AtpBoC2VAAGJytQ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15" y="-10128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DD8F4D"/>
              </a:gs>
              <a:gs pos="51000">
                <a:srgbClr val="E1984F"/>
              </a:gs>
              <a:gs pos="100000">
                <a:srgbClr val="E39E4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DD8F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</a:t>
            </a:r>
            <a:r>
              <a:rPr lang="en-US" sz="100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UID/00408/2025.</a:t>
            </a:r>
            <a:endParaRPr lang="en-US" sz="1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4200B1-4BC7-F775-4D1D-FDD77464EE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456E6C-01CF-906E-B5BE-AA4871461058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  <p:pic>
        <p:nvPicPr>
          <p:cNvPr id="3" name="Picture 2" descr="White text on a black background&#10;&#10;Description automatically generated">
            <a:extLst>
              <a:ext uri="{FF2B5EF4-FFF2-40B4-BE49-F238E27FC236}">
                <a16:creationId xmlns:a16="http://schemas.microsoft.com/office/drawing/2014/main" id="{6B2DC3EF-8E3D-820D-EF6F-E0D9A3BD6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95043" y="4957866"/>
            <a:ext cx="4988409" cy="2807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Source Sans Pro SemiBold</vt:lpstr>
      <vt:lpstr>Arial</vt:lpstr>
      <vt:lpstr>Source Sans Pro Light</vt:lpstr>
      <vt:lpstr>Calibri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5</cp:revision>
  <dcterms:created xsi:type="dcterms:W3CDTF">2019-01-11T14:29:08Z</dcterms:created>
  <dcterms:modified xsi:type="dcterms:W3CDTF">2025-04-17T09:37:12Z</dcterms:modified>
</cp:coreProperties>
</file>