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4SDGLVMxjfdlsIs57n0UH+Fp5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-2141" y="-10536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1B4784"/>
              </a:gs>
              <a:gs pos="81000">
                <a:srgbClr val="4082B1"/>
              </a:gs>
              <a:gs pos="100000">
                <a:srgbClr val="5DB0D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20751" t="67968" r="24156" b="8729"/>
          <a:stretch/>
        </p:blipFill>
        <p:spPr>
          <a:xfrm>
            <a:off x="24355424" y="5423482"/>
            <a:ext cx="4038600" cy="18859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1B47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F9EF6CAA-EB65-FA51-3CC0-247B9AA114AE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74969997-B390-F059-4828-E0BA5685A636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80C474A-4F76-17D9-041C-10A4BD7B9B82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</a:t>
            </a:r>
            <a:r>
              <a:rPr lang="en-US" sz="100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UID/00408/2025.</a:t>
            </a:r>
            <a:endParaRPr lang="en-US" sz="1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5358A047-C664-2988-FF6E-4BFA56FD553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4F0799E1-0EE8-2AC4-10F8-348B1F1978E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37A7066B-B9FA-4A2C-CC83-3B55301E439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6FA7B6-4F00-B2FE-DCE6-B8A6AA3AA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FBAA7-EB10-638D-9771-2C78D22E0AEF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Sans Pro SemiBold</vt:lpstr>
      <vt:lpstr>Calibri</vt:lpstr>
      <vt:lpstr>Source Sans Pro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2</cp:revision>
  <dcterms:created xsi:type="dcterms:W3CDTF">2019-01-11T14:29:08Z</dcterms:created>
  <dcterms:modified xsi:type="dcterms:W3CDTF">2025-04-17T09:38:20Z</dcterms:modified>
</cp:coreProperties>
</file>