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CU5d0wMJHG4cIjV5U3Eay6Hs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DB118"/>
    <a:srgbClr val="95BC1A"/>
    <a:srgbClr val="FFFFFF"/>
    <a:srgbClr val="7B9B15"/>
    <a:srgbClr val="BFE642"/>
    <a:srgbClr val="84A616"/>
    <a:srgbClr val="C7E959"/>
    <a:srgbClr val="A4CE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730" y="-5309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84A616"/>
              </a:gs>
              <a:gs pos="81000">
                <a:srgbClr val="A4CE1C"/>
              </a:gs>
              <a:gs pos="100000">
                <a:srgbClr val="BFE64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8DB1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7F78DD39-8764-4E02-B515-768B9820CFBD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2C2C9886-CEDF-6863-18A7-A34C957B4464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99D603E-2F7F-7676-51E4-DAD673E3E60C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</a:t>
            </a:r>
            <a:r>
              <a:rPr lang="en-US" sz="100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UID/00408/2025.</a:t>
            </a:r>
            <a:endParaRPr lang="en-US" sz="1000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C54077E2-EEDE-21C5-2179-F225E50331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6001C73B-3AF4-72AC-2A79-590B6DE3E3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DEF2A22A-4301-8738-47D3-16E5A91877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B068FD-18E6-ECF3-7568-151EB2025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E4B86-ACE7-2164-3214-4AAD44E4CF55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  <p:pic>
        <p:nvPicPr>
          <p:cNvPr id="15" name="Picture 14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E6EC3C0C-CA5E-644B-0A20-E6EBCAB48A0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937316" y="5383718"/>
            <a:ext cx="8079041" cy="205786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92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Source Sans Pro Light</vt:lpstr>
      <vt:lpstr>Arial</vt:lpstr>
      <vt:lpstr>Source Sans Pro SemiBold</vt:lpstr>
      <vt:lpstr>Calibri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4</cp:revision>
  <dcterms:created xsi:type="dcterms:W3CDTF">2019-01-11T14:29:08Z</dcterms:created>
  <dcterms:modified xsi:type="dcterms:W3CDTF">2025-04-17T09:39:18Z</dcterms:modified>
</cp:coreProperties>
</file>