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ICsYFVVz1AtpBoC2VAAGJytQ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6" d="100"/>
          <a:sy n="26" d="100"/>
        </p:scale>
        <p:origin x="728" y="36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DD8F4D"/>
              </a:gs>
              <a:gs pos="51000">
                <a:srgbClr val="E1984F"/>
              </a:gs>
              <a:gs pos="100000">
                <a:srgbClr val="E39E4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DD8F4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UIDB/00408/2020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https://doi.org/10.54499/UIDB/00408/2020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and ref. UIDP/00408/2020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https://doi.org/10.54499/UIDP/00408/2020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).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4200B1-4BC7-F775-4D1D-FDD77464EE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456E6C-01CF-906E-B5BE-AA4871461058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  <p:pic>
        <p:nvPicPr>
          <p:cNvPr id="3" name="Picture 2" descr="White text on a black background&#10;&#10;Description automatically generated">
            <a:extLst>
              <a:ext uri="{FF2B5EF4-FFF2-40B4-BE49-F238E27FC236}">
                <a16:creationId xmlns:a16="http://schemas.microsoft.com/office/drawing/2014/main" id="{6B2DC3EF-8E3D-820D-EF6F-E0D9A3BD62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95043" y="4957866"/>
            <a:ext cx="4988409" cy="28079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123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Source Sans Pro</vt:lpstr>
      <vt:lpstr>Source Sans Pro Light</vt:lpstr>
      <vt:lpstr>Source Sans Pro SemiBold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4</cp:revision>
  <dcterms:created xsi:type="dcterms:W3CDTF">2019-01-11T14:29:08Z</dcterms:created>
  <dcterms:modified xsi:type="dcterms:W3CDTF">2024-03-13T20:24:37Z</dcterms:modified>
</cp:coreProperties>
</file>