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X2i0RrXQmqLNIcEyqcG6ADaO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252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100" cy="8401200"/>
          </a:xfrm>
          <a:prstGeom prst="rect">
            <a:avLst/>
          </a:prstGeom>
          <a:gradFill>
            <a:gsLst>
              <a:gs pos="0">
                <a:srgbClr val="4D3271"/>
              </a:gs>
              <a:gs pos="81000">
                <a:srgbClr val="655084"/>
              </a:gs>
              <a:gs pos="100000">
                <a:srgbClr val="9485A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4D32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20445" t="66093" r="21272" b="7919"/>
          <a:stretch/>
        </p:blipFill>
        <p:spPr>
          <a:xfrm>
            <a:off x="24355424" y="5347282"/>
            <a:ext cx="4140448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08D0C161-897A-58EE-6649-DF9D14C7ED56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6F3CC78-E104-EE0A-9B6A-B930F7ACD911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B1E064A4-7C3A-B8ED-9C44-6ED4EFC3687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8832E18F-43C1-0DED-9638-623C014CC5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4B5674D5-8629-B51A-256D-5BC5239FBA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EF49CF98-7BC8-E503-AF57-1853527559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43DC6D-10DB-CC78-33E9-4362E2C6D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FC2E7-B926-76EB-3331-C383DACF08E2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1</cp:revision>
  <dcterms:created xsi:type="dcterms:W3CDTF">2019-01-11T14:29:08Z</dcterms:created>
  <dcterms:modified xsi:type="dcterms:W3CDTF">2024-03-11T16:57:26Z</dcterms:modified>
</cp:coreProperties>
</file>