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jL/KypxbfPvqdoOAB1tjZPAQle6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" d="100"/>
          <a:sy n="10" d="100"/>
        </p:scale>
        <p:origin x="2252" y="144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912356"/>
              </a:gs>
              <a:gs pos="81000">
                <a:srgbClr val="9E1F5C"/>
              </a:gs>
              <a:gs pos="100000">
                <a:srgbClr val="CD0E73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l="22205" t="66159" r="37949" b="9781"/>
          <a:stretch/>
        </p:blipFill>
        <p:spPr>
          <a:xfrm>
            <a:off x="24355424" y="5356807"/>
            <a:ext cx="3028950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9E1F5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4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046D782A-46C1-D333-8D1E-9A84C03DD159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D2F0A0E9-526C-17EB-F823-668BF4248BA5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E8828D6-029A-BA62-E300-BDDFB8ECF253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AB830889-11A7-E7B2-BE3D-B2D10229BC5E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BC053B59-F3C0-EA0E-A94C-85CAA42105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2D3CF488-EB8C-9EF8-431A-B59C4A3C26D8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0F9787-A706-AEFD-42D1-D16B995DDD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5F09CF4-6BDE-BD5E-FAE4-E67F3E1BDD6D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1</cp:revision>
  <dcterms:created xsi:type="dcterms:W3CDTF">2019-01-11T14:29:08Z</dcterms:created>
  <dcterms:modified xsi:type="dcterms:W3CDTF">2024-03-11T16:56:47Z</dcterms:modified>
</cp:coreProperties>
</file>