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6800" cy="42802175"/>
  <p:notesSz cx="6858000" cy="9144000"/>
  <p:embeddedFontLst>
    <p:embeddedFont>
      <p:font typeface="Source Sans Pro" panose="020B0503030403020204" pitchFamily="34" charset="0"/>
      <p:regular r:id="rId4"/>
    </p:embeddedFont>
    <p:embeddedFont>
      <p:font typeface="Source Sans Pro Light" panose="020B0403030403020204" pitchFamily="34" charset="0"/>
      <p:regular r:id="rId5"/>
      <p:italic r:id="rId6"/>
    </p:embeddedFont>
    <p:embeddedFont>
      <p:font typeface="Source Sans Pro SemiBold" panose="020B0603030403020204" pitchFamily="34" charset="0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gCU5d0wMJHG4cIjV5U3Eay6HsU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118"/>
    <a:srgbClr val="95BC1A"/>
    <a:srgbClr val="FFFFFF"/>
    <a:srgbClr val="7B9B15"/>
    <a:srgbClr val="BFE642"/>
    <a:srgbClr val="84A616"/>
    <a:srgbClr val="C7E959"/>
    <a:srgbClr val="A4C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1528" y="144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4672" y="10486345"/>
            <a:ext cx="28247457" cy="272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30008074" y="113388709"/>
            <a:ext cx="227931493" cy="2255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75370711" y="91085850"/>
            <a:ext cx="227931493" cy="6716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270760" y="13296420"/>
            <a:ext cx="25735280" cy="91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541520" y="24254566"/>
            <a:ext cx="21193760" cy="1093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391659" y="27504363"/>
            <a:ext cx="25735280" cy="85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0"/>
              <a:buFont typeface="Calibri"/>
              <a:buNone/>
              <a:defRPr sz="18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391659" y="18141391"/>
            <a:ext cx="25735280" cy="93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 sz="91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 sz="7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14597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0377233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513840" y="9580953"/>
            <a:ext cx="13377511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1513840" y="13573838"/>
            <a:ext cx="13377511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5380196" y="9580953"/>
            <a:ext cx="13382766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5380196" y="13573838"/>
            <a:ext cx="13382766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3841" y="1704161"/>
            <a:ext cx="9960859" cy="725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1837388" y="1704164"/>
            <a:ext cx="16925572" cy="36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15570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marL="914400" lvl="1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–"/>
              <a:defRPr sz="12800"/>
            </a:lvl2pPr>
            <a:lvl3pPr marL="1371600" lvl="2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3pPr>
            <a:lvl4pPr marL="1828800" lvl="3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4pPr>
            <a:lvl5pPr marL="2286000" lvl="4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»"/>
              <a:defRPr sz="9100"/>
            </a:lvl5pPr>
            <a:lvl6pPr marL="2743200" lvl="5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6pPr>
            <a:lvl7pPr marL="3200400" lvl="6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7pPr>
            <a:lvl8pPr marL="3657600" lvl="7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8pPr>
            <a:lvl9pPr marL="4114800" lvl="8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3841" y="8956754"/>
            <a:ext cx="9960859" cy="292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934465" y="29961523"/>
            <a:ext cx="18166080" cy="353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934465" y="3824454"/>
            <a:ext cx="18166080" cy="2568130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34465" y="33498650"/>
            <a:ext cx="18166080" cy="502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marR="0" lvl="0" indent="-11557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47805"/>
            <a:ext cx="30275213" cy="8401050"/>
          </a:xfrm>
          <a:prstGeom prst="rect">
            <a:avLst/>
          </a:prstGeom>
          <a:gradFill>
            <a:gsLst>
              <a:gs pos="0">
                <a:srgbClr val="84A616"/>
              </a:gs>
              <a:gs pos="81000">
                <a:srgbClr val="A4CE1C"/>
              </a:gs>
              <a:gs pos="100000">
                <a:srgbClr val="BFE64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09245" y="39160176"/>
            <a:ext cx="29058310" cy="119270"/>
          </a:xfrm>
          <a:prstGeom prst="rect">
            <a:avLst/>
          </a:prstGeom>
          <a:solidFill>
            <a:srgbClr val="8DB1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l="16034" t="9421" r="16166" b="33523"/>
          <a:stretch/>
        </p:blipFill>
        <p:spPr>
          <a:xfrm>
            <a:off x="24355424" y="457291"/>
            <a:ext cx="4484370" cy="44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3386176" y="367108"/>
            <a:ext cx="116082" cy="7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7F78DD39-8764-4E02-B515-768B9820CFBD}"/>
              </a:ext>
            </a:extLst>
          </p:cNvPr>
          <p:cNvSpPr/>
          <p:nvPr/>
        </p:nvSpPr>
        <p:spPr>
          <a:xfrm>
            <a:off x="1" y="0"/>
            <a:ext cx="22068681" cy="453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45700" anchor="ctr" anchorCtr="0">
            <a:normAutofit/>
          </a:bodyPr>
          <a:lstStyle/>
          <a:p>
            <a:pPr marL="0" marR="0" lvl="0" indent="0" algn="l" rtl="0">
              <a:lnSpc>
                <a:spcPts val="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This is the Title of a Very Good Poster which may Take about Two</a:t>
            </a:r>
            <a:r>
              <a:rPr lang="en-US" sz="8500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/Three</a:t>
            </a: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 Lines of Text but is Actually a Bit Longer to Test the Text Box</a:t>
            </a:r>
            <a:endParaRPr lang="en-US" sz="8500" dirty="0">
              <a:latin typeface="Source Sans Pro SemiBold" panose="020F0502020204030204" pitchFamily="34" charset="0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2C2C9886-CEDF-6863-18A7-A34C957B4464}"/>
              </a:ext>
            </a:extLst>
          </p:cNvPr>
          <p:cNvSpPr/>
          <p:nvPr/>
        </p:nvSpPr>
        <p:spPr>
          <a:xfrm>
            <a:off x="33145" y="4377131"/>
            <a:ext cx="23386175" cy="198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0" rIns="720000" bIns="0" anchor="ctr" anchorCtr="0">
            <a:noAutofit/>
          </a:bodyPr>
          <a:lstStyle/>
          <a:p>
            <a:pPr>
              <a:lnSpc>
                <a:spcPts val="6800"/>
              </a:lnSpc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AuthorName1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AuthorName2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AuthorName3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1, 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AuthorName4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AuthorName5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AuthorName6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endParaRPr lang="en-US" sz="6000" dirty="0">
              <a:latin typeface="Source Sans Pro" panose="020F0502020204030204" pitchFamily="34" charset="0"/>
            </a:endParaRPr>
          </a:p>
        </p:txBody>
      </p:sp>
      <p:sp>
        <p:nvSpPr>
          <p:cNvPr id="4" name="Google Shape;92;p1">
            <a:extLst>
              <a:ext uri="{FF2B5EF4-FFF2-40B4-BE49-F238E27FC236}">
                <a16:creationId xmlns:a16="http://schemas.microsoft.com/office/drawing/2014/main" id="{199D603E-2F7F-7676-51E4-DAD673E3E60C}"/>
              </a:ext>
            </a:extLst>
          </p:cNvPr>
          <p:cNvSpPr/>
          <p:nvPr/>
        </p:nvSpPr>
        <p:spPr>
          <a:xfrm>
            <a:off x="25590850" y="39763127"/>
            <a:ext cx="4076705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SemiBold" panose="020B0603030403020204" pitchFamily="34" charset="0"/>
                <a:ea typeface="Source Sans Pro SemiBold" panose="020B0603030403020204" pitchFamily="34" charset="0"/>
                <a:sym typeface="Helvetica Neue"/>
              </a:rPr>
              <a:t>Acknowledgements: 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work was supported by FCT through project &lt;title&gt;, ref.\ &lt;project reference&gt;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&lt;project DOI&gt;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), and the LASIGE Research Unit, ref. UIDB/00408/2020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https://doi.org/10.54499/UIDB/00408/2020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 and ref. UIDP/00408/2020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https://doi.org/10.54499/UIDP/00408/2020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).</a:t>
            </a:r>
            <a:endParaRPr lang="en-US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Google Shape;93;p1">
            <a:extLst>
              <a:ext uri="{FF2B5EF4-FFF2-40B4-BE49-F238E27FC236}">
                <a16:creationId xmlns:a16="http://schemas.microsoft.com/office/drawing/2014/main" id="{C54077E2-EEDE-21C5-2179-F225E503318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50" y="39951706"/>
            <a:ext cx="40767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4;p1">
            <a:extLst>
              <a:ext uri="{FF2B5EF4-FFF2-40B4-BE49-F238E27FC236}">
                <a16:creationId xmlns:a16="http://schemas.microsoft.com/office/drawing/2014/main" id="{6001C73B-3AF4-72AC-2A79-590B6DE3E33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5950" y="39951706"/>
            <a:ext cx="39243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1">
            <a:extLst>
              <a:ext uri="{FF2B5EF4-FFF2-40B4-BE49-F238E27FC236}">
                <a16:creationId xmlns:a16="http://schemas.microsoft.com/office/drawing/2014/main" id="{DEF2A22A-4301-8738-47D3-16E5A91877C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06479" y="39956481"/>
            <a:ext cx="55340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B068FD-18E6-ECF3-7568-151EB20255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8155" y="40485536"/>
            <a:ext cx="3643885" cy="1154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E4B86-ACE7-2164-3214-4AAD44E4CF55}"/>
              </a:ext>
            </a:extLst>
          </p:cNvPr>
          <p:cNvSpPr txBox="1"/>
          <p:nvPr/>
        </p:nvSpPr>
        <p:spPr>
          <a:xfrm>
            <a:off x="775723" y="6495504"/>
            <a:ext cx="191281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1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LASIGE, Faculdade de Ciências, Universidade de Lisboa, Portugal</a:t>
            </a:r>
            <a:endParaRPr lang="pt-PT" sz="3200" dirty="0">
              <a:latin typeface="Source Sans Pro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2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Another Awesome Affiliation</a:t>
            </a:r>
          </a:p>
        </p:txBody>
      </p:sp>
      <p:pic>
        <p:nvPicPr>
          <p:cNvPr id="15" name="Picture 1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6EC3C0C-CA5E-644B-0A20-E6EBCAB48A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37316" y="5383718"/>
            <a:ext cx="8079041" cy="20578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Source Sans Pro Light</vt:lpstr>
      <vt:lpstr>Source Sans Pro SemiBold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Vielmo Cogo</dc:creator>
  <cp:lastModifiedBy>fc52438</cp:lastModifiedBy>
  <cp:revision>3</cp:revision>
  <dcterms:created xsi:type="dcterms:W3CDTF">2019-01-11T14:29:08Z</dcterms:created>
  <dcterms:modified xsi:type="dcterms:W3CDTF">2024-03-11T17:41:28Z</dcterms:modified>
</cp:coreProperties>
</file>