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49"/>
    <p:restoredTop sz="94720"/>
  </p:normalViewPr>
  <p:slideViewPr>
    <p:cSldViewPr snapToGrid="0" showGuides="1">
      <p:cViewPr varScale="1">
        <p:scale>
          <a:sx n="210" d="100"/>
          <a:sy n="210" d="100"/>
        </p:scale>
        <p:origin x="4600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3D590-9C4C-6EA3-9920-C9B90EBE6A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783F41-538F-CA93-9CAA-4885B1F31A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81E3C2-C134-6390-9C76-2E3F38209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B096-0551-2648-A7EB-E96B47F51605}" type="datetimeFigureOut">
              <a:rPr lang="en-NO" smtClean="0"/>
              <a:t>12/11/2022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AD256-B9A6-B062-1964-B88B2DBF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B7FFA-77A2-9E89-723D-D9D907B48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F57-81DD-EF4E-91D9-A2D48829B59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618742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BB717-7332-2144-A67F-2E83D31C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F58BE-2C50-630E-5F42-7BA844F59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6B726-8FB5-CFCD-1039-1401158D2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B096-0551-2648-A7EB-E96B47F51605}" type="datetimeFigureOut">
              <a:rPr lang="en-NO" smtClean="0"/>
              <a:t>12/11/2022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67086-49F2-EDEC-5405-F20DEE10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65E24-FD5E-FEBD-B1C8-114A819A0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F57-81DD-EF4E-91D9-A2D48829B59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549137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DBCC7-5CF2-AE9E-EA26-D6883F69FB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13B682-E1CC-B481-00E0-65D92C6806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43133F-B7BE-51CB-9A40-1CFEDD6A6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B096-0551-2648-A7EB-E96B47F51605}" type="datetimeFigureOut">
              <a:rPr lang="en-NO" smtClean="0"/>
              <a:t>12/11/2022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F6D90-7B60-4B60-8ECB-B4CC2FDF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D6B1B-0FB0-69B2-C49F-53DA303D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F57-81DD-EF4E-91D9-A2D48829B59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701299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9074-9ADF-6C84-BD3F-ACBCD3C29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25DC8-6380-FBB9-E40B-1572B7385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993213-6996-9DA9-5351-0F1276318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B096-0551-2648-A7EB-E96B47F51605}" type="datetimeFigureOut">
              <a:rPr lang="en-NO" smtClean="0"/>
              <a:t>12/11/2022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677B3-A307-0AE5-54E8-3E247AB22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AC253-D1CC-CB79-F122-9A511C1C0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F57-81DD-EF4E-91D9-A2D48829B59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99808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684B3-B619-E376-56CE-8579773D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A211A-EB80-E365-19B4-5CC7CAD4A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30D943-250B-B0D3-F606-136D11CD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B096-0551-2648-A7EB-E96B47F51605}" type="datetimeFigureOut">
              <a:rPr lang="en-NO" smtClean="0"/>
              <a:t>12/11/2022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3687B-CAE5-F979-352C-7A6A524D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DB62-456D-76BF-7E4F-68B1ADABC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F57-81DD-EF4E-91D9-A2D48829B59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584929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9429-51FF-0006-4A96-07D26B2DA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1CAFB-0141-9204-31FC-5F0A9187F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6FFC86-E9B7-A59B-F85C-5281FA8CF7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B394ED-5728-497A-D360-11D256766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B096-0551-2648-A7EB-E96B47F51605}" type="datetimeFigureOut">
              <a:rPr lang="en-NO" smtClean="0"/>
              <a:t>12/11/2022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39A564-F964-3814-106F-BB4822426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596E1D-6DF1-4E4D-144F-6246E29ED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F57-81DD-EF4E-91D9-A2D48829B59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889818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50F40-7131-BAD4-7AC3-64DBC5143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8AE39E-D6BF-9A61-99FB-71A2B5C9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2AA30-37E4-F55D-03A7-90F4F28AF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E3A751-D12A-181C-5CB2-EDACED3187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1DF1E5-50D1-4C06-949C-95B0C9ACC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85EADF-A00C-7A30-93E6-EA78E8D4B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B096-0551-2648-A7EB-E96B47F51605}" type="datetimeFigureOut">
              <a:rPr lang="en-NO" smtClean="0"/>
              <a:t>12/11/2022</a:t>
            </a:fld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E9FA13-5300-4BB4-4C88-B44F300C1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BFA277-BCB5-5F94-935B-FD44DF9E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F57-81DD-EF4E-91D9-A2D48829B59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24005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547E5-0EFE-8B05-A513-37D4E5D03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9949126-6169-9103-BAA9-66B1B47FD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B096-0551-2648-A7EB-E96B47F51605}" type="datetimeFigureOut">
              <a:rPr lang="en-NO" smtClean="0"/>
              <a:t>12/11/2022</a:t>
            </a:fld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3CA3D3-1EE2-71EC-C793-78C6C9266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B07187-DD85-CEB2-2F98-6687BB98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F57-81DD-EF4E-91D9-A2D48829B59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280472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83ACDA-894E-26E7-A604-F98610F57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B096-0551-2648-A7EB-E96B47F51605}" type="datetimeFigureOut">
              <a:rPr lang="en-NO" smtClean="0"/>
              <a:t>12/11/2022</a:t>
            </a:fld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288DE5-3612-E03F-1FD7-03F560BB0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3AC528-ACC3-E073-0C56-A5B2F574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F57-81DD-EF4E-91D9-A2D48829B59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7281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21897-189C-8010-8D75-196E55B0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B6157-5474-E793-3468-2085E96BC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559695-3C8B-F02C-1E22-3E61AF8FFF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3CEEF-E624-E5A7-13E8-1935F994B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B096-0551-2648-A7EB-E96B47F51605}" type="datetimeFigureOut">
              <a:rPr lang="en-NO" smtClean="0"/>
              <a:t>12/11/2022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1CA539-0E9A-9FCC-5DAA-82A4525F8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4E95B-671D-3BD4-30BE-4D540B21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F57-81DD-EF4E-91D9-A2D48829B59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200688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CB658-EC0B-1B27-F308-B931C2D0F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E688D8-E3ED-B629-4A44-50C9A809F7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04C2BE-9FE7-AF08-4428-96538F2FAD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77D2C-243C-0881-0FBF-123A0CC16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DB096-0551-2648-A7EB-E96B47F51605}" type="datetimeFigureOut">
              <a:rPr lang="en-NO" smtClean="0"/>
              <a:t>12/11/2022</a:t>
            </a:fld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A7AD9F-D9C4-D1F5-4068-AC21B18F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3C2D3-F97D-5F6A-5B37-F5C2FBBE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C6F57-81DD-EF4E-91D9-A2D48829B59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14067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1AE118-C753-9723-C44E-8D4404AA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3399E-AD31-9162-5269-DBA2B2002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892A9-E089-64D3-758C-485845C91C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6DB096-0551-2648-A7EB-E96B47F51605}" type="datetimeFigureOut">
              <a:rPr lang="en-NO" smtClean="0"/>
              <a:t>12/11/2022</a:t>
            </a:fld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15C8F-E320-EC23-52E5-487FE2A0D3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21585-9637-4AB1-1C29-5F17FDB1CC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EC6F57-81DD-EF4E-91D9-A2D48829B590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412007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A7F65C-CD36-A941-6FCB-D9F4377C6941}"/>
              </a:ext>
            </a:extLst>
          </p:cNvPr>
          <p:cNvSpPr/>
          <p:nvPr/>
        </p:nvSpPr>
        <p:spPr>
          <a:xfrm>
            <a:off x="1480458" y="751113"/>
            <a:ext cx="2166257" cy="1328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semester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1840E-61D1-A2F6-07F6-D7DA4E81972C}"/>
              </a:ext>
            </a:extLst>
          </p:cNvPr>
          <p:cNvSpPr/>
          <p:nvPr/>
        </p:nvSpPr>
        <p:spPr>
          <a:xfrm>
            <a:off x="8545285" y="751113"/>
            <a:ext cx="2166257" cy="1328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course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4EEC33-819F-AD9B-E0A7-E78E29BB1840}"/>
              </a:ext>
            </a:extLst>
          </p:cNvPr>
          <p:cNvSpPr/>
          <p:nvPr/>
        </p:nvSpPr>
        <p:spPr>
          <a:xfrm>
            <a:off x="5012871" y="751112"/>
            <a:ext cx="2166257" cy="1328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semester_course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145733-3BC4-286D-7E25-91615EB1F462}"/>
              </a:ext>
            </a:extLst>
          </p:cNvPr>
          <p:cNvSpPr txBox="1"/>
          <p:nvPr/>
        </p:nvSpPr>
        <p:spPr>
          <a:xfrm>
            <a:off x="1480458" y="2198913"/>
            <a:ext cx="23021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id (PK)</a:t>
            </a:r>
          </a:p>
          <a:p>
            <a:r>
              <a:rPr lang="en-GB" dirty="0" err="1"/>
              <a:t>study_year</a:t>
            </a:r>
            <a:endParaRPr lang="en-GB" dirty="0"/>
          </a:p>
          <a:p>
            <a:r>
              <a:rPr lang="en-GB" dirty="0" err="1"/>
              <a:t>study_period</a:t>
            </a:r>
            <a:r>
              <a:rPr lang="en-GB" dirty="0"/>
              <a:t> (“S”, “A”)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A8427-2CDE-19A8-99A6-4FAE01123F9D}"/>
              </a:ext>
            </a:extLst>
          </p:cNvPr>
          <p:cNvSpPr txBox="1"/>
          <p:nvPr/>
        </p:nvSpPr>
        <p:spPr>
          <a:xfrm>
            <a:off x="8545285" y="2198913"/>
            <a:ext cx="14531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id (PK)</a:t>
            </a:r>
          </a:p>
          <a:p>
            <a:r>
              <a:rPr lang="en-GB" dirty="0" err="1"/>
              <a:t>short_name</a:t>
            </a:r>
            <a:endParaRPr lang="en-GB" dirty="0"/>
          </a:p>
          <a:p>
            <a:r>
              <a:rPr lang="en-GB" dirty="0" err="1"/>
              <a:t>course_name</a:t>
            </a:r>
            <a:endParaRPr lang="en-GB" dirty="0"/>
          </a:p>
          <a:p>
            <a:r>
              <a:rPr lang="en-GB" dirty="0" err="1"/>
              <a:t>study_points</a:t>
            </a:r>
            <a:endParaRPr lang="en-GB" dirty="0"/>
          </a:p>
          <a:p>
            <a:r>
              <a:rPr lang="en-GB" dirty="0" err="1"/>
              <a:t>study_year</a:t>
            </a:r>
            <a:endParaRPr lang="en-NO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88EEEAC-DE0E-1D2F-9D53-3854B2FB2039}"/>
              </a:ext>
            </a:extLst>
          </p:cNvPr>
          <p:cNvSpPr/>
          <p:nvPr/>
        </p:nvSpPr>
        <p:spPr>
          <a:xfrm>
            <a:off x="1480458" y="3788227"/>
            <a:ext cx="2166257" cy="1328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student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7006C7-D636-8EAA-7148-1597431D67A8}"/>
              </a:ext>
            </a:extLst>
          </p:cNvPr>
          <p:cNvSpPr txBox="1"/>
          <p:nvPr/>
        </p:nvSpPr>
        <p:spPr>
          <a:xfrm>
            <a:off x="1480458" y="5154302"/>
            <a:ext cx="16661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id (PK)</a:t>
            </a:r>
          </a:p>
          <a:p>
            <a:r>
              <a:rPr lang="en-GB" dirty="0"/>
              <a:t>name</a:t>
            </a:r>
          </a:p>
          <a:p>
            <a:r>
              <a:rPr lang="en-GB" dirty="0" err="1"/>
              <a:t>registered_date</a:t>
            </a:r>
            <a:endParaRPr lang="en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8BE2F7-5090-A982-779C-DDF97320111D}"/>
              </a:ext>
            </a:extLst>
          </p:cNvPr>
          <p:cNvSpPr txBox="1"/>
          <p:nvPr/>
        </p:nvSpPr>
        <p:spPr>
          <a:xfrm>
            <a:off x="5012871" y="2198912"/>
            <a:ext cx="17697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semester_id</a:t>
            </a:r>
            <a:r>
              <a:rPr lang="en-GB" dirty="0"/>
              <a:t> (PK)</a:t>
            </a:r>
          </a:p>
          <a:p>
            <a:r>
              <a:rPr lang="en-GB" dirty="0" err="1"/>
              <a:t>course_id</a:t>
            </a:r>
            <a:r>
              <a:rPr lang="en-GB" dirty="0"/>
              <a:t> (PK)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370A752-04AF-1964-79D9-DE8F09BB8761}"/>
              </a:ext>
            </a:extLst>
          </p:cNvPr>
          <p:cNvCxnSpPr>
            <a:stCxn id="5" idx="3"/>
            <a:endCxn id="7" idx="1"/>
          </p:cNvCxnSpPr>
          <p:nvPr/>
        </p:nvCxnSpPr>
        <p:spPr>
          <a:xfrm flipV="1">
            <a:off x="3646715" y="1415141"/>
            <a:ext cx="136615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3FA744-F69F-E3C5-0888-ABF3455A66D3}"/>
              </a:ext>
            </a:extLst>
          </p:cNvPr>
          <p:cNvCxnSpPr/>
          <p:nvPr/>
        </p:nvCxnSpPr>
        <p:spPr>
          <a:xfrm flipV="1">
            <a:off x="7179128" y="1415140"/>
            <a:ext cx="136615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EF054CD-01F0-C3F0-1B8F-C3782ABEBE93}"/>
              </a:ext>
            </a:extLst>
          </p:cNvPr>
          <p:cNvSpPr/>
          <p:nvPr/>
        </p:nvSpPr>
        <p:spPr>
          <a:xfrm>
            <a:off x="5012870" y="3788226"/>
            <a:ext cx="2166257" cy="13280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dirty="0"/>
              <a:t>student_course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F59AC1-A9F9-ED1A-E36A-309ECA143826}"/>
              </a:ext>
            </a:extLst>
          </p:cNvPr>
          <p:cNvSpPr txBox="1"/>
          <p:nvPr/>
        </p:nvSpPr>
        <p:spPr>
          <a:xfrm>
            <a:off x="5012871" y="5231563"/>
            <a:ext cx="24025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student_course_id</a:t>
            </a:r>
            <a:r>
              <a:rPr lang="en-GB" b="1" dirty="0"/>
              <a:t> (PK)</a:t>
            </a:r>
          </a:p>
          <a:p>
            <a:r>
              <a:rPr lang="en-GB" dirty="0" err="1"/>
              <a:t>semester_id</a:t>
            </a:r>
            <a:endParaRPr lang="en-GB" dirty="0"/>
          </a:p>
          <a:p>
            <a:r>
              <a:rPr lang="en-GB" dirty="0" err="1"/>
              <a:t>course_id</a:t>
            </a:r>
            <a:endParaRPr lang="en-GB" dirty="0"/>
          </a:p>
          <a:p>
            <a:r>
              <a:rPr lang="en-GB" dirty="0" err="1"/>
              <a:t>student_id</a:t>
            </a:r>
            <a:endParaRPr lang="en-GB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F699A56-D16D-B41D-997A-1EC625A1CB53}"/>
              </a:ext>
            </a:extLst>
          </p:cNvPr>
          <p:cNvGrpSpPr/>
          <p:nvPr/>
        </p:nvGrpSpPr>
        <p:grpSpPr>
          <a:xfrm>
            <a:off x="4812083" y="1184063"/>
            <a:ext cx="200787" cy="486892"/>
            <a:chOff x="4812083" y="1543293"/>
            <a:chExt cx="200787" cy="486892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D5B41CB-76A3-E44E-580C-B48CB4D7DC37}"/>
                </a:ext>
              </a:extLst>
            </p:cNvPr>
            <p:cNvCxnSpPr>
              <a:cxnSpLocks/>
            </p:cNvCxnSpPr>
            <p:nvPr/>
          </p:nvCxnSpPr>
          <p:spPr>
            <a:xfrm>
              <a:off x="4822521" y="1774370"/>
              <a:ext cx="190349" cy="2558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589F64F-62D4-1A27-63AF-6158C000A5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2083" y="1543293"/>
              <a:ext cx="200787" cy="2331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8F3F26A-E140-0E9A-3186-D86878537ACA}"/>
              </a:ext>
            </a:extLst>
          </p:cNvPr>
          <p:cNvGrpSpPr/>
          <p:nvPr/>
        </p:nvGrpSpPr>
        <p:grpSpPr>
          <a:xfrm rot="10800000">
            <a:off x="7179127" y="1159168"/>
            <a:ext cx="200787" cy="486892"/>
            <a:chOff x="4812083" y="1543293"/>
            <a:chExt cx="200787" cy="486892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6B25AE1-9080-CD8A-5F80-0EB2659F50F0}"/>
                </a:ext>
              </a:extLst>
            </p:cNvPr>
            <p:cNvCxnSpPr>
              <a:cxnSpLocks/>
            </p:cNvCxnSpPr>
            <p:nvPr/>
          </p:nvCxnSpPr>
          <p:spPr>
            <a:xfrm>
              <a:off x="4822521" y="1774370"/>
              <a:ext cx="190349" cy="2558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7177C33-A3BC-9FE9-44BC-C98298BEA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2083" y="1543293"/>
              <a:ext cx="200787" cy="2331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0567B1-5948-2A14-9E2C-DF72E7E6D202}"/>
              </a:ext>
            </a:extLst>
          </p:cNvPr>
          <p:cNvCxnSpPr/>
          <p:nvPr/>
        </p:nvCxnSpPr>
        <p:spPr>
          <a:xfrm flipV="1">
            <a:off x="3646714" y="4451386"/>
            <a:ext cx="1366156" cy="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8AED95-F2D4-6CCC-6146-4ACFA733D19B}"/>
              </a:ext>
            </a:extLst>
          </p:cNvPr>
          <p:cNvGrpSpPr/>
          <p:nvPr/>
        </p:nvGrpSpPr>
        <p:grpSpPr>
          <a:xfrm>
            <a:off x="4812082" y="4220308"/>
            <a:ext cx="200787" cy="486892"/>
            <a:chOff x="4812083" y="1543293"/>
            <a:chExt cx="200787" cy="486892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128520A-4EBF-8B2A-626C-A2BC902656F8}"/>
                </a:ext>
              </a:extLst>
            </p:cNvPr>
            <p:cNvCxnSpPr>
              <a:cxnSpLocks/>
            </p:cNvCxnSpPr>
            <p:nvPr/>
          </p:nvCxnSpPr>
          <p:spPr>
            <a:xfrm>
              <a:off x="4822521" y="1774370"/>
              <a:ext cx="190349" cy="25581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1CD15F7-D7D9-DFA2-2D80-D379227AE4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12083" y="1543293"/>
              <a:ext cx="200787" cy="23316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CE776F1-5FAA-A250-0353-1BF2F28A8865}"/>
              </a:ext>
            </a:extLst>
          </p:cNvPr>
          <p:cNvGrpSpPr/>
          <p:nvPr/>
        </p:nvGrpSpPr>
        <p:grpSpPr>
          <a:xfrm>
            <a:off x="6451007" y="2079168"/>
            <a:ext cx="486896" cy="1709057"/>
            <a:chOff x="6451007" y="2079169"/>
            <a:chExt cx="486896" cy="1861478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7670A27-B589-FA44-02E6-69262090C7F5}"/>
                </a:ext>
              </a:extLst>
            </p:cNvPr>
            <p:cNvCxnSpPr>
              <a:cxnSpLocks/>
            </p:cNvCxnSpPr>
            <p:nvPr/>
          </p:nvCxnSpPr>
          <p:spPr>
            <a:xfrm>
              <a:off x="6706817" y="2079169"/>
              <a:ext cx="0" cy="186147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7AD4A86-1F21-50AC-6B39-DAE059E4E99E}"/>
                </a:ext>
              </a:extLst>
            </p:cNvPr>
            <p:cNvGrpSpPr/>
            <p:nvPr/>
          </p:nvGrpSpPr>
          <p:grpSpPr>
            <a:xfrm rot="5400000">
              <a:off x="6572238" y="3574982"/>
              <a:ext cx="244434" cy="486896"/>
              <a:chOff x="5187657" y="1695696"/>
              <a:chExt cx="200787" cy="486896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6025C23-0CF3-67D9-A13E-9CAA224598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8088" y="1926777"/>
                <a:ext cx="190349" cy="25581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0E8CAA9-713D-BC39-0832-210906D332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187657" y="1695696"/>
                <a:ext cx="200787" cy="233165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475068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78</Words>
  <Application>Microsoft Macintosh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Lasse Jenssen</dc:creator>
  <cp:lastModifiedBy>Lasse Jenssen</cp:lastModifiedBy>
  <cp:revision>5</cp:revision>
  <dcterms:created xsi:type="dcterms:W3CDTF">2022-11-03T18:57:39Z</dcterms:created>
  <dcterms:modified xsi:type="dcterms:W3CDTF">2022-11-12T18:13:58Z</dcterms:modified>
</cp:coreProperties>
</file>