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F6F0B28-A993-49B4-A92F-4D05529718D8}">
  <a:tblStyle styleId="{FF6F0B28-A993-49B4-A92F-4D05529718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.fntdata"/><Relationship Id="rId10" Type="http://schemas.openxmlformats.org/officeDocument/2006/relationships/slide" Target="slides/slide4.xml"/><Relationship Id="rId21" Type="http://schemas.openxmlformats.org/officeDocument/2006/relationships/font" Target="fonts/OpenSans-regular.fntdata"/><Relationship Id="rId13" Type="http://schemas.openxmlformats.org/officeDocument/2006/relationships/slide" Target="slides/slide7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TSansNarrow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5936041bc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5936041bc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936041bc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5936041bc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910b9e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5910b9e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5936041b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5936041b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936041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936041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5936041b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5936041b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910b9e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910b9e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5936041b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5936041b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5936041bc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5936041bc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5936041bc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5936041bc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910b9e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5910b9e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Innopolis-express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1700" y="4139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Team 8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Arman Kialbekov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Kirill Kuyan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Batyrzhan Zhetpisbayev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3999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GB"/>
              <a:t>trengths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Full stack implementation of the service: client app, server, hosting, database, storage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Real time update of information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AutoNum type="arabicPeriod"/>
            </a:pPr>
            <a:r>
              <a:rPr lang="en-GB"/>
              <a:t>Comprehensive UI </a:t>
            </a:r>
            <a:r>
              <a:rPr lang="en-GB"/>
              <a:t>design</a:t>
            </a:r>
            <a:endParaRPr/>
          </a:p>
        </p:txBody>
      </p:sp>
      <p:sp>
        <p:nvSpPr>
          <p:cNvPr id="129" name="Google Shape;129;p22"/>
          <p:cNvSpPr txBox="1"/>
          <p:nvPr>
            <p:ph type="title"/>
          </p:nvPr>
        </p:nvSpPr>
        <p:spPr>
          <a:xfrm>
            <a:off x="4832400" y="445025"/>
            <a:ext cx="3999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Weaknesses</a:t>
            </a:r>
            <a:endParaRPr/>
          </a:p>
        </p:txBody>
      </p:sp>
      <p:sp>
        <p:nvSpPr>
          <p:cNvPr id="130" name="Google Shape;130;p22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G</a:t>
            </a:r>
            <a:r>
              <a:rPr lang="en-GB"/>
              <a:t>aps in User Experience and Interactions derived from use cases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Client app is available only on Android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AutoNum type="arabicPeriod"/>
            </a:pPr>
            <a:r>
              <a:rPr lang="en-GB"/>
              <a:t>Unreasonable</a:t>
            </a:r>
            <a:r>
              <a:rPr lang="en-GB"/>
              <a:t> initial architecture </a:t>
            </a:r>
            <a:r>
              <a:rPr lang="en-GB"/>
              <a:t>decisions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Lessons learned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 project - is a broken </a:t>
            </a:r>
            <a:r>
              <a:rPr lang="en-GB"/>
              <a:t>tele</a:t>
            </a:r>
            <a:r>
              <a:rPr lang="en-GB"/>
              <a:t>phone game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Traceability matters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All decisions </a:t>
            </a:r>
            <a:r>
              <a:rPr b="1" lang="en-GB"/>
              <a:t>must be </a:t>
            </a:r>
            <a:r>
              <a:rPr lang="en-GB"/>
              <a:t>documented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Requirements are constantly changing in every iteration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paying attention!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Project Proposal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Make eating plan schedules more flexible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Reduce the pain of moving between floors after a tiring 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Exposure to larger pool of dishes to choose from.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Enhance the feeding experience of IU student.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Higher possibility for customized feeding plan to the highest extend.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Quality of the interview transcript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Requirements elicited from interviews has</a:t>
            </a:r>
            <a:r>
              <a:rPr lang="en-GB">
                <a:solidFill>
                  <a:srgbClr val="000000"/>
                </a:solidFill>
              </a:rPr>
              <a:t> some contradictions with use cases.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Examples: Website but mobile app; no registration.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No traceability between the interviews and use case.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Unclear how initial requirements eventually changed.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Users’ expectations changed at some moment.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It is obvious in comparison to the final use cases.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820" y="1038900"/>
            <a:ext cx="4718349" cy="39538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use case diagram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 evolution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448" y="1219272"/>
            <a:ext cx="4024500" cy="331172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4011150" y="3196175"/>
            <a:ext cx="1121700" cy="52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3706352" cy="230595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1516725" y="3585700"/>
            <a:ext cx="9777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2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6386850" y="4600400"/>
            <a:ext cx="9777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MVP and UI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7175" y="1152425"/>
            <a:ext cx="1767100" cy="369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650" y="1152425"/>
            <a:ext cx="2079067" cy="369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8062" y="1152425"/>
            <a:ext cx="1911798" cy="36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Teamwork, communication with other 				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Positive: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Hand-in of the iteration 2 was helpful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All decisions on requirements changes were agreed with the customer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 Negative: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Waited for a long time while the customer will accept and merge the MVP on iteration 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Quality management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125" y="1394550"/>
            <a:ext cx="6461400" cy="34661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20"/>
          <p:cNvGraphicFramePr/>
          <p:nvPr/>
        </p:nvGraphicFramePr>
        <p:xfrm>
          <a:off x="311700" y="178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{FF6F0B28-A993-49B4-A92F-4D05529718D8}</a:tableStyleId>
              </a:tblPr>
              <a:tblGrid>
                <a:gridCol w="1110500"/>
                <a:gridCol w="54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AA84F"/>
                          </a:solidFill>
                        </a:rPr>
                        <a:t>23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0000"/>
                          </a:solidFill>
                        </a:rPr>
                        <a:t>1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Warning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69138"/>
                          </a:solidFill>
                        </a:rPr>
                        <a:t>1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266325"/>
            <a:ext cx="16509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Test cases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