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6" r:id="rId10"/>
    <p:sldId id="267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7A18-C2A5-4BA4-B16C-FF0ADDEFC3CC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157F-686D-4431-9C84-1DB79C6F1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16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7A18-C2A5-4BA4-B16C-FF0ADDEFC3CC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157F-686D-4431-9C84-1DB79C6F1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229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7A18-C2A5-4BA4-B16C-FF0ADDEFC3CC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157F-686D-4431-9C84-1DB79C6F1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13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7A18-C2A5-4BA4-B16C-FF0ADDEFC3CC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157F-686D-4431-9C84-1DB79C6F1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48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7A18-C2A5-4BA4-B16C-FF0ADDEFC3CC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157F-686D-4431-9C84-1DB79C6F1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7A18-C2A5-4BA4-B16C-FF0ADDEFC3CC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157F-686D-4431-9C84-1DB79C6F1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992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7A18-C2A5-4BA4-B16C-FF0ADDEFC3CC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157F-686D-4431-9C84-1DB79C6F1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18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7A18-C2A5-4BA4-B16C-FF0ADDEFC3CC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157F-686D-4431-9C84-1DB79C6F1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139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7A18-C2A5-4BA4-B16C-FF0ADDEFC3CC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157F-686D-4431-9C84-1DB79C6F1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720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7A18-C2A5-4BA4-B16C-FF0ADDEFC3CC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157F-686D-4431-9C84-1DB79C6F1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655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7A18-C2A5-4BA4-B16C-FF0ADDEFC3CC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157F-686D-4431-9C84-1DB79C6F1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09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7A18-C2A5-4BA4-B16C-FF0ADDEFC3CC}" type="datetimeFigureOut">
              <a:rPr lang="pl-PL" smtClean="0"/>
              <a:t>2015-06-08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157F-686D-4431-9C84-1DB79C6F1F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709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Wyniki matur w latach 2010-2014 w Polsce A i B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dirty="0" smtClean="0"/>
              <a:t>Anna Laskowska</a:t>
            </a:r>
          </a:p>
          <a:p>
            <a:pPr algn="r"/>
            <a:r>
              <a:rPr lang="pl-PL" dirty="0" smtClean="0"/>
              <a:t>Adam Maciaszek</a:t>
            </a:r>
          </a:p>
          <a:p>
            <a:pPr algn="r"/>
            <a:r>
              <a:rPr lang="pl-PL" dirty="0" smtClean="0"/>
              <a:t>Hubert Półtorak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0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Zosia i Wiesiek\Desktop\Uczelnia\Poznań\WiRDS\Projekt\Boxplot Ai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85272"/>
            <a:ext cx="9098527" cy="52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115616" y="592518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Województwo mazowieckie w regionie 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56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3953"/>
            <a:ext cx="3510290" cy="638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42" y="106644"/>
            <a:ext cx="3364848" cy="637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783924" y="6481045"/>
            <a:ext cx="361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Województwo mazowieckie w regionie B</a:t>
            </a:r>
            <a:endParaRPr lang="pl-PL" sz="16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776142" y="6481045"/>
            <a:ext cx="361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Województwo mazowieckie w regionie A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77371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7"/>
          <a:stretch/>
        </p:blipFill>
        <p:spPr bwMode="auto">
          <a:xfrm>
            <a:off x="3059832" y="1"/>
            <a:ext cx="2763069" cy="683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6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704123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5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1143000"/>
          </a:xfrm>
        </p:spPr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42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Zosia i Wiesiek\Desktop\wybor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4"/>
          <a:stretch/>
        </p:blipFill>
        <p:spPr bwMode="auto">
          <a:xfrm>
            <a:off x="467544" y="260649"/>
            <a:ext cx="8280920" cy="565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467544" y="5920457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 smtClean="0"/>
              <a:t>Źródło: http://www.tvn24.pl/wiadomosci-z-kraju,3/wybory-prezydenckie-2015-duda-zwyciezca-w-7-wojewodztwach,545262.html</a:t>
            </a:r>
            <a:endParaRPr lang="pl-PL" sz="1200" i="1" dirty="0"/>
          </a:p>
        </p:txBody>
      </p:sp>
    </p:spTree>
    <p:extLst>
      <p:ext uri="{BB962C8B-B14F-4D97-AF65-F5344CB8AC3E}">
        <p14:creationId xmlns:p14="http://schemas.microsoft.com/office/powerpoint/2010/main" val="42581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osia i Wiesiek\Desktop\PKP1952-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-2539"/>
            <a:ext cx="6120680" cy="64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763688" y="6278863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i="1" dirty="0" smtClean="0"/>
              <a:t>Źródło: http://pl.wikipedia.org/wiki/Polska_A_i_B</a:t>
            </a:r>
            <a:endParaRPr lang="pl-PL" sz="1400" i="1" dirty="0"/>
          </a:p>
        </p:txBody>
      </p:sp>
    </p:spTree>
    <p:extLst>
      <p:ext uri="{BB962C8B-B14F-4D97-AF65-F5344CB8AC3E}">
        <p14:creationId xmlns:p14="http://schemas.microsoft.com/office/powerpoint/2010/main" val="165086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-5003"/>
            <a:ext cx="7776864" cy="68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8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Zosia i Wiesiek\Desktop\Srednie Ai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41" y="764705"/>
            <a:ext cx="8872401" cy="51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1115616" y="592518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Województwo mazowieckie w regionie 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56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Zosia i Wiesiek\Desktop\Średnie Ai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8" y="764705"/>
            <a:ext cx="8888567" cy="516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115616" y="592518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Województwo mazowieckie w regionie 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02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Zosia i Wiesiek\Desktop\Liniowy Ai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5" y="908720"/>
            <a:ext cx="8818901" cy="51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115616" y="592518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Województwo mazowieckie w regionie 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63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Zosia i Wiesiek\Desktop\Liniowy Ai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854570"/>
            <a:ext cx="9006935" cy="523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115616" y="592518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Województwo mazowieckie w regionie 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25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Zosia i Wiesiek\Desktop\Uczelnia\Poznań\WiRDS\Projekt\Boxplot Ai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" y="548680"/>
            <a:ext cx="9098528" cy="52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971600" y="592518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Województwo mazowieckie w regionie 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41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69</Words>
  <Application>Microsoft Office PowerPoint</Application>
  <PresentationFormat>Pokaz na ekranie 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Wyniki matur w latach 2010-2014 w Polsce A i B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Wyniki matur w latach 2010-2014 w Polsce A i B</dc:title>
  <dc:creator>Zosia i Wiesiek</dc:creator>
  <cp:lastModifiedBy>Zosia i Wiesiek</cp:lastModifiedBy>
  <cp:revision>13</cp:revision>
  <dcterms:created xsi:type="dcterms:W3CDTF">2015-06-07T11:38:50Z</dcterms:created>
  <dcterms:modified xsi:type="dcterms:W3CDTF">2015-06-08T12:04:00Z</dcterms:modified>
</cp:coreProperties>
</file>