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5A21FA-B86D-4738-8336-DD14A03E667C}">
          <p14:sldIdLst>
            <p14:sldId id="256"/>
            <p14:sldId id="257"/>
          </p14:sldIdLst>
        </p14:section>
        <p14:section name="mgandsms" id="{177CE96E-F1E8-46B1-ADE1-1C4E2CD9694C}">
          <p14:sldIdLst>
            <p14:sldId id="259"/>
          </p14:sldIdLst>
        </p14:section>
        <p14:section name="fblt" id="{C22A5A9C-E493-44AA-A87C-DC38EFE2AF9C}">
          <p14:sldIdLst>
            <p14:sldId id="261"/>
          </p14:sldIdLst>
        </p14:section>
        <p14:section name="mgalt" id="{42FD14C5-2B83-4D2C-8E73-B8E6F66F585D}">
          <p14:sldIdLst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565A5-8134-49B3-BCF3-53D137A8DBE1}" v="1" dt="2022-11-29T17:12:47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ullivan" userId="221513d9-1354-4c6e-836c-79ca89cc964e" providerId="ADAL" clId="{F21BE8DA-4BBC-444A-A9C7-6103F211AD26}"/>
    <pc:docChg chg="undo custSel addSld modSld addSection modSection">
      <pc:chgData name="Tim Sullivan" userId="221513d9-1354-4c6e-836c-79ca89cc964e" providerId="ADAL" clId="{F21BE8DA-4BBC-444A-A9C7-6103F211AD26}" dt="2022-11-08T22:21:48.781" v="1918" actId="1076"/>
      <pc:docMkLst>
        <pc:docMk/>
      </pc:docMkLst>
      <pc:sldChg chg="addSp delSp modSp mod">
        <pc:chgData name="Tim Sullivan" userId="221513d9-1354-4c6e-836c-79ca89cc964e" providerId="ADAL" clId="{F21BE8DA-4BBC-444A-A9C7-6103F211AD26}" dt="2022-11-06T22:33:21.126" v="1170" actId="14100"/>
        <pc:sldMkLst>
          <pc:docMk/>
          <pc:sldMk cId="1653696857" sldId="256"/>
        </pc:sldMkLst>
        <pc:spChg chg="del">
          <ac:chgData name="Tim Sullivan" userId="221513d9-1354-4c6e-836c-79ca89cc964e" providerId="ADAL" clId="{F21BE8DA-4BBC-444A-A9C7-6103F211AD26}" dt="2022-11-01T23:03:14.481" v="0" actId="478"/>
          <ac:spMkLst>
            <pc:docMk/>
            <pc:sldMk cId="1653696857" sldId="256"/>
            <ac:spMk id="2" creationId="{E2FDA977-C0EA-4CF8-943E-6212E0848536}"/>
          </ac:spMkLst>
        </pc:spChg>
        <pc:spChg chg="add mod">
          <ac:chgData name="Tim Sullivan" userId="221513d9-1354-4c6e-836c-79ca89cc964e" providerId="ADAL" clId="{F21BE8DA-4BBC-444A-A9C7-6103F211AD26}" dt="2022-11-03T18:14:57.321" v="753" actId="208"/>
          <ac:spMkLst>
            <pc:docMk/>
            <pc:sldMk cId="1653696857" sldId="256"/>
            <ac:spMk id="2" creationId="{F6BA300F-852E-412C-B8D1-E610C7E47578}"/>
          </ac:spMkLst>
        </pc:spChg>
        <pc:spChg chg="add mod">
          <ac:chgData name="Tim Sullivan" userId="221513d9-1354-4c6e-836c-79ca89cc964e" providerId="ADAL" clId="{F21BE8DA-4BBC-444A-A9C7-6103F211AD26}" dt="2022-11-03T18:16:01.431" v="788" actId="1035"/>
          <ac:spMkLst>
            <pc:docMk/>
            <pc:sldMk cId="1653696857" sldId="256"/>
            <ac:spMk id="3" creationId="{B53BC371-434C-4377-90A6-831A5192A0E7}"/>
          </ac:spMkLst>
        </pc:spChg>
        <pc:spChg chg="del">
          <ac:chgData name="Tim Sullivan" userId="221513d9-1354-4c6e-836c-79ca89cc964e" providerId="ADAL" clId="{F21BE8DA-4BBC-444A-A9C7-6103F211AD26}" dt="2022-11-01T23:03:14.481" v="0" actId="478"/>
          <ac:spMkLst>
            <pc:docMk/>
            <pc:sldMk cId="1653696857" sldId="256"/>
            <ac:spMk id="3" creationId="{B99C8465-3DA1-4732-9E66-8503593E8D31}"/>
          </ac:spMkLst>
        </pc:spChg>
        <pc:spChg chg="add mod">
          <ac:chgData name="Tim Sullivan" userId="221513d9-1354-4c6e-836c-79ca89cc964e" providerId="ADAL" clId="{F21BE8DA-4BBC-444A-A9C7-6103F211AD26}" dt="2022-11-02T17:50:31.102" v="253" actId="208"/>
          <ac:spMkLst>
            <pc:docMk/>
            <pc:sldMk cId="1653696857" sldId="256"/>
            <ac:spMk id="4" creationId="{5B897FF0-C80F-44EB-B13C-83D3E5208430}"/>
          </ac:spMkLst>
        </pc:spChg>
        <pc:spChg chg="add del mod">
          <ac:chgData name="Tim Sullivan" userId="221513d9-1354-4c6e-836c-79ca89cc964e" providerId="ADAL" clId="{F21BE8DA-4BBC-444A-A9C7-6103F211AD26}" dt="2022-11-03T18:16:49.560" v="795" actId="478"/>
          <ac:spMkLst>
            <pc:docMk/>
            <pc:sldMk cId="1653696857" sldId="256"/>
            <ac:spMk id="5" creationId="{9A3A93D3-9A92-4C21-BA38-7CF9D6F66114}"/>
          </ac:spMkLst>
        </pc:spChg>
        <pc:spChg chg="add del mod">
          <ac:chgData name="Tim Sullivan" userId="221513d9-1354-4c6e-836c-79ca89cc964e" providerId="ADAL" clId="{F21BE8DA-4BBC-444A-A9C7-6103F211AD26}" dt="2022-11-06T22:32:56.462" v="1167" actId="478"/>
          <ac:spMkLst>
            <pc:docMk/>
            <pc:sldMk cId="1653696857" sldId="256"/>
            <ac:spMk id="5" creationId="{AE99EA73-AC30-4F39-BAE6-006AC9E23B94}"/>
          </ac:spMkLst>
        </pc:spChg>
        <pc:spChg chg="add del mod">
          <ac:chgData name="Tim Sullivan" userId="221513d9-1354-4c6e-836c-79ca89cc964e" providerId="ADAL" clId="{F21BE8DA-4BBC-444A-A9C7-6103F211AD26}" dt="2022-11-03T18:20:20.559" v="842" actId="478"/>
          <ac:spMkLst>
            <pc:docMk/>
            <pc:sldMk cId="1653696857" sldId="256"/>
            <ac:spMk id="7" creationId="{807DBAC1-4833-4950-8B7F-C6C22DC72030}"/>
          </ac:spMkLst>
        </pc:spChg>
        <pc:spChg chg="add mod ord">
          <ac:chgData name="Tim Sullivan" userId="221513d9-1354-4c6e-836c-79ca89cc964e" providerId="ADAL" clId="{F21BE8DA-4BBC-444A-A9C7-6103F211AD26}" dt="2022-11-06T22:31:28.491" v="1126" actId="1076"/>
          <ac:spMkLst>
            <pc:docMk/>
            <pc:sldMk cId="1653696857" sldId="256"/>
            <ac:spMk id="8" creationId="{DD9784B8-9F3E-4CB8-99CE-AAB068389D96}"/>
          </ac:spMkLst>
        </pc:spChg>
        <pc:spChg chg="add del mod">
          <ac:chgData name="Tim Sullivan" userId="221513d9-1354-4c6e-836c-79ca89cc964e" providerId="ADAL" clId="{F21BE8DA-4BBC-444A-A9C7-6103F211AD26}" dt="2022-11-01T23:10:19.720" v="62" actId="478"/>
          <ac:spMkLst>
            <pc:docMk/>
            <pc:sldMk cId="1653696857" sldId="256"/>
            <ac:spMk id="13" creationId="{4FEFC54A-2D65-4035-8B56-386117B9F973}"/>
          </ac:spMkLst>
        </pc:spChg>
        <pc:spChg chg="add del mod">
          <ac:chgData name="Tim Sullivan" userId="221513d9-1354-4c6e-836c-79ca89cc964e" providerId="ADAL" clId="{F21BE8DA-4BBC-444A-A9C7-6103F211AD26}" dt="2022-11-01T23:10:54.893" v="67" actId="478"/>
          <ac:spMkLst>
            <pc:docMk/>
            <pc:sldMk cId="1653696857" sldId="256"/>
            <ac:spMk id="14" creationId="{05EF5BAA-0AAF-4214-BDFC-269F88A6A08E}"/>
          </ac:spMkLst>
        </pc:spChg>
        <pc:spChg chg="add mod">
          <ac:chgData name="Tim Sullivan" userId="221513d9-1354-4c6e-836c-79ca89cc964e" providerId="ADAL" clId="{F21BE8DA-4BBC-444A-A9C7-6103F211AD26}" dt="2022-11-03T18:15:20.955" v="780" actId="207"/>
          <ac:spMkLst>
            <pc:docMk/>
            <pc:sldMk cId="1653696857" sldId="256"/>
            <ac:spMk id="16" creationId="{97D48CB7-E013-45A8-86AA-4B1A78CAC696}"/>
          </ac:spMkLst>
        </pc:spChg>
        <pc:spChg chg="add mod">
          <ac:chgData name="Tim Sullivan" userId="221513d9-1354-4c6e-836c-79ca89cc964e" providerId="ADAL" clId="{F21BE8DA-4BBC-444A-A9C7-6103F211AD26}" dt="2022-11-03T18:16:07.393" v="790" actId="1076"/>
          <ac:spMkLst>
            <pc:docMk/>
            <pc:sldMk cId="1653696857" sldId="256"/>
            <ac:spMk id="17" creationId="{DEB00301-3429-4E42-950E-7B79957AC9DE}"/>
          </ac:spMkLst>
        </pc:spChg>
        <pc:spChg chg="add del mod">
          <ac:chgData name="Tim Sullivan" userId="221513d9-1354-4c6e-836c-79ca89cc964e" providerId="ADAL" clId="{F21BE8DA-4BBC-444A-A9C7-6103F211AD26}" dt="2022-11-01T23:11:56.563" v="78" actId="478"/>
          <ac:spMkLst>
            <pc:docMk/>
            <pc:sldMk cId="1653696857" sldId="256"/>
            <ac:spMk id="18" creationId="{11758E46-43F2-441A-948D-791ECC91DE77}"/>
          </ac:spMkLst>
        </pc:spChg>
        <pc:spChg chg="add mod">
          <ac:chgData name="Tim Sullivan" userId="221513d9-1354-4c6e-836c-79ca89cc964e" providerId="ADAL" clId="{F21BE8DA-4BBC-444A-A9C7-6103F211AD26}" dt="2022-11-03T18:16:15.031" v="792" actId="1076"/>
          <ac:spMkLst>
            <pc:docMk/>
            <pc:sldMk cId="1653696857" sldId="256"/>
            <ac:spMk id="18" creationId="{C9CF6751-AB80-45BE-BCF4-CD61492BE568}"/>
          </ac:spMkLst>
        </pc:spChg>
        <pc:spChg chg="add del">
          <ac:chgData name="Tim Sullivan" userId="221513d9-1354-4c6e-836c-79ca89cc964e" providerId="ADAL" clId="{F21BE8DA-4BBC-444A-A9C7-6103F211AD26}" dt="2022-11-01T23:12:25.709" v="80" actId="478"/>
          <ac:spMkLst>
            <pc:docMk/>
            <pc:sldMk cId="1653696857" sldId="256"/>
            <ac:spMk id="19" creationId="{10EC3E7B-D81E-4E63-959B-902B656835FC}"/>
          </ac:spMkLst>
        </pc:spChg>
        <pc:spChg chg="add mod ord">
          <ac:chgData name="Tim Sullivan" userId="221513d9-1354-4c6e-836c-79ca89cc964e" providerId="ADAL" clId="{F21BE8DA-4BBC-444A-A9C7-6103F211AD26}" dt="2022-11-03T18:19:12.549" v="821" actId="167"/>
          <ac:spMkLst>
            <pc:docMk/>
            <pc:sldMk cId="1653696857" sldId="256"/>
            <ac:spMk id="20" creationId="{17FCE632-F481-4543-97FA-4AD20C60295D}"/>
          </ac:spMkLst>
        </pc:spChg>
        <pc:spChg chg="add mod">
          <ac:chgData name="Tim Sullivan" userId="221513d9-1354-4c6e-836c-79ca89cc964e" providerId="ADAL" clId="{F21BE8DA-4BBC-444A-A9C7-6103F211AD26}" dt="2022-11-06T22:30:42.246" v="1103" actId="1076"/>
          <ac:spMkLst>
            <pc:docMk/>
            <pc:sldMk cId="1653696857" sldId="256"/>
            <ac:spMk id="23" creationId="{E0CAD082-8811-416F-8F7E-BAF1F24E14B2}"/>
          </ac:spMkLst>
        </pc:spChg>
        <pc:spChg chg="add mod">
          <ac:chgData name="Tim Sullivan" userId="221513d9-1354-4c6e-836c-79ca89cc964e" providerId="ADAL" clId="{F21BE8DA-4BBC-444A-A9C7-6103F211AD26}" dt="2022-11-01T23:15:51.875" v="131" actId="1076"/>
          <ac:spMkLst>
            <pc:docMk/>
            <pc:sldMk cId="1653696857" sldId="256"/>
            <ac:spMk id="24" creationId="{BABE91CC-282D-4AAB-A4C4-68D05A941EBF}"/>
          </ac:spMkLst>
        </pc:spChg>
        <pc:spChg chg="add mod">
          <ac:chgData name="Tim Sullivan" userId="221513d9-1354-4c6e-836c-79ca89cc964e" providerId="ADAL" clId="{F21BE8DA-4BBC-444A-A9C7-6103F211AD26}" dt="2022-11-01T23:17:52.877" v="179" actId="1076"/>
          <ac:spMkLst>
            <pc:docMk/>
            <pc:sldMk cId="1653696857" sldId="256"/>
            <ac:spMk id="25" creationId="{7CE10C8D-9F44-42D1-86BD-F6F0F66D59CE}"/>
          </ac:spMkLst>
        </pc:spChg>
        <pc:spChg chg="add del mod">
          <ac:chgData name="Tim Sullivan" userId="221513d9-1354-4c6e-836c-79ca89cc964e" providerId="ADAL" clId="{F21BE8DA-4BBC-444A-A9C7-6103F211AD26}" dt="2022-11-03T18:20:16.783" v="841" actId="478"/>
          <ac:spMkLst>
            <pc:docMk/>
            <pc:sldMk cId="1653696857" sldId="256"/>
            <ac:spMk id="27" creationId="{157A6A66-96F9-44AC-A3AD-5F071E6CAF94}"/>
          </ac:spMkLst>
        </pc:spChg>
        <pc:spChg chg="add del mod">
          <ac:chgData name="Tim Sullivan" userId="221513d9-1354-4c6e-836c-79ca89cc964e" providerId="ADAL" clId="{F21BE8DA-4BBC-444A-A9C7-6103F211AD26}" dt="2022-11-06T22:32:19.090" v="1134"/>
          <ac:spMkLst>
            <pc:docMk/>
            <pc:sldMk cId="1653696857" sldId="256"/>
            <ac:spMk id="27" creationId="{7DB9857A-CACB-46B7-8589-B00B24586781}"/>
          </ac:spMkLst>
        </pc:spChg>
        <pc:spChg chg="add mod">
          <ac:chgData name="Tim Sullivan" userId="221513d9-1354-4c6e-836c-79ca89cc964e" providerId="ADAL" clId="{F21BE8DA-4BBC-444A-A9C7-6103F211AD26}" dt="2022-11-01T23:17:56.664" v="180" actId="1076"/>
          <ac:spMkLst>
            <pc:docMk/>
            <pc:sldMk cId="1653696857" sldId="256"/>
            <ac:spMk id="28" creationId="{6A528D78-A17F-4128-865B-548AC8531456}"/>
          </ac:spMkLst>
        </pc:spChg>
        <pc:spChg chg="add mod">
          <ac:chgData name="Tim Sullivan" userId="221513d9-1354-4c6e-836c-79ca89cc964e" providerId="ADAL" clId="{F21BE8DA-4BBC-444A-A9C7-6103F211AD26}" dt="2022-11-01T23:17:48.258" v="178" actId="1076"/>
          <ac:spMkLst>
            <pc:docMk/>
            <pc:sldMk cId="1653696857" sldId="256"/>
            <ac:spMk id="29" creationId="{CC5D8060-4717-40D6-B0C4-C9B810D5C1F1}"/>
          </ac:spMkLst>
        </pc:spChg>
        <pc:spChg chg="add mod">
          <ac:chgData name="Tim Sullivan" userId="221513d9-1354-4c6e-836c-79ca89cc964e" providerId="ADAL" clId="{F21BE8DA-4BBC-444A-A9C7-6103F211AD26}" dt="2022-11-06T22:32:33.931" v="1162" actId="20577"/>
          <ac:spMkLst>
            <pc:docMk/>
            <pc:sldMk cId="1653696857" sldId="256"/>
            <ac:spMk id="30" creationId="{3459FC3B-52A1-435F-B1BC-767C5AE0BA46}"/>
          </ac:spMkLst>
        </pc:spChg>
        <pc:spChg chg="add del mod">
          <ac:chgData name="Tim Sullivan" userId="221513d9-1354-4c6e-836c-79ca89cc964e" providerId="ADAL" clId="{F21BE8DA-4BBC-444A-A9C7-6103F211AD26}" dt="2022-11-03T18:20:02.656" v="834" actId="478"/>
          <ac:spMkLst>
            <pc:docMk/>
            <pc:sldMk cId="1653696857" sldId="256"/>
            <ac:spMk id="30" creationId="{FFADE01E-925C-4A3E-8C81-942E269C951E}"/>
          </ac:spMkLst>
        </pc:spChg>
        <pc:spChg chg="add mod">
          <ac:chgData name="Tim Sullivan" userId="221513d9-1354-4c6e-836c-79ca89cc964e" providerId="ADAL" clId="{F21BE8DA-4BBC-444A-A9C7-6103F211AD26}" dt="2022-11-06T22:30:52.952" v="1121" actId="1037"/>
          <ac:spMkLst>
            <pc:docMk/>
            <pc:sldMk cId="1653696857" sldId="256"/>
            <ac:spMk id="32" creationId="{FD4F7B36-E4EF-44F7-8C85-302BDCDA0803}"/>
          </ac:spMkLst>
        </pc:spChg>
        <pc:spChg chg="add mod">
          <ac:chgData name="Tim Sullivan" userId="221513d9-1354-4c6e-836c-79ca89cc964e" providerId="ADAL" clId="{F21BE8DA-4BBC-444A-A9C7-6103F211AD26}" dt="2022-11-06T22:30:48.061" v="1117" actId="1038"/>
          <ac:spMkLst>
            <pc:docMk/>
            <pc:sldMk cId="1653696857" sldId="256"/>
            <ac:spMk id="33" creationId="{28E53AEE-70AE-48E0-AC1C-BD7E126DEFC1}"/>
          </ac:spMkLst>
        </pc:spChg>
        <pc:spChg chg="add mod">
          <ac:chgData name="Tim Sullivan" userId="221513d9-1354-4c6e-836c-79ca89cc964e" providerId="ADAL" clId="{F21BE8DA-4BBC-444A-A9C7-6103F211AD26}" dt="2022-11-06T22:31:28.491" v="1126" actId="1076"/>
          <ac:spMkLst>
            <pc:docMk/>
            <pc:sldMk cId="1653696857" sldId="256"/>
            <ac:spMk id="34" creationId="{11671D7C-DEEE-4B76-912F-6B0CE6546CC8}"/>
          </ac:spMkLst>
        </pc:spChg>
        <pc:spChg chg="add mod">
          <ac:chgData name="Tim Sullivan" userId="221513d9-1354-4c6e-836c-79ca89cc964e" providerId="ADAL" clId="{F21BE8DA-4BBC-444A-A9C7-6103F211AD26}" dt="2022-11-06T22:31:28.491" v="1126" actId="1076"/>
          <ac:spMkLst>
            <pc:docMk/>
            <pc:sldMk cId="1653696857" sldId="256"/>
            <ac:spMk id="35" creationId="{9672F80D-9E5B-4CC4-B9D5-4E2558795C17}"/>
          </ac:spMkLst>
        </pc:spChg>
        <pc:spChg chg="add mod">
          <ac:chgData name="Tim Sullivan" userId="221513d9-1354-4c6e-836c-79ca89cc964e" providerId="ADAL" clId="{F21BE8DA-4BBC-444A-A9C7-6103F211AD26}" dt="2022-11-06T22:32:41.414" v="1163" actId="1076"/>
          <ac:spMkLst>
            <pc:docMk/>
            <pc:sldMk cId="1653696857" sldId="256"/>
            <ac:spMk id="43" creationId="{66C5BFC8-933B-4D09-B658-CBFFB91A2F50}"/>
          </ac:spMkLst>
        </pc:spChg>
        <pc:spChg chg="add mod">
          <ac:chgData name="Tim Sullivan" userId="221513d9-1354-4c6e-836c-79ca89cc964e" providerId="ADAL" clId="{F21BE8DA-4BBC-444A-A9C7-6103F211AD26}" dt="2022-11-06T22:32:51.230" v="1166" actId="688"/>
          <ac:spMkLst>
            <pc:docMk/>
            <pc:sldMk cId="1653696857" sldId="256"/>
            <ac:spMk id="44" creationId="{E135A338-3F44-4754-9ED3-2F9AAEDCB868}"/>
          </ac:spMkLst>
        </pc:spChg>
        <pc:spChg chg="add mod">
          <ac:chgData name="Tim Sullivan" userId="221513d9-1354-4c6e-836c-79ca89cc964e" providerId="ADAL" clId="{F21BE8DA-4BBC-444A-A9C7-6103F211AD26}" dt="2022-11-06T22:32:59.756" v="1168" actId="1076"/>
          <ac:spMkLst>
            <pc:docMk/>
            <pc:sldMk cId="1653696857" sldId="256"/>
            <ac:spMk id="49" creationId="{C807E316-0A7B-4F0A-B7B0-95DE77F1AD40}"/>
          </ac:spMkLst>
        </pc:spChg>
        <pc:picChg chg="add mod">
          <ac:chgData name="Tim Sullivan" userId="221513d9-1354-4c6e-836c-79ca89cc964e" providerId="ADAL" clId="{F21BE8DA-4BBC-444A-A9C7-6103F211AD26}" dt="2022-11-03T18:42:42.535" v="1039" actId="1076"/>
          <ac:picMkLst>
            <pc:docMk/>
            <pc:sldMk cId="1653696857" sldId="256"/>
            <ac:picMk id="31" creationId="{55667E07-1B9C-48EA-A27E-03A9E352480A}"/>
          </ac:picMkLst>
        </pc:picChg>
        <pc:cxnChg chg="add mod">
          <ac:chgData name="Tim Sullivan" userId="221513d9-1354-4c6e-836c-79ca89cc964e" providerId="ADAL" clId="{F21BE8DA-4BBC-444A-A9C7-6103F211AD26}" dt="2022-11-01T23:07:34.494" v="7" actId="1582"/>
          <ac:cxnSpMkLst>
            <pc:docMk/>
            <pc:sldMk cId="1653696857" sldId="256"/>
            <ac:cxnSpMk id="6" creationId="{87FFB798-9D0C-4272-909D-285FAB7E4AD9}"/>
          </ac:cxnSpMkLst>
        </pc:cxnChg>
        <pc:cxnChg chg="add del mod">
          <ac:chgData name="Tim Sullivan" userId="221513d9-1354-4c6e-836c-79ca89cc964e" providerId="ADAL" clId="{F21BE8DA-4BBC-444A-A9C7-6103F211AD26}" dt="2022-11-01T23:07:45.361" v="10" actId="478"/>
          <ac:cxnSpMkLst>
            <pc:docMk/>
            <pc:sldMk cId="1653696857" sldId="256"/>
            <ac:cxnSpMk id="7" creationId="{7579EB37-FE7E-43B0-80A5-4077EC7FD327}"/>
          </ac:cxnSpMkLst>
        </pc:cxnChg>
        <pc:cxnChg chg="add mod">
          <ac:chgData name="Tim Sullivan" userId="221513d9-1354-4c6e-836c-79ca89cc964e" providerId="ADAL" clId="{F21BE8DA-4BBC-444A-A9C7-6103F211AD26}" dt="2022-11-01T23:07:59.150" v="13" actId="1076"/>
          <ac:cxnSpMkLst>
            <pc:docMk/>
            <pc:sldMk cId="1653696857" sldId="256"/>
            <ac:cxnSpMk id="9" creationId="{95E33566-86D7-43FE-9EAA-24BD8753A43D}"/>
          </ac:cxnSpMkLst>
        </pc:cxnChg>
        <pc:cxnChg chg="add del mod">
          <ac:chgData name="Tim Sullivan" userId="221513d9-1354-4c6e-836c-79ca89cc964e" providerId="ADAL" clId="{F21BE8DA-4BBC-444A-A9C7-6103F211AD26}" dt="2022-11-01T23:08:32.084" v="40" actId="478"/>
          <ac:cxnSpMkLst>
            <pc:docMk/>
            <pc:sldMk cId="1653696857" sldId="256"/>
            <ac:cxnSpMk id="11" creationId="{623D1F2D-EC51-441F-8348-E44C2C6384D8}"/>
          </ac:cxnSpMkLst>
        </pc:cxnChg>
        <pc:cxnChg chg="add mod">
          <ac:chgData name="Tim Sullivan" userId="221513d9-1354-4c6e-836c-79ca89cc964e" providerId="ADAL" clId="{F21BE8DA-4BBC-444A-A9C7-6103F211AD26}" dt="2022-11-06T22:33:21.126" v="1170" actId="14100"/>
          <ac:cxnSpMkLst>
            <pc:docMk/>
            <pc:sldMk cId="1653696857" sldId="256"/>
            <ac:cxnSpMk id="11" creationId="{C1E6F830-DADF-42BE-9198-3E8E73C777E3}"/>
          </ac:cxnSpMkLst>
        </pc:cxnChg>
        <pc:cxnChg chg="add mod ord">
          <ac:chgData name="Tim Sullivan" userId="221513d9-1354-4c6e-836c-79ca89cc964e" providerId="ADAL" clId="{F21BE8DA-4BBC-444A-A9C7-6103F211AD26}" dt="2022-11-03T18:46:59.139" v="1046" actId="208"/>
          <ac:cxnSpMkLst>
            <pc:docMk/>
            <pc:sldMk cId="1653696857" sldId="256"/>
            <ac:cxnSpMk id="15" creationId="{EC1EFA9F-6082-4E3E-B68C-C343F54A6DB6}"/>
          </ac:cxnSpMkLst>
        </pc:cxnChg>
        <pc:cxnChg chg="add mod">
          <ac:chgData name="Tim Sullivan" userId="221513d9-1354-4c6e-836c-79ca89cc964e" providerId="ADAL" clId="{F21BE8DA-4BBC-444A-A9C7-6103F211AD26}" dt="2022-11-01T23:15:02.506" v="102" actId="208"/>
          <ac:cxnSpMkLst>
            <pc:docMk/>
            <pc:sldMk cId="1653696857" sldId="256"/>
            <ac:cxnSpMk id="22" creationId="{581E80BE-AC1C-4851-A786-B16B02C5DFC8}"/>
          </ac:cxnSpMkLst>
        </pc:cxnChg>
        <pc:cxnChg chg="add mod">
          <ac:chgData name="Tim Sullivan" userId="221513d9-1354-4c6e-836c-79ca89cc964e" providerId="ADAL" clId="{F21BE8DA-4BBC-444A-A9C7-6103F211AD26}" dt="2022-11-01T23:17:52.877" v="179" actId="1076"/>
          <ac:cxnSpMkLst>
            <pc:docMk/>
            <pc:sldMk cId="1653696857" sldId="256"/>
            <ac:cxnSpMk id="26" creationId="{FB8A8E02-2683-4346-909F-3BD6A117B694}"/>
          </ac:cxnSpMkLst>
        </pc:cxnChg>
        <pc:cxnChg chg="add mod">
          <ac:chgData name="Tim Sullivan" userId="221513d9-1354-4c6e-836c-79ca89cc964e" providerId="ADAL" clId="{F21BE8DA-4BBC-444A-A9C7-6103F211AD26}" dt="2022-11-06T22:33:17.629" v="1169" actId="14100"/>
          <ac:cxnSpMkLst>
            <pc:docMk/>
            <pc:sldMk cId="1653696857" sldId="256"/>
            <ac:cxnSpMk id="36" creationId="{FDF4F1F4-BFC4-46C0-ADFC-8641286127EB}"/>
          </ac:cxnSpMkLst>
        </pc:cxnChg>
        <pc:cxnChg chg="add mod">
          <ac:chgData name="Tim Sullivan" userId="221513d9-1354-4c6e-836c-79ca89cc964e" providerId="ADAL" clId="{F21BE8DA-4BBC-444A-A9C7-6103F211AD26}" dt="2022-11-06T22:31:13.277" v="1124" actId="14100"/>
          <ac:cxnSpMkLst>
            <pc:docMk/>
            <pc:sldMk cId="1653696857" sldId="256"/>
            <ac:cxnSpMk id="37" creationId="{5BA6BE9C-BDA7-4899-A922-318D8084ED4A}"/>
          </ac:cxnSpMkLst>
        </pc:cxnChg>
        <pc:cxnChg chg="add mod">
          <ac:chgData name="Tim Sullivan" userId="221513d9-1354-4c6e-836c-79ca89cc964e" providerId="ADAL" clId="{F21BE8DA-4BBC-444A-A9C7-6103F211AD26}" dt="2022-11-06T22:31:35.051" v="1128" actId="14100"/>
          <ac:cxnSpMkLst>
            <pc:docMk/>
            <pc:sldMk cId="1653696857" sldId="256"/>
            <ac:cxnSpMk id="38" creationId="{8F22C739-569E-49CA-BA87-A564BFE1AD2C}"/>
          </ac:cxnSpMkLst>
        </pc:cxnChg>
        <pc:cxnChg chg="add mod">
          <ac:chgData name="Tim Sullivan" userId="221513d9-1354-4c6e-836c-79ca89cc964e" providerId="ADAL" clId="{F21BE8DA-4BBC-444A-A9C7-6103F211AD26}" dt="2022-11-03T18:22:27.237" v="940" actId="14100"/>
          <ac:cxnSpMkLst>
            <pc:docMk/>
            <pc:sldMk cId="1653696857" sldId="256"/>
            <ac:cxnSpMk id="42" creationId="{1FC2D703-3CFA-4064-8DBF-16FC064E15C9}"/>
          </ac:cxnSpMkLst>
        </pc:cxnChg>
        <pc:cxnChg chg="add mod">
          <ac:chgData name="Tim Sullivan" userId="221513d9-1354-4c6e-836c-79ca89cc964e" providerId="ADAL" clId="{F21BE8DA-4BBC-444A-A9C7-6103F211AD26}" dt="2022-11-03T18:22:48.162" v="949" actId="1076"/>
          <ac:cxnSpMkLst>
            <pc:docMk/>
            <pc:sldMk cId="1653696857" sldId="256"/>
            <ac:cxnSpMk id="45" creationId="{5F1DAC6E-2C44-4AA5-96AA-C84068AA8A0C}"/>
          </ac:cxnSpMkLst>
        </pc:cxnChg>
      </pc:sldChg>
      <pc:sldChg chg="addSp delSp modSp add mod">
        <pc:chgData name="Tim Sullivan" userId="221513d9-1354-4c6e-836c-79ca89cc964e" providerId="ADAL" clId="{F21BE8DA-4BBC-444A-A9C7-6103F211AD26}" dt="2022-11-03T18:50:52.723" v="1048" actId="1076"/>
        <pc:sldMkLst>
          <pc:docMk/>
          <pc:sldMk cId="1425780756" sldId="257"/>
        </pc:sldMkLst>
        <pc:spChg chg="add del mod">
          <ac:chgData name="Tim Sullivan" userId="221513d9-1354-4c6e-836c-79ca89cc964e" providerId="ADAL" clId="{F21BE8DA-4BBC-444A-A9C7-6103F211AD26}" dt="2022-11-02T17:48:12.991" v="235" actId="478"/>
          <ac:spMkLst>
            <pc:docMk/>
            <pc:sldMk cId="1425780756" sldId="257"/>
            <ac:spMk id="2" creationId="{59E0B785-21F2-470A-9B7B-329CCD604FFF}"/>
          </ac:spMkLst>
        </pc:spChg>
        <pc:spChg chg="add del mod">
          <ac:chgData name="Tim Sullivan" userId="221513d9-1354-4c6e-836c-79ca89cc964e" providerId="ADAL" clId="{F21BE8DA-4BBC-444A-A9C7-6103F211AD26}" dt="2022-11-02T17:48:30.057" v="238" actId="478"/>
          <ac:spMkLst>
            <pc:docMk/>
            <pc:sldMk cId="1425780756" sldId="257"/>
            <ac:spMk id="3" creationId="{81C4D202-8AAD-433A-940D-3C16E6A922A7}"/>
          </ac:spMkLst>
        </pc:spChg>
        <pc:spChg chg="mod">
          <ac:chgData name="Tim Sullivan" userId="221513d9-1354-4c6e-836c-79ca89cc964e" providerId="ADAL" clId="{F21BE8DA-4BBC-444A-A9C7-6103F211AD26}" dt="2022-11-02T17:52:32.707" v="304" actId="1076"/>
          <ac:spMkLst>
            <pc:docMk/>
            <pc:sldMk cId="1425780756" sldId="257"/>
            <ac:spMk id="4" creationId="{5B897FF0-C80F-44EB-B13C-83D3E5208430}"/>
          </ac:spMkLst>
        </pc:spChg>
        <pc:spChg chg="add del">
          <ac:chgData name="Tim Sullivan" userId="221513d9-1354-4c6e-836c-79ca89cc964e" providerId="ADAL" clId="{F21BE8DA-4BBC-444A-A9C7-6103F211AD26}" dt="2022-11-02T17:48:45.044" v="240" actId="478"/>
          <ac:spMkLst>
            <pc:docMk/>
            <pc:sldMk cId="1425780756" sldId="257"/>
            <ac:spMk id="5" creationId="{FD2D0BA9-D6FD-42EF-ADCD-5F550BE04AEC}"/>
          </ac:spMkLst>
        </pc:spChg>
        <pc:spChg chg="add del">
          <ac:chgData name="Tim Sullivan" userId="221513d9-1354-4c6e-836c-79ca89cc964e" providerId="ADAL" clId="{F21BE8DA-4BBC-444A-A9C7-6103F211AD26}" dt="2022-11-02T17:49:20.361" v="242" actId="478"/>
          <ac:spMkLst>
            <pc:docMk/>
            <pc:sldMk cId="1425780756" sldId="257"/>
            <ac:spMk id="7" creationId="{D4E07812-C580-48D7-93D8-2CC504CFC0C7}"/>
          </ac:spMkLst>
        </pc:spChg>
        <pc:spChg chg="add del">
          <ac:chgData name="Tim Sullivan" userId="221513d9-1354-4c6e-836c-79ca89cc964e" providerId="ADAL" clId="{F21BE8DA-4BBC-444A-A9C7-6103F211AD26}" dt="2022-11-02T17:49:38.731" v="244" actId="478"/>
          <ac:spMkLst>
            <pc:docMk/>
            <pc:sldMk cId="1425780756" sldId="257"/>
            <ac:spMk id="8" creationId="{DBD413DC-CF99-453A-BC0A-F3369CFA2F72}"/>
          </ac:spMkLst>
        </pc:spChg>
        <pc:spChg chg="add mod">
          <ac:chgData name="Tim Sullivan" userId="221513d9-1354-4c6e-836c-79ca89cc964e" providerId="ADAL" clId="{F21BE8DA-4BBC-444A-A9C7-6103F211AD26}" dt="2022-11-03T18:36:58.140" v="981" actId="207"/>
          <ac:spMkLst>
            <pc:docMk/>
            <pc:sldMk cId="1425780756" sldId="257"/>
            <ac:spMk id="9" creationId="{66D332A4-DF4C-429D-8F6C-24F8F5273A9A}"/>
          </ac:spMkLst>
        </pc:spChg>
        <pc:spChg chg="add mod ord">
          <ac:chgData name="Tim Sullivan" userId="221513d9-1354-4c6e-836c-79ca89cc964e" providerId="ADAL" clId="{F21BE8DA-4BBC-444A-A9C7-6103F211AD26}" dt="2022-11-03T18:35:52.596" v="973" actId="167"/>
          <ac:spMkLst>
            <pc:docMk/>
            <pc:sldMk cId="1425780756" sldId="257"/>
            <ac:spMk id="10" creationId="{2E8F86C0-ED36-4BDD-B460-EFF462576729}"/>
          </ac:spMkLst>
        </pc:spChg>
        <pc:spChg chg="add mod ord">
          <ac:chgData name="Tim Sullivan" userId="221513d9-1354-4c6e-836c-79ca89cc964e" providerId="ADAL" clId="{F21BE8DA-4BBC-444A-A9C7-6103F211AD26}" dt="2022-11-03T18:36:40.884" v="979" actId="166"/>
          <ac:spMkLst>
            <pc:docMk/>
            <pc:sldMk cId="1425780756" sldId="257"/>
            <ac:spMk id="11" creationId="{AD5C37E7-F964-48E5-8BD2-FC3E6855EFF2}"/>
          </ac:spMkLst>
        </pc:spChg>
        <pc:spChg chg="add mod ord">
          <ac:chgData name="Tim Sullivan" userId="221513d9-1354-4c6e-836c-79ca89cc964e" providerId="ADAL" clId="{F21BE8DA-4BBC-444A-A9C7-6103F211AD26}" dt="2022-11-03T18:36:40.884" v="979" actId="166"/>
          <ac:spMkLst>
            <pc:docMk/>
            <pc:sldMk cId="1425780756" sldId="257"/>
            <ac:spMk id="12" creationId="{FE70DDDC-1367-42CD-9487-011AF37FF900}"/>
          </ac:spMkLst>
        </pc:spChg>
        <pc:spChg chg="add mod ord topLvl">
          <ac:chgData name="Tim Sullivan" userId="221513d9-1354-4c6e-836c-79ca89cc964e" providerId="ADAL" clId="{F21BE8DA-4BBC-444A-A9C7-6103F211AD26}" dt="2022-11-03T18:36:14.302" v="976" actId="207"/>
          <ac:spMkLst>
            <pc:docMk/>
            <pc:sldMk cId="1425780756" sldId="257"/>
            <ac:spMk id="15" creationId="{762B2103-CC38-4B28-8EC4-50A577A43BD8}"/>
          </ac:spMkLst>
        </pc:spChg>
        <pc:spChg chg="add mod ord topLvl">
          <ac:chgData name="Tim Sullivan" userId="221513d9-1354-4c6e-836c-79ca89cc964e" providerId="ADAL" clId="{F21BE8DA-4BBC-444A-A9C7-6103F211AD26}" dt="2022-11-03T18:36:40.884" v="979" actId="166"/>
          <ac:spMkLst>
            <pc:docMk/>
            <pc:sldMk cId="1425780756" sldId="257"/>
            <ac:spMk id="16" creationId="{AC47EF1C-17D7-4445-8367-0A7F507A8583}"/>
          </ac:spMkLst>
        </pc:spChg>
        <pc:spChg chg="add mod ord topLvl">
          <ac:chgData name="Tim Sullivan" userId="221513d9-1354-4c6e-836c-79ca89cc964e" providerId="ADAL" clId="{F21BE8DA-4BBC-444A-A9C7-6103F211AD26}" dt="2022-11-03T18:36:40.884" v="979" actId="166"/>
          <ac:spMkLst>
            <pc:docMk/>
            <pc:sldMk cId="1425780756" sldId="257"/>
            <ac:spMk id="17" creationId="{02DD44B1-4E45-4871-B7B4-CBEC94470705}"/>
          </ac:spMkLst>
        </pc:spChg>
        <pc:spChg chg="del">
          <ac:chgData name="Tim Sullivan" userId="221513d9-1354-4c6e-836c-79ca89cc964e" providerId="ADAL" clId="{F21BE8DA-4BBC-444A-A9C7-6103F211AD26}" dt="2022-11-02T17:47:40.577" v="229" actId="478"/>
          <ac:spMkLst>
            <pc:docMk/>
            <pc:sldMk cId="1425780756" sldId="257"/>
            <ac:spMk id="20" creationId="{17FCE632-F481-4543-97FA-4AD20C60295D}"/>
          </ac:spMkLst>
        </pc:spChg>
        <pc:spChg chg="add mod ord">
          <ac:chgData name="Tim Sullivan" userId="221513d9-1354-4c6e-836c-79ca89cc964e" providerId="ADAL" clId="{F21BE8DA-4BBC-444A-A9C7-6103F211AD26}" dt="2022-11-03T18:36:50.081" v="980" actId="167"/>
          <ac:spMkLst>
            <pc:docMk/>
            <pc:sldMk cId="1425780756" sldId="257"/>
            <ac:spMk id="21" creationId="{57A5B561-6795-45D3-A08D-48B5D840218F}"/>
          </ac:spMkLst>
        </pc:spChg>
        <pc:spChg chg="add mod">
          <ac:chgData name="Tim Sullivan" userId="221513d9-1354-4c6e-836c-79ca89cc964e" providerId="ADAL" clId="{F21BE8DA-4BBC-444A-A9C7-6103F211AD26}" dt="2022-11-03T18:37:09.141" v="982" actId="2085"/>
          <ac:spMkLst>
            <pc:docMk/>
            <pc:sldMk cId="1425780756" sldId="257"/>
            <ac:spMk id="23" creationId="{548ABC5F-028D-403C-B0A7-51F33CB0D1A5}"/>
          </ac:spMkLst>
        </pc:spChg>
        <pc:spChg chg="add mod">
          <ac:chgData name="Tim Sullivan" userId="221513d9-1354-4c6e-836c-79ca89cc964e" providerId="ADAL" clId="{F21BE8DA-4BBC-444A-A9C7-6103F211AD26}" dt="2022-11-03T18:37:57.464" v="1036" actId="1076"/>
          <ac:spMkLst>
            <pc:docMk/>
            <pc:sldMk cId="1425780756" sldId="257"/>
            <ac:spMk id="24" creationId="{6CB76545-35CB-447F-BECB-BF01BD255F99}"/>
          </ac:spMkLst>
        </pc:spChg>
        <pc:spChg chg="del">
          <ac:chgData name="Tim Sullivan" userId="221513d9-1354-4c6e-836c-79ca89cc964e" providerId="ADAL" clId="{F21BE8DA-4BBC-444A-A9C7-6103F211AD26}" dt="2022-11-02T17:52:04.033" v="272" actId="478"/>
          <ac:spMkLst>
            <pc:docMk/>
            <pc:sldMk cId="1425780756" sldId="257"/>
            <ac:spMk id="24" creationId="{BABE91CC-282D-4AAB-A4C4-68D05A941EBF}"/>
          </ac:spMkLst>
        </pc:spChg>
        <pc:spChg chg="del">
          <ac:chgData name="Tim Sullivan" userId="221513d9-1354-4c6e-836c-79ca89cc964e" providerId="ADAL" clId="{F21BE8DA-4BBC-444A-A9C7-6103F211AD26}" dt="2022-11-02T17:51:59.296" v="271" actId="478"/>
          <ac:spMkLst>
            <pc:docMk/>
            <pc:sldMk cId="1425780756" sldId="257"/>
            <ac:spMk id="25" creationId="{7CE10C8D-9F44-42D1-86BD-F6F0F66D59CE}"/>
          </ac:spMkLst>
        </pc:spChg>
        <pc:spChg chg="mod">
          <ac:chgData name="Tim Sullivan" userId="221513d9-1354-4c6e-836c-79ca89cc964e" providerId="ADAL" clId="{F21BE8DA-4BBC-444A-A9C7-6103F211AD26}" dt="2022-11-03T18:50:52.723" v="1048" actId="1076"/>
          <ac:spMkLst>
            <pc:docMk/>
            <pc:sldMk cId="1425780756" sldId="257"/>
            <ac:spMk id="28" creationId="{6A528D78-A17F-4128-865B-548AC8531456}"/>
          </ac:spMkLst>
        </pc:spChg>
        <pc:spChg chg="mod">
          <ac:chgData name="Tim Sullivan" userId="221513d9-1354-4c6e-836c-79ca89cc964e" providerId="ADAL" clId="{F21BE8DA-4BBC-444A-A9C7-6103F211AD26}" dt="2022-11-03T18:50:46.938" v="1047" actId="1076"/>
          <ac:spMkLst>
            <pc:docMk/>
            <pc:sldMk cId="1425780756" sldId="257"/>
            <ac:spMk id="29" creationId="{CC5D8060-4717-40D6-B0C4-C9B810D5C1F1}"/>
          </ac:spMkLst>
        </pc:spChg>
        <pc:grpChg chg="add del mod">
          <ac:chgData name="Tim Sullivan" userId="221513d9-1354-4c6e-836c-79ca89cc964e" providerId="ADAL" clId="{F21BE8DA-4BBC-444A-A9C7-6103F211AD26}" dt="2022-11-03T18:35:32.600" v="971" actId="165"/>
          <ac:grpSpMkLst>
            <pc:docMk/>
            <pc:sldMk cId="1425780756" sldId="257"/>
            <ac:grpSpMk id="2" creationId="{34F58BA2-2825-4144-9173-6B25E9AFC5DD}"/>
          </ac:grpSpMkLst>
        </pc:grpChg>
        <pc:picChg chg="mod">
          <ac:chgData name="Tim Sullivan" userId="221513d9-1354-4c6e-836c-79ca89cc964e" providerId="ADAL" clId="{F21BE8DA-4BBC-444A-A9C7-6103F211AD26}" dt="2022-11-02T17:52:32.707" v="304" actId="1076"/>
          <ac:picMkLst>
            <pc:docMk/>
            <pc:sldMk cId="1425780756" sldId="257"/>
            <ac:picMk id="31" creationId="{55667E07-1B9C-48EA-A27E-03A9E352480A}"/>
          </ac:picMkLst>
        </pc:picChg>
        <pc:cxnChg chg="del">
          <ac:chgData name="Tim Sullivan" userId="221513d9-1354-4c6e-836c-79ca89cc964e" providerId="ADAL" clId="{F21BE8DA-4BBC-444A-A9C7-6103F211AD26}" dt="2022-11-02T17:47:28.819" v="217" actId="478"/>
          <ac:cxnSpMkLst>
            <pc:docMk/>
            <pc:sldMk cId="1425780756" sldId="257"/>
            <ac:cxnSpMk id="6" creationId="{87FFB798-9D0C-4272-909D-285FAB7E4AD9}"/>
          </ac:cxnSpMkLst>
        </pc:cxnChg>
        <pc:cxnChg chg="del">
          <ac:chgData name="Tim Sullivan" userId="221513d9-1354-4c6e-836c-79ca89cc964e" providerId="ADAL" clId="{F21BE8DA-4BBC-444A-A9C7-6103F211AD26}" dt="2022-11-02T17:47:29.834" v="218" actId="478"/>
          <ac:cxnSpMkLst>
            <pc:docMk/>
            <pc:sldMk cId="1425780756" sldId="257"/>
            <ac:cxnSpMk id="9" creationId="{95E33566-86D7-43FE-9EAA-24BD8753A43D}"/>
          </ac:cxnSpMkLst>
        </pc:cxnChg>
        <pc:cxnChg chg="add mod">
          <ac:chgData name="Tim Sullivan" userId="221513d9-1354-4c6e-836c-79ca89cc964e" providerId="ADAL" clId="{F21BE8DA-4BBC-444A-A9C7-6103F211AD26}" dt="2022-11-03T18:42:30.864" v="1038" actId="14100"/>
          <ac:cxnSpMkLst>
            <pc:docMk/>
            <pc:sldMk cId="1425780756" sldId="257"/>
            <ac:cxnSpMk id="13" creationId="{6DC86C5E-36A8-40A9-854B-04912829599A}"/>
          </ac:cxnSpMkLst>
        </pc:cxnChg>
        <pc:cxnChg chg="add mod">
          <ac:chgData name="Tim Sullivan" userId="221513d9-1354-4c6e-836c-79ca89cc964e" providerId="ADAL" clId="{F21BE8DA-4BBC-444A-A9C7-6103F211AD26}" dt="2022-11-03T18:37:19.823" v="985" actId="14100"/>
          <ac:cxnSpMkLst>
            <pc:docMk/>
            <pc:sldMk cId="1425780756" sldId="257"/>
            <ac:cxnSpMk id="14" creationId="{E16935B7-B24A-4576-A9DC-413BD875FB4F}"/>
          </ac:cxnSpMkLst>
        </pc:cxnChg>
        <pc:cxnChg chg="del">
          <ac:chgData name="Tim Sullivan" userId="221513d9-1354-4c6e-836c-79ca89cc964e" providerId="ADAL" clId="{F21BE8DA-4BBC-444A-A9C7-6103F211AD26}" dt="2022-11-02T17:51:22.789" v="262" actId="478"/>
          <ac:cxnSpMkLst>
            <pc:docMk/>
            <pc:sldMk cId="1425780756" sldId="257"/>
            <ac:cxnSpMk id="15" creationId="{EC1EFA9F-6082-4E3E-B68C-C343F54A6DB6}"/>
          </ac:cxnSpMkLst>
        </pc:cxnChg>
        <pc:cxnChg chg="add mod topLvl">
          <ac:chgData name="Tim Sullivan" userId="221513d9-1354-4c6e-836c-79ca89cc964e" providerId="ADAL" clId="{F21BE8DA-4BBC-444A-A9C7-6103F211AD26}" dt="2022-11-03T18:37:23.323" v="986" actId="14100"/>
          <ac:cxnSpMkLst>
            <pc:docMk/>
            <pc:sldMk cId="1425780756" sldId="257"/>
            <ac:cxnSpMk id="18" creationId="{A5650A30-FDBB-4A98-A19A-B4F6127F6C04}"/>
          </ac:cxnSpMkLst>
        </pc:cxnChg>
        <pc:cxnChg chg="add mod topLvl">
          <ac:chgData name="Tim Sullivan" userId="221513d9-1354-4c6e-836c-79ca89cc964e" providerId="ADAL" clId="{F21BE8DA-4BBC-444A-A9C7-6103F211AD26}" dt="2022-11-03T18:42:28.426" v="1037" actId="14100"/>
          <ac:cxnSpMkLst>
            <pc:docMk/>
            <pc:sldMk cId="1425780756" sldId="257"/>
            <ac:cxnSpMk id="19" creationId="{70711499-A767-4E71-9706-A9DEDD3D5065}"/>
          </ac:cxnSpMkLst>
        </pc:cxnChg>
        <pc:cxnChg chg="del mod">
          <ac:chgData name="Tim Sullivan" userId="221513d9-1354-4c6e-836c-79ca89cc964e" providerId="ADAL" clId="{F21BE8DA-4BBC-444A-A9C7-6103F211AD26}" dt="2022-11-02T17:52:54.524" v="310" actId="478"/>
          <ac:cxnSpMkLst>
            <pc:docMk/>
            <pc:sldMk cId="1425780756" sldId="257"/>
            <ac:cxnSpMk id="22" creationId="{581E80BE-AC1C-4851-A786-B16B02C5DFC8}"/>
          </ac:cxnSpMkLst>
        </pc:cxnChg>
        <pc:cxnChg chg="del mod">
          <ac:chgData name="Tim Sullivan" userId="221513d9-1354-4c6e-836c-79ca89cc964e" providerId="ADAL" clId="{F21BE8DA-4BBC-444A-A9C7-6103F211AD26}" dt="2022-11-02T17:52:56.030" v="311" actId="478"/>
          <ac:cxnSpMkLst>
            <pc:docMk/>
            <pc:sldMk cId="1425780756" sldId="257"/>
            <ac:cxnSpMk id="26" creationId="{FB8A8E02-2683-4346-909F-3BD6A117B694}"/>
          </ac:cxnSpMkLst>
        </pc:cxnChg>
      </pc:sldChg>
      <pc:sldChg chg="addSp delSp modSp new mod">
        <pc:chgData name="Tim Sullivan" userId="221513d9-1354-4c6e-836c-79ca89cc964e" providerId="ADAL" clId="{F21BE8DA-4BBC-444A-A9C7-6103F211AD26}" dt="2022-11-02T18:23:45.504" v="742" actId="1038"/>
        <pc:sldMkLst>
          <pc:docMk/>
          <pc:sldMk cId="2735905968" sldId="258"/>
        </pc:sldMkLst>
        <pc:spChg chg="del">
          <ac:chgData name="Tim Sullivan" userId="221513d9-1354-4c6e-836c-79ca89cc964e" providerId="ADAL" clId="{F21BE8DA-4BBC-444A-A9C7-6103F211AD26}" dt="2022-11-02T18:00:39.845" v="349" actId="478"/>
          <ac:spMkLst>
            <pc:docMk/>
            <pc:sldMk cId="2735905968" sldId="258"/>
            <ac:spMk id="2" creationId="{E559F253-3034-4B1E-B454-166205B00B9E}"/>
          </ac:spMkLst>
        </pc:spChg>
        <pc:spChg chg="del">
          <ac:chgData name="Tim Sullivan" userId="221513d9-1354-4c6e-836c-79ca89cc964e" providerId="ADAL" clId="{F21BE8DA-4BBC-444A-A9C7-6103F211AD26}" dt="2022-11-02T18:00:39.845" v="349" actId="478"/>
          <ac:spMkLst>
            <pc:docMk/>
            <pc:sldMk cId="2735905968" sldId="258"/>
            <ac:spMk id="3" creationId="{3E34EC8B-0EC6-40B0-930A-9B0E0B058585}"/>
          </ac:spMkLst>
        </pc:spChg>
        <pc:spChg chg="add mod">
          <ac:chgData name="Tim Sullivan" userId="221513d9-1354-4c6e-836c-79ca89cc964e" providerId="ADAL" clId="{F21BE8DA-4BBC-444A-A9C7-6103F211AD26}" dt="2022-11-02T18:19:18.929" v="644" actId="1582"/>
          <ac:spMkLst>
            <pc:docMk/>
            <pc:sldMk cId="2735905968" sldId="258"/>
            <ac:spMk id="5" creationId="{35A81A3C-4237-46D0-9332-07470987078D}"/>
          </ac:spMkLst>
        </pc:spChg>
        <pc:spChg chg="add mod">
          <ac:chgData name="Tim Sullivan" userId="221513d9-1354-4c6e-836c-79ca89cc964e" providerId="ADAL" clId="{F21BE8DA-4BBC-444A-A9C7-6103F211AD26}" dt="2022-11-02T18:20:19.984" v="706" actId="207"/>
          <ac:spMkLst>
            <pc:docMk/>
            <pc:sldMk cId="2735905968" sldId="258"/>
            <ac:spMk id="8" creationId="{B21383A2-0C6D-4866-B5E9-4424EFDAA231}"/>
          </ac:spMkLst>
        </pc:spChg>
        <pc:spChg chg="add del">
          <ac:chgData name="Tim Sullivan" userId="221513d9-1354-4c6e-836c-79ca89cc964e" providerId="ADAL" clId="{F21BE8DA-4BBC-444A-A9C7-6103F211AD26}" dt="2022-11-02T18:21:16.990" v="710" actId="478"/>
          <ac:spMkLst>
            <pc:docMk/>
            <pc:sldMk cId="2735905968" sldId="258"/>
            <ac:spMk id="13" creationId="{D911AB3E-E595-4341-B4F7-AFBA8C7FE3E0}"/>
          </ac:spMkLst>
        </pc:spChg>
        <pc:spChg chg="add mod">
          <ac:chgData name="Tim Sullivan" userId="221513d9-1354-4c6e-836c-79ca89cc964e" providerId="ADAL" clId="{F21BE8DA-4BBC-444A-A9C7-6103F211AD26}" dt="2022-11-02T18:22:15.933" v="716" actId="688"/>
          <ac:spMkLst>
            <pc:docMk/>
            <pc:sldMk cId="2735905968" sldId="258"/>
            <ac:spMk id="16" creationId="{842ACB8D-D742-4859-8B1A-57ECA40C17BF}"/>
          </ac:spMkLst>
        </pc:spChg>
        <pc:spChg chg="add mod">
          <ac:chgData name="Tim Sullivan" userId="221513d9-1354-4c6e-836c-79ca89cc964e" providerId="ADAL" clId="{F21BE8DA-4BBC-444A-A9C7-6103F211AD26}" dt="2022-11-02T18:22:26.218" v="720" actId="1076"/>
          <ac:spMkLst>
            <pc:docMk/>
            <pc:sldMk cId="2735905968" sldId="258"/>
            <ac:spMk id="17" creationId="{813C4882-D017-4725-86EB-E1DA8D922330}"/>
          </ac:spMkLst>
        </pc:spChg>
        <pc:spChg chg="add mod">
          <ac:chgData name="Tim Sullivan" userId="221513d9-1354-4c6e-836c-79ca89cc964e" providerId="ADAL" clId="{F21BE8DA-4BBC-444A-A9C7-6103F211AD26}" dt="2022-11-02T18:22:35.511" v="724" actId="1076"/>
          <ac:spMkLst>
            <pc:docMk/>
            <pc:sldMk cId="2735905968" sldId="258"/>
            <ac:spMk id="18" creationId="{733F9ED3-5709-453F-B1A5-823F5D5859BC}"/>
          </ac:spMkLst>
        </pc:spChg>
        <pc:spChg chg="add mod">
          <ac:chgData name="Tim Sullivan" userId="221513d9-1354-4c6e-836c-79ca89cc964e" providerId="ADAL" clId="{F21BE8DA-4BBC-444A-A9C7-6103F211AD26}" dt="2022-11-02T18:22:44.288" v="728" actId="1076"/>
          <ac:spMkLst>
            <pc:docMk/>
            <pc:sldMk cId="2735905968" sldId="258"/>
            <ac:spMk id="19" creationId="{306B8FC3-27CB-485B-BB77-C580FF5BEFCE}"/>
          </ac:spMkLst>
        </pc:spChg>
        <pc:spChg chg="add mod">
          <ac:chgData name="Tim Sullivan" userId="221513d9-1354-4c6e-836c-79ca89cc964e" providerId="ADAL" clId="{F21BE8DA-4BBC-444A-A9C7-6103F211AD26}" dt="2022-11-02T18:23:18.127" v="732" actId="14100"/>
          <ac:spMkLst>
            <pc:docMk/>
            <pc:sldMk cId="2735905968" sldId="258"/>
            <ac:spMk id="20" creationId="{B741055A-F3BD-425F-88B3-DA1FCAD34BB8}"/>
          </ac:spMkLst>
        </pc:spChg>
        <pc:spChg chg="add mod">
          <ac:chgData name="Tim Sullivan" userId="221513d9-1354-4c6e-836c-79ca89cc964e" providerId="ADAL" clId="{F21BE8DA-4BBC-444A-A9C7-6103F211AD26}" dt="2022-11-02T18:23:45.504" v="742" actId="1038"/>
          <ac:spMkLst>
            <pc:docMk/>
            <pc:sldMk cId="2735905968" sldId="258"/>
            <ac:spMk id="21" creationId="{25C6C4D3-991B-4019-A9D9-E70A39F1D034}"/>
          </ac:spMkLst>
        </pc:spChg>
        <pc:spChg chg="add mod">
          <ac:chgData name="Tim Sullivan" userId="221513d9-1354-4c6e-836c-79ca89cc964e" providerId="ADAL" clId="{F21BE8DA-4BBC-444A-A9C7-6103F211AD26}" dt="2022-11-02T18:23:39.721" v="739" actId="1076"/>
          <ac:spMkLst>
            <pc:docMk/>
            <pc:sldMk cId="2735905968" sldId="258"/>
            <ac:spMk id="22" creationId="{CE55DFEE-E821-4187-8039-F91624AF2C87}"/>
          </ac:spMkLst>
        </pc:spChg>
        <pc:picChg chg="add del mod">
          <ac:chgData name="Tim Sullivan" userId="221513d9-1354-4c6e-836c-79ca89cc964e" providerId="ADAL" clId="{F21BE8DA-4BBC-444A-A9C7-6103F211AD26}" dt="2022-11-02T18:11:51.511" v="544" actId="478"/>
          <ac:picMkLst>
            <pc:docMk/>
            <pc:sldMk cId="2735905968" sldId="258"/>
            <ac:picMk id="4" creationId="{4BA6FDAB-539E-4DF8-987C-D231D57752D6}"/>
          </ac:picMkLst>
        </pc:picChg>
        <pc:picChg chg="add ord">
          <ac:chgData name="Tim Sullivan" userId="221513d9-1354-4c6e-836c-79ca89cc964e" providerId="ADAL" clId="{F21BE8DA-4BBC-444A-A9C7-6103F211AD26}" dt="2022-11-02T18:12:28.637" v="548" actId="167"/>
          <ac:picMkLst>
            <pc:docMk/>
            <pc:sldMk cId="2735905968" sldId="258"/>
            <ac:picMk id="7" creationId="{89EAC526-6EAC-4B07-8E48-707BA7764F30}"/>
          </ac:picMkLst>
        </pc:picChg>
        <pc:cxnChg chg="add mod">
          <ac:chgData name="Tim Sullivan" userId="221513d9-1354-4c6e-836c-79ca89cc964e" providerId="ADAL" clId="{F21BE8DA-4BBC-444A-A9C7-6103F211AD26}" dt="2022-11-02T18:20:11.755" v="705" actId="208"/>
          <ac:cxnSpMkLst>
            <pc:docMk/>
            <pc:sldMk cId="2735905968" sldId="258"/>
            <ac:cxnSpMk id="10" creationId="{97D5075C-AA68-4963-B32B-78DCE9FE5942}"/>
          </ac:cxnSpMkLst>
        </pc:cxnChg>
        <pc:cxnChg chg="add del">
          <ac:chgData name="Tim Sullivan" userId="221513d9-1354-4c6e-836c-79ca89cc964e" providerId="ADAL" clId="{F21BE8DA-4BBC-444A-A9C7-6103F211AD26}" dt="2022-11-02T18:20:44.067" v="708" actId="478"/>
          <ac:cxnSpMkLst>
            <pc:docMk/>
            <pc:sldMk cId="2735905968" sldId="258"/>
            <ac:cxnSpMk id="12" creationId="{83645709-F2A6-4594-90A3-36A46E641587}"/>
          </ac:cxnSpMkLst>
        </pc:cxnChg>
        <pc:cxnChg chg="add del mod">
          <ac:chgData name="Tim Sullivan" userId="221513d9-1354-4c6e-836c-79ca89cc964e" providerId="ADAL" clId="{F21BE8DA-4BBC-444A-A9C7-6103F211AD26}" dt="2022-11-02T18:21:51.872" v="714" actId="478"/>
          <ac:cxnSpMkLst>
            <pc:docMk/>
            <pc:sldMk cId="2735905968" sldId="258"/>
            <ac:cxnSpMk id="15" creationId="{8D347C10-4568-4908-A805-1EA787978BC2}"/>
          </ac:cxnSpMkLst>
        </pc:cxnChg>
      </pc:sldChg>
      <pc:sldChg chg="addSp delSp modSp new mod">
        <pc:chgData name="Tim Sullivan" userId="221513d9-1354-4c6e-836c-79ca89cc964e" providerId="ADAL" clId="{F21BE8DA-4BBC-444A-A9C7-6103F211AD26}" dt="2022-11-08T22:17:15.349" v="1766" actId="14100"/>
        <pc:sldMkLst>
          <pc:docMk/>
          <pc:sldMk cId="105350527" sldId="259"/>
        </pc:sldMkLst>
        <pc:spChg chg="del">
          <ac:chgData name="Tim Sullivan" userId="221513d9-1354-4c6e-836c-79ca89cc964e" providerId="ADAL" clId="{F21BE8DA-4BBC-444A-A9C7-6103F211AD26}" dt="2022-11-08T15:55:11.006" v="1172" actId="478"/>
          <ac:spMkLst>
            <pc:docMk/>
            <pc:sldMk cId="105350527" sldId="259"/>
            <ac:spMk id="2" creationId="{044F32F1-379C-44AE-99DB-DA1BE9E1EEC4}"/>
          </ac:spMkLst>
        </pc:spChg>
        <pc:spChg chg="del">
          <ac:chgData name="Tim Sullivan" userId="221513d9-1354-4c6e-836c-79ca89cc964e" providerId="ADAL" clId="{F21BE8DA-4BBC-444A-A9C7-6103F211AD26}" dt="2022-11-08T15:55:13.340" v="1173" actId="478"/>
          <ac:spMkLst>
            <pc:docMk/>
            <pc:sldMk cId="105350527" sldId="259"/>
            <ac:spMk id="3" creationId="{DFE17D5F-F904-44B5-84BD-8A77F95B482F}"/>
          </ac:spMkLst>
        </pc:spChg>
        <pc:spChg chg="add mod ord">
          <ac:chgData name="Tim Sullivan" userId="221513d9-1354-4c6e-836c-79ca89cc964e" providerId="ADAL" clId="{F21BE8DA-4BBC-444A-A9C7-6103F211AD26}" dt="2022-11-08T16:06:48.208" v="1374" actId="166"/>
          <ac:spMkLst>
            <pc:docMk/>
            <pc:sldMk cId="105350527" sldId="259"/>
            <ac:spMk id="4" creationId="{31EA1EBF-DAB8-49D1-B80B-2008061558BD}"/>
          </ac:spMkLst>
        </pc:spChg>
        <pc:spChg chg="add mod ord">
          <ac:chgData name="Tim Sullivan" userId="221513d9-1354-4c6e-836c-79ca89cc964e" providerId="ADAL" clId="{F21BE8DA-4BBC-444A-A9C7-6103F211AD26}" dt="2022-11-08T16:07:18.951" v="1377" actId="166"/>
          <ac:spMkLst>
            <pc:docMk/>
            <pc:sldMk cId="105350527" sldId="259"/>
            <ac:spMk id="5" creationId="{BFE3FEA3-5FE6-4B8D-8E14-3D5D591941C5}"/>
          </ac:spMkLst>
        </pc:spChg>
        <pc:spChg chg="add mod ord">
          <ac:chgData name="Tim Sullivan" userId="221513d9-1354-4c6e-836c-79ca89cc964e" providerId="ADAL" clId="{F21BE8DA-4BBC-444A-A9C7-6103F211AD26}" dt="2022-11-08T16:06:55.991" v="1375" actId="166"/>
          <ac:spMkLst>
            <pc:docMk/>
            <pc:sldMk cId="105350527" sldId="259"/>
            <ac:spMk id="6" creationId="{C5FE2A3E-C713-4F1B-9148-5262228FA3E3}"/>
          </ac:spMkLst>
        </pc:spChg>
        <pc:spChg chg="add mod ord">
          <ac:chgData name="Tim Sullivan" userId="221513d9-1354-4c6e-836c-79ca89cc964e" providerId="ADAL" clId="{F21BE8DA-4BBC-444A-A9C7-6103F211AD26}" dt="2022-11-08T16:07:09.361" v="1376" actId="166"/>
          <ac:spMkLst>
            <pc:docMk/>
            <pc:sldMk cId="105350527" sldId="259"/>
            <ac:spMk id="7" creationId="{F5D54785-2183-4E62-9634-9E8A2C5230A0}"/>
          </ac:spMkLst>
        </pc:spChg>
        <pc:spChg chg="add mod ord">
          <ac:chgData name="Tim Sullivan" userId="221513d9-1354-4c6e-836c-79ca89cc964e" providerId="ADAL" clId="{F21BE8DA-4BBC-444A-A9C7-6103F211AD26}" dt="2022-11-08T16:07:09.361" v="1376" actId="166"/>
          <ac:spMkLst>
            <pc:docMk/>
            <pc:sldMk cId="105350527" sldId="259"/>
            <ac:spMk id="8" creationId="{29B39797-F209-4745-B59C-5B8FB703F7A7}"/>
          </ac:spMkLst>
        </pc:spChg>
        <pc:spChg chg="add mod">
          <ac:chgData name="Tim Sullivan" userId="221513d9-1354-4c6e-836c-79ca89cc964e" providerId="ADAL" clId="{F21BE8DA-4BBC-444A-A9C7-6103F211AD26}" dt="2022-11-08T15:59:42.309" v="1205" actId="208"/>
          <ac:spMkLst>
            <pc:docMk/>
            <pc:sldMk cId="105350527" sldId="259"/>
            <ac:spMk id="9" creationId="{844A440F-DD40-444C-84E1-C745EF5BB0F1}"/>
          </ac:spMkLst>
        </pc:spChg>
        <pc:spChg chg="add mod">
          <ac:chgData name="Tim Sullivan" userId="221513d9-1354-4c6e-836c-79ca89cc964e" providerId="ADAL" clId="{F21BE8DA-4BBC-444A-A9C7-6103F211AD26}" dt="2022-11-08T16:01:06.266" v="1245" actId="1076"/>
          <ac:spMkLst>
            <pc:docMk/>
            <pc:sldMk cId="105350527" sldId="259"/>
            <ac:spMk id="18" creationId="{6D7A1227-9EA5-4743-A641-336DD9364242}"/>
          </ac:spMkLst>
        </pc:spChg>
        <pc:spChg chg="add mod">
          <ac:chgData name="Tim Sullivan" userId="221513d9-1354-4c6e-836c-79ca89cc964e" providerId="ADAL" clId="{F21BE8DA-4BBC-444A-A9C7-6103F211AD26}" dt="2022-11-08T16:01:24.147" v="1288" actId="1076"/>
          <ac:spMkLst>
            <pc:docMk/>
            <pc:sldMk cId="105350527" sldId="259"/>
            <ac:spMk id="19" creationId="{113A79E1-AE04-429A-82D9-84D3C86EAADF}"/>
          </ac:spMkLst>
        </pc:spChg>
        <pc:spChg chg="add del mod">
          <ac:chgData name="Tim Sullivan" userId="221513d9-1354-4c6e-836c-79ca89cc964e" providerId="ADAL" clId="{F21BE8DA-4BBC-444A-A9C7-6103F211AD26}" dt="2022-11-08T16:09:29.071" v="1389" actId="478"/>
          <ac:spMkLst>
            <pc:docMk/>
            <pc:sldMk cId="105350527" sldId="259"/>
            <ac:spMk id="61" creationId="{E1CFE65D-0A67-4285-98FE-62356725A95D}"/>
          </ac:spMkLst>
        </pc:spChg>
        <pc:spChg chg="add del">
          <ac:chgData name="Tim Sullivan" userId="221513d9-1354-4c6e-836c-79ca89cc964e" providerId="ADAL" clId="{F21BE8DA-4BBC-444A-A9C7-6103F211AD26}" dt="2022-11-08T16:11:49.828" v="1400" actId="478"/>
          <ac:spMkLst>
            <pc:docMk/>
            <pc:sldMk cId="105350527" sldId="259"/>
            <ac:spMk id="62" creationId="{1AD33E1F-BCF2-4E4A-AE7A-E04C5C844B53}"/>
          </ac:spMkLst>
        </pc:spChg>
        <pc:spChg chg="add mod ord">
          <ac:chgData name="Tim Sullivan" userId="221513d9-1354-4c6e-836c-79ca89cc964e" providerId="ADAL" clId="{F21BE8DA-4BBC-444A-A9C7-6103F211AD26}" dt="2022-11-08T16:12:26.149" v="1404" actId="108"/>
          <ac:spMkLst>
            <pc:docMk/>
            <pc:sldMk cId="105350527" sldId="259"/>
            <ac:spMk id="63" creationId="{B765748D-D27B-4FF2-A0B4-CC138BE76F02}"/>
          </ac:spMkLst>
        </pc:spChg>
        <pc:spChg chg="add mod">
          <ac:chgData name="Tim Sullivan" userId="221513d9-1354-4c6e-836c-79ca89cc964e" providerId="ADAL" clId="{F21BE8DA-4BBC-444A-A9C7-6103F211AD26}" dt="2022-11-08T22:17:15.349" v="1766" actId="14100"/>
          <ac:spMkLst>
            <pc:docMk/>
            <pc:sldMk cId="105350527" sldId="259"/>
            <ac:spMk id="64" creationId="{61372D26-1854-40DF-A380-89F93698FD1B}"/>
          </ac:spMkLst>
        </pc:spChg>
        <pc:spChg chg="add mod">
          <ac:chgData name="Tim Sullivan" userId="221513d9-1354-4c6e-836c-79ca89cc964e" providerId="ADAL" clId="{F21BE8DA-4BBC-444A-A9C7-6103F211AD26}" dt="2022-11-08T16:13:57.898" v="1436" actId="1076"/>
          <ac:spMkLst>
            <pc:docMk/>
            <pc:sldMk cId="105350527" sldId="259"/>
            <ac:spMk id="65" creationId="{CBD93F44-29F2-4E13-AC7B-255A3A355EAB}"/>
          </ac:spMkLst>
        </pc:spChg>
        <pc:spChg chg="add mod">
          <ac:chgData name="Tim Sullivan" userId="221513d9-1354-4c6e-836c-79ca89cc964e" providerId="ADAL" clId="{F21BE8DA-4BBC-444A-A9C7-6103F211AD26}" dt="2022-11-08T16:14:00.097" v="1437" actId="1076"/>
          <ac:spMkLst>
            <pc:docMk/>
            <pc:sldMk cId="105350527" sldId="259"/>
            <ac:spMk id="66" creationId="{E786E89B-8D72-4338-8DD4-E419FD6CA56F}"/>
          </ac:spMkLst>
        </pc:spChg>
        <pc:spChg chg="add mod">
          <ac:chgData name="Tim Sullivan" userId="221513d9-1354-4c6e-836c-79ca89cc964e" providerId="ADAL" clId="{F21BE8DA-4BBC-444A-A9C7-6103F211AD26}" dt="2022-11-08T16:13:53.984" v="1435" actId="1076"/>
          <ac:spMkLst>
            <pc:docMk/>
            <pc:sldMk cId="105350527" sldId="259"/>
            <ac:spMk id="67" creationId="{CB9ADE4B-0175-4EE6-B403-BED5F5ED10AD}"/>
          </ac:spMkLst>
        </pc:spChg>
        <pc:spChg chg="add mod">
          <ac:chgData name="Tim Sullivan" userId="221513d9-1354-4c6e-836c-79ca89cc964e" providerId="ADAL" clId="{F21BE8DA-4BBC-444A-A9C7-6103F211AD26}" dt="2022-11-08T16:13:50.849" v="1434" actId="1076"/>
          <ac:spMkLst>
            <pc:docMk/>
            <pc:sldMk cId="105350527" sldId="259"/>
            <ac:spMk id="68" creationId="{33A47CB5-737E-4837-8549-585A67D8242C}"/>
          </ac:spMkLst>
        </pc:spChg>
        <pc:spChg chg="add mod">
          <ac:chgData name="Tim Sullivan" userId="221513d9-1354-4c6e-836c-79ca89cc964e" providerId="ADAL" clId="{F21BE8DA-4BBC-444A-A9C7-6103F211AD26}" dt="2022-11-08T16:14:19.234" v="1463" actId="14100"/>
          <ac:spMkLst>
            <pc:docMk/>
            <pc:sldMk cId="105350527" sldId="259"/>
            <ac:spMk id="69" creationId="{5622CA8D-20AE-4BF9-A4C9-5D7FEFA673D1}"/>
          </ac:spMkLst>
        </pc:spChg>
        <pc:spChg chg="add mod">
          <ac:chgData name="Tim Sullivan" userId="221513d9-1354-4c6e-836c-79ca89cc964e" providerId="ADAL" clId="{F21BE8DA-4BBC-444A-A9C7-6103F211AD26}" dt="2022-11-08T16:15:05.925" v="1485" actId="20577"/>
          <ac:spMkLst>
            <pc:docMk/>
            <pc:sldMk cId="105350527" sldId="259"/>
            <ac:spMk id="72" creationId="{64987EF4-C960-4FFF-BA5B-E2D915CEFA45}"/>
          </ac:spMkLst>
        </pc:spChg>
        <pc:spChg chg="add mod">
          <ac:chgData name="Tim Sullivan" userId="221513d9-1354-4c6e-836c-79ca89cc964e" providerId="ADAL" clId="{F21BE8DA-4BBC-444A-A9C7-6103F211AD26}" dt="2022-11-08T16:15:33.034" v="1498" actId="1076"/>
          <ac:spMkLst>
            <pc:docMk/>
            <pc:sldMk cId="105350527" sldId="259"/>
            <ac:spMk id="73" creationId="{F9A6F377-A6A1-4957-A439-29F59F286EA9}"/>
          </ac:spMkLst>
        </pc:spChg>
        <pc:spChg chg="add mod">
          <ac:chgData name="Tim Sullivan" userId="221513d9-1354-4c6e-836c-79ca89cc964e" providerId="ADAL" clId="{F21BE8DA-4BBC-444A-A9C7-6103F211AD26}" dt="2022-11-08T16:22:27.979" v="1605" actId="1076"/>
          <ac:spMkLst>
            <pc:docMk/>
            <pc:sldMk cId="105350527" sldId="259"/>
            <ac:spMk id="74" creationId="{91D7876D-7744-4E90-A2C8-9A88EFF0EBC2}"/>
          </ac:spMkLst>
        </pc:spChg>
        <pc:spChg chg="add mod">
          <ac:chgData name="Tim Sullivan" userId="221513d9-1354-4c6e-836c-79ca89cc964e" providerId="ADAL" clId="{F21BE8DA-4BBC-444A-A9C7-6103F211AD26}" dt="2022-11-08T16:23:11.834" v="1617" actId="1076"/>
          <ac:spMkLst>
            <pc:docMk/>
            <pc:sldMk cId="105350527" sldId="259"/>
            <ac:spMk id="79" creationId="{32BC61C5-91F7-44C9-89AB-728154ADE618}"/>
          </ac:spMkLst>
        </pc:spChg>
        <pc:inkChg chg="add del">
          <ac:chgData name="Tim Sullivan" userId="221513d9-1354-4c6e-836c-79ca89cc964e" providerId="ADAL" clId="{F21BE8DA-4BBC-444A-A9C7-6103F211AD26}" dt="2022-11-08T16:07:44.790" v="1379" actId="9405"/>
          <ac:inkMkLst>
            <pc:docMk/>
            <pc:sldMk cId="105350527" sldId="259"/>
            <ac:inkMk id="58" creationId="{24428187-131F-424D-8DC2-0DC21D8E66BA}"/>
          </ac:inkMkLst>
        </pc:inkChg>
        <pc:inkChg chg="add del">
          <ac:chgData name="Tim Sullivan" userId="221513d9-1354-4c6e-836c-79ca89cc964e" providerId="ADAL" clId="{F21BE8DA-4BBC-444A-A9C7-6103F211AD26}" dt="2022-11-08T16:08:31.455" v="1383" actId="9405"/>
          <ac:inkMkLst>
            <pc:docMk/>
            <pc:sldMk cId="105350527" sldId="259"/>
            <ac:inkMk id="59" creationId="{8671540B-D2AE-4E3D-9D85-1BA074B92F95}"/>
          </ac:inkMkLst>
        </pc:inkChg>
        <pc:inkChg chg="add del">
          <ac:chgData name="Tim Sullivan" userId="221513d9-1354-4c6e-836c-79ca89cc964e" providerId="ADAL" clId="{F21BE8DA-4BBC-444A-A9C7-6103F211AD26}" dt="2022-11-08T16:08:30.638" v="1382" actId="9405"/>
          <ac:inkMkLst>
            <pc:docMk/>
            <pc:sldMk cId="105350527" sldId="259"/>
            <ac:inkMk id="60" creationId="{F4CA9909-2279-4B1B-8147-3C1370242F46}"/>
          </ac:inkMkLst>
        </pc:inkChg>
        <pc:cxnChg chg="add mod">
          <ac:chgData name="Tim Sullivan" userId="221513d9-1354-4c6e-836c-79ca89cc964e" providerId="ADAL" clId="{F21BE8DA-4BBC-444A-A9C7-6103F211AD26}" dt="2022-11-08T15:59:52.775" v="1208" actId="14100"/>
          <ac:cxnSpMkLst>
            <pc:docMk/>
            <pc:sldMk cId="105350527" sldId="259"/>
            <ac:cxnSpMk id="10" creationId="{D13B21D2-BB38-4A52-A16B-FE8F21354C45}"/>
          </ac:cxnSpMkLst>
        </pc:cxnChg>
        <pc:cxnChg chg="add mod">
          <ac:chgData name="Tim Sullivan" userId="221513d9-1354-4c6e-836c-79ca89cc964e" providerId="ADAL" clId="{F21BE8DA-4BBC-444A-A9C7-6103F211AD26}" dt="2022-11-08T16:00:32.451" v="1216" actId="14100"/>
          <ac:cxnSpMkLst>
            <pc:docMk/>
            <pc:sldMk cId="105350527" sldId="259"/>
            <ac:cxnSpMk id="13" creationId="{75D7F92A-E0D6-4BA0-9BE5-0BE56DC3981B}"/>
          </ac:cxnSpMkLst>
        </pc:cxnChg>
        <pc:cxnChg chg="add mod ord">
          <ac:chgData name="Tim Sullivan" userId="221513d9-1354-4c6e-836c-79ca89cc964e" providerId="ADAL" clId="{F21BE8DA-4BBC-444A-A9C7-6103F211AD26}" dt="2022-11-08T16:03:49.034" v="1314" actId="167"/>
          <ac:cxnSpMkLst>
            <pc:docMk/>
            <pc:sldMk cId="105350527" sldId="259"/>
            <ac:cxnSpMk id="21" creationId="{2944EF0A-CD09-4EF6-809D-719E0CFFD090}"/>
          </ac:cxnSpMkLst>
        </pc:cxnChg>
        <pc:cxnChg chg="add mod ord">
          <ac:chgData name="Tim Sullivan" userId="221513d9-1354-4c6e-836c-79ca89cc964e" providerId="ADAL" clId="{F21BE8DA-4BBC-444A-A9C7-6103F211AD26}" dt="2022-11-08T16:02:59.821" v="1303" actId="14100"/>
          <ac:cxnSpMkLst>
            <pc:docMk/>
            <pc:sldMk cId="105350527" sldId="259"/>
            <ac:cxnSpMk id="22" creationId="{808EDF15-18FF-4735-8732-8FD0BEEC13AB}"/>
          </ac:cxnSpMkLst>
        </pc:cxnChg>
        <pc:cxnChg chg="add mod ord">
          <ac:chgData name="Tim Sullivan" userId="221513d9-1354-4c6e-836c-79ca89cc964e" providerId="ADAL" clId="{F21BE8DA-4BBC-444A-A9C7-6103F211AD26}" dt="2022-11-08T16:03:30.179" v="1310" actId="1076"/>
          <ac:cxnSpMkLst>
            <pc:docMk/>
            <pc:sldMk cId="105350527" sldId="259"/>
            <ac:cxnSpMk id="24" creationId="{4C19A1F5-A3D5-4D9F-96CF-30828019B43F}"/>
          </ac:cxnSpMkLst>
        </pc:cxnChg>
        <pc:cxnChg chg="add mod ord">
          <ac:chgData name="Tim Sullivan" userId="221513d9-1354-4c6e-836c-79ca89cc964e" providerId="ADAL" clId="{F21BE8DA-4BBC-444A-A9C7-6103F211AD26}" dt="2022-11-08T16:03:42.028" v="1313" actId="167"/>
          <ac:cxnSpMkLst>
            <pc:docMk/>
            <pc:sldMk cId="105350527" sldId="259"/>
            <ac:cxnSpMk id="26" creationId="{818D89D0-3E94-445C-BD40-46F570944E21}"/>
          </ac:cxnSpMkLst>
        </pc:cxnChg>
        <pc:cxnChg chg="add mod ord">
          <ac:chgData name="Tim Sullivan" userId="221513d9-1354-4c6e-836c-79ca89cc964e" providerId="ADAL" clId="{F21BE8DA-4BBC-444A-A9C7-6103F211AD26}" dt="2022-11-08T16:04:27.860" v="1318" actId="167"/>
          <ac:cxnSpMkLst>
            <pc:docMk/>
            <pc:sldMk cId="105350527" sldId="259"/>
            <ac:cxnSpMk id="29" creationId="{6BA9530C-4E3F-4AEB-9CA6-92D0ED461350}"/>
          </ac:cxnSpMkLst>
        </pc:cxnChg>
        <pc:cxnChg chg="add mod">
          <ac:chgData name="Tim Sullivan" userId="221513d9-1354-4c6e-836c-79ca89cc964e" providerId="ADAL" clId="{F21BE8DA-4BBC-444A-A9C7-6103F211AD26}" dt="2022-11-08T16:04:37.689" v="1320" actId="1076"/>
          <ac:cxnSpMkLst>
            <pc:docMk/>
            <pc:sldMk cId="105350527" sldId="259"/>
            <ac:cxnSpMk id="30" creationId="{0572E14D-C7DD-4CC1-AA64-44540EAB984A}"/>
          </ac:cxnSpMkLst>
        </pc:cxnChg>
        <pc:cxnChg chg="add mod">
          <ac:chgData name="Tim Sullivan" userId="221513d9-1354-4c6e-836c-79ca89cc964e" providerId="ADAL" clId="{F21BE8DA-4BBC-444A-A9C7-6103F211AD26}" dt="2022-11-08T16:04:43.873" v="1323" actId="14100"/>
          <ac:cxnSpMkLst>
            <pc:docMk/>
            <pc:sldMk cId="105350527" sldId="259"/>
            <ac:cxnSpMk id="31" creationId="{269BF8E8-DFA0-40EB-89E2-32B84519A54F}"/>
          </ac:cxnSpMkLst>
        </pc:cxnChg>
        <pc:cxnChg chg="add del mod">
          <ac:chgData name="Tim Sullivan" userId="221513d9-1354-4c6e-836c-79ca89cc964e" providerId="ADAL" clId="{F21BE8DA-4BBC-444A-A9C7-6103F211AD26}" dt="2022-11-08T22:16:57.344" v="1762" actId="478"/>
          <ac:cxnSpMkLst>
            <pc:docMk/>
            <pc:sldMk cId="105350527" sldId="259"/>
            <ac:cxnSpMk id="33" creationId="{07C00B4A-4241-4832-A04F-0F43D04F7292}"/>
          </ac:cxnSpMkLst>
        </pc:cxnChg>
        <pc:cxnChg chg="add mod">
          <ac:chgData name="Tim Sullivan" userId="221513d9-1354-4c6e-836c-79ca89cc964e" providerId="ADAL" clId="{F21BE8DA-4BBC-444A-A9C7-6103F211AD26}" dt="2022-11-08T16:04:59.410" v="1329" actId="14100"/>
          <ac:cxnSpMkLst>
            <pc:docMk/>
            <pc:sldMk cId="105350527" sldId="259"/>
            <ac:cxnSpMk id="35" creationId="{2B0C7A3E-6FE4-4A81-A9BC-040A9AD3E978}"/>
          </ac:cxnSpMkLst>
        </pc:cxnChg>
        <pc:cxnChg chg="add mod">
          <ac:chgData name="Tim Sullivan" userId="221513d9-1354-4c6e-836c-79ca89cc964e" providerId="ADAL" clId="{F21BE8DA-4BBC-444A-A9C7-6103F211AD26}" dt="2022-11-08T16:06:00.547" v="1357" actId="1076"/>
          <ac:cxnSpMkLst>
            <pc:docMk/>
            <pc:sldMk cId="105350527" sldId="259"/>
            <ac:cxnSpMk id="37" creationId="{7025F9EC-B58A-431E-A343-E6F152EE66CA}"/>
          </ac:cxnSpMkLst>
        </pc:cxnChg>
        <pc:cxnChg chg="add mod">
          <ac:chgData name="Tim Sullivan" userId="221513d9-1354-4c6e-836c-79ca89cc964e" providerId="ADAL" clId="{F21BE8DA-4BBC-444A-A9C7-6103F211AD26}" dt="2022-11-08T16:05:58.384" v="1356" actId="1076"/>
          <ac:cxnSpMkLst>
            <pc:docMk/>
            <pc:sldMk cId="105350527" sldId="259"/>
            <ac:cxnSpMk id="39" creationId="{E52DB05A-A395-4431-9799-FCB93F6144FA}"/>
          </ac:cxnSpMkLst>
        </pc:cxnChg>
        <pc:cxnChg chg="add mod">
          <ac:chgData name="Tim Sullivan" userId="221513d9-1354-4c6e-836c-79ca89cc964e" providerId="ADAL" clId="{F21BE8DA-4BBC-444A-A9C7-6103F211AD26}" dt="2022-11-08T16:05:33.877" v="1345" actId="1076"/>
          <ac:cxnSpMkLst>
            <pc:docMk/>
            <pc:sldMk cId="105350527" sldId="259"/>
            <ac:cxnSpMk id="41" creationId="{AC8588BC-848A-4A2E-BA1F-CFA5E2709AE0}"/>
          </ac:cxnSpMkLst>
        </pc:cxnChg>
        <pc:cxnChg chg="add mod">
          <ac:chgData name="Tim Sullivan" userId="221513d9-1354-4c6e-836c-79ca89cc964e" providerId="ADAL" clId="{F21BE8DA-4BBC-444A-A9C7-6103F211AD26}" dt="2022-11-08T16:05:32.050" v="1344" actId="1076"/>
          <ac:cxnSpMkLst>
            <pc:docMk/>
            <pc:sldMk cId="105350527" sldId="259"/>
            <ac:cxnSpMk id="42" creationId="{9B05C7F2-CFAC-439E-8C09-902589F989DF}"/>
          </ac:cxnSpMkLst>
        </pc:cxnChg>
        <pc:cxnChg chg="add mod">
          <ac:chgData name="Tim Sullivan" userId="221513d9-1354-4c6e-836c-79ca89cc964e" providerId="ADAL" clId="{F21BE8DA-4BBC-444A-A9C7-6103F211AD26}" dt="2022-11-08T16:05:30.393" v="1343" actId="1076"/>
          <ac:cxnSpMkLst>
            <pc:docMk/>
            <pc:sldMk cId="105350527" sldId="259"/>
            <ac:cxnSpMk id="43" creationId="{4AC26650-627B-4B8A-914A-19F0A3BB536B}"/>
          </ac:cxnSpMkLst>
        </pc:cxnChg>
        <pc:cxnChg chg="add mod">
          <ac:chgData name="Tim Sullivan" userId="221513d9-1354-4c6e-836c-79ca89cc964e" providerId="ADAL" clId="{F21BE8DA-4BBC-444A-A9C7-6103F211AD26}" dt="2022-11-08T16:05:48.449" v="1351" actId="1076"/>
          <ac:cxnSpMkLst>
            <pc:docMk/>
            <pc:sldMk cId="105350527" sldId="259"/>
            <ac:cxnSpMk id="45" creationId="{F2EE960B-4BDE-45CA-8FE3-C8A60246C404}"/>
          </ac:cxnSpMkLst>
        </pc:cxnChg>
        <pc:cxnChg chg="add mod">
          <ac:chgData name="Tim Sullivan" userId="221513d9-1354-4c6e-836c-79ca89cc964e" providerId="ADAL" clId="{F21BE8DA-4BBC-444A-A9C7-6103F211AD26}" dt="2022-11-08T16:06:08.427" v="1359" actId="14100"/>
          <ac:cxnSpMkLst>
            <pc:docMk/>
            <pc:sldMk cId="105350527" sldId="259"/>
            <ac:cxnSpMk id="47" creationId="{2F7E500D-146E-4688-A7A8-ACB4D2CE56A7}"/>
          </ac:cxnSpMkLst>
        </pc:cxnChg>
        <pc:cxnChg chg="add mod">
          <ac:chgData name="Tim Sullivan" userId="221513d9-1354-4c6e-836c-79ca89cc964e" providerId="ADAL" clId="{F21BE8DA-4BBC-444A-A9C7-6103F211AD26}" dt="2022-11-08T16:06:05.538" v="1358" actId="14100"/>
          <ac:cxnSpMkLst>
            <pc:docMk/>
            <pc:sldMk cId="105350527" sldId="259"/>
            <ac:cxnSpMk id="48" creationId="{FD3974EB-4A1F-40AF-AE6A-3070CEB18F37}"/>
          </ac:cxnSpMkLst>
        </pc:cxnChg>
        <pc:cxnChg chg="add mod">
          <ac:chgData name="Tim Sullivan" userId="221513d9-1354-4c6e-836c-79ca89cc964e" providerId="ADAL" clId="{F21BE8DA-4BBC-444A-A9C7-6103F211AD26}" dt="2022-11-08T16:06:28.985" v="1368" actId="1076"/>
          <ac:cxnSpMkLst>
            <pc:docMk/>
            <pc:sldMk cId="105350527" sldId="259"/>
            <ac:cxnSpMk id="51" creationId="{C6C03713-436A-43DD-BE05-F9BF01505CA9}"/>
          </ac:cxnSpMkLst>
        </pc:cxnChg>
        <pc:cxnChg chg="add mod">
          <ac:chgData name="Tim Sullivan" userId="221513d9-1354-4c6e-836c-79ca89cc964e" providerId="ADAL" clId="{F21BE8DA-4BBC-444A-A9C7-6103F211AD26}" dt="2022-11-08T16:06:27.106" v="1367" actId="1076"/>
          <ac:cxnSpMkLst>
            <pc:docMk/>
            <pc:sldMk cId="105350527" sldId="259"/>
            <ac:cxnSpMk id="53" creationId="{E6041AE1-156F-4B5F-8D4F-B4FB30CFC0E2}"/>
          </ac:cxnSpMkLst>
        </pc:cxnChg>
        <pc:cxnChg chg="add mod">
          <ac:chgData name="Tim Sullivan" userId="221513d9-1354-4c6e-836c-79ca89cc964e" providerId="ADAL" clId="{F21BE8DA-4BBC-444A-A9C7-6103F211AD26}" dt="2022-11-08T16:06:23.891" v="1366" actId="1076"/>
          <ac:cxnSpMkLst>
            <pc:docMk/>
            <pc:sldMk cId="105350527" sldId="259"/>
            <ac:cxnSpMk id="54" creationId="{C627E39C-C5EF-4F3D-910D-1C471384561A}"/>
          </ac:cxnSpMkLst>
        </pc:cxnChg>
        <pc:cxnChg chg="add mod">
          <ac:chgData name="Tim Sullivan" userId="221513d9-1354-4c6e-836c-79ca89cc964e" providerId="ADAL" clId="{F21BE8DA-4BBC-444A-A9C7-6103F211AD26}" dt="2022-11-08T16:06:35.290" v="1371" actId="14100"/>
          <ac:cxnSpMkLst>
            <pc:docMk/>
            <pc:sldMk cId="105350527" sldId="259"/>
            <ac:cxnSpMk id="55" creationId="{E3D5ECF9-B194-46E3-9552-A234E3163349}"/>
          </ac:cxnSpMkLst>
        </pc:cxnChg>
        <pc:cxnChg chg="add mod">
          <ac:chgData name="Tim Sullivan" userId="221513d9-1354-4c6e-836c-79ca89cc964e" providerId="ADAL" clId="{F21BE8DA-4BBC-444A-A9C7-6103F211AD26}" dt="2022-11-08T16:06:38.986" v="1373" actId="1076"/>
          <ac:cxnSpMkLst>
            <pc:docMk/>
            <pc:sldMk cId="105350527" sldId="259"/>
            <ac:cxnSpMk id="57" creationId="{E7C9E07B-5BC3-41F6-9886-4F5672B11021}"/>
          </ac:cxnSpMkLst>
        </pc:cxnChg>
        <pc:cxnChg chg="add mod">
          <ac:chgData name="Tim Sullivan" userId="221513d9-1354-4c6e-836c-79ca89cc964e" providerId="ADAL" clId="{F21BE8DA-4BBC-444A-A9C7-6103F211AD26}" dt="2022-11-08T16:14:32.195" v="1467" actId="1076"/>
          <ac:cxnSpMkLst>
            <pc:docMk/>
            <pc:sldMk cId="105350527" sldId="259"/>
            <ac:cxnSpMk id="70" creationId="{55A98496-1E3A-4E37-BF69-7D5AE5837F37}"/>
          </ac:cxnSpMkLst>
        </pc:cxnChg>
        <pc:cxnChg chg="add mod">
          <ac:chgData name="Tim Sullivan" userId="221513d9-1354-4c6e-836c-79ca89cc964e" providerId="ADAL" clId="{F21BE8DA-4BBC-444A-A9C7-6103F211AD26}" dt="2022-11-08T16:23:15.875" v="1618" actId="1076"/>
          <ac:cxnSpMkLst>
            <pc:docMk/>
            <pc:sldMk cId="105350527" sldId="259"/>
            <ac:cxnSpMk id="75" creationId="{5361D4F9-E2B4-4CD6-98C1-894243F5B27B}"/>
          </ac:cxnSpMkLst>
        </pc:cxnChg>
        <pc:cxnChg chg="add mod">
          <ac:chgData name="Tim Sullivan" userId="221513d9-1354-4c6e-836c-79ca89cc964e" providerId="ADAL" clId="{F21BE8DA-4BBC-444A-A9C7-6103F211AD26}" dt="2022-11-08T16:22:48.982" v="1613" actId="1076"/>
          <ac:cxnSpMkLst>
            <pc:docMk/>
            <pc:sldMk cId="105350527" sldId="259"/>
            <ac:cxnSpMk id="77" creationId="{4F57F8D8-3922-4977-869A-4FE82D04CCDE}"/>
          </ac:cxnSpMkLst>
        </pc:cxnChg>
      </pc:sldChg>
      <pc:sldChg chg="addSp delSp modSp new mod">
        <pc:chgData name="Tim Sullivan" userId="221513d9-1354-4c6e-836c-79ca89cc964e" providerId="ADAL" clId="{F21BE8DA-4BBC-444A-A9C7-6103F211AD26}" dt="2022-11-08T17:52:20.764" v="1746" actId="1076"/>
        <pc:sldMkLst>
          <pc:docMk/>
          <pc:sldMk cId="3743114400" sldId="260"/>
        </pc:sldMkLst>
        <pc:spChg chg="del">
          <ac:chgData name="Tim Sullivan" userId="221513d9-1354-4c6e-836c-79ca89cc964e" providerId="ADAL" clId="{F21BE8DA-4BBC-444A-A9C7-6103F211AD26}" dt="2022-11-08T16:16:38.953" v="1502" actId="478"/>
          <ac:spMkLst>
            <pc:docMk/>
            <pc:sldMk cId="3743114400" sldId="260"/>
            <ac:spMk id="2" creationId="{5ADC4437-AF53-4140-AF8A-02B37B0A8114}"/>
          </ac:spMkLst>
        </pc:spChg>
        <pc:spChg chg="del">
          <ac:chgData name="Tim Sullivan" userId="221513d9-1354-4c6e-836c-79ca89cc964e" providerId="ADAL" clId="{F21BE8DA-4BBC-444A-A9C7-6103F211AD26}" dt="2022-11-08T16:16:38.953" v="1502" actId="478"/>
          <ac:spMkLst>
            <pc:docMk/>
            <pc:sldMk cId="3743114400" sldId="260"/>
            <ac:spMk id="3" creationId="{F10741F9-9A7C-4DC7-BEB7-4D57096137A5}"/>
          </ac:spMkLst>
        </pc:spChg>
        <pc:spChg chg="add del mod">
          <ac:chgData name="Tim Sullivan" userId="221513d9-1354-4c6e-836c-79ca89cc964e" providerId="ADAL" clId="{F21BE8DA-4BBC-444A-A9C7-6103F211AD26}" dt="2022-11-08T16:17:49.478" v="1504" actId="478"/>
          <ac:spMkLst>
            <pc:docMk/>
            <pc:sldMk cId="3743114400" sldId="260"/>
            <ac:spMk id="4" creationId="{E41BB5A0-7A02-4E3F-B7CC-70045A15FB18}"/>
          </ac:spMkLst>
        </pc:spChg>
        <pc:spChg chg="add mod">
          <ac:chgData name="Tim Sullivan" userId="221513d9-1354-4c6e-836c-79ca89cc964e" providerId="ADAL" clId="{F21BE8DA-4BBC-444A-A9C7-6103F211AD26}" dt="2022-11-08T16:17:45.982" v="1503"/>
          <ac:spMkLst>
            <pc:docMk/>
            <pc:sldMk cId="3743114400" sldId="260"/>
            <ac:spMk id="10" creationId="{46A5AC56-4AAF-4938-97B0-B89257E37B1D}"/>
          </ac:spMkLst>
        </pc:spChg>
        <pc:spChg chg="add mod">
          <ac:chgData name="Tim Sullivan" userId="221513d9-1354-4c6e-836c-79ca89cc964e" providerId="ADAL" clId="{F21BE8DA-4BBC-444A-A9C7-6103F211AD26}" dt="2022-11-08T16:17:45.982" v="1503"/>
          <ac:spMkLst>
            <pc:docMk/>
            <pc:sldMk cId="3743114400" sldId="260"/>
            <ac:spMk id="13" creationId="{136A4642-609D-49C8-B60C-41B55EE32C02}"/>
          </ac:spMkLst>
        </pc:spChg>
        <pc:spChg chg="add del mod">
          <ac:chgData name="Tim Sullivan" userId="221513d9-1354-4c6e-836c-79ca89cc964e" providerId="ADAL" clId="{F21BE8DA-4BBC-444A-A9C7-6103F211AD26}" dt="2022-11-08T16:29:01.503" v="1735" actId="478"/>
          <ac:spMkLst>
            <pc:docMk/>
            <pc:sldMk cId="3743114400" sldId="260"/>
            <ac:spMk id="14" creationId="{66175DCD-C2CA-4EDB-A21C-D27204703753}"/>
          </ac:spMkLst>
        </pc:spChg>
        <pc:spChg chg="add mod ord">
          <ac:chgData name="Tim Sullivan" userId="221513d9-1354-4c6e-836c-79ca89cc964e" providerId="ADAL" clId="{F21BE8DA-4BBC-444A-A9C7-6103F211AD26}" dt="2022-11-08T16:23:52.093" v="1620" actId="166"/>
          <ac:spMkLst>
            <pc:docMk/>
            <pc:sldMk cId="3743114400" sldId="260"/>
            <ac:spMk id="32" creationId="{4227A619-F248-466D-B097-DCDC811CD627}"/>
          </ac:spMkLst>
        </pc:spChg>
        <pc:spChg chg="add mod ord">
          <ac:chgData name="Tim Sullivan" userId="221513d9-1354-4c6e-836c-79ca89cc964e" providerId="ADAL" clId="{F21BE8DA-4BBC-444A-A9C7-6103F211AD26}" dt="2022-11-08T16:24:00.675" v="1621" actId="166"/>
          <ac:spMkLst>
            <pc:docMk/>
            <pc:sldMk cId="3743114400" sldId="260"/>
            <ac:spMk id="33" creationId="{20572C6C-4878-438E-9605-345682532DB8}"/>
          </ac:spMkLst>
        </pc:spChg>
        <pc:spChg chg="add mod ord">
          <ac:chgData name="Tim Sullivan" userId="221513d9-1354-4c6e-836c-79ca89cc964e" providerId="ADAL" clId="{F21BE8DA-4BBC-444A-A9C7-6103F211AD26}" dt="2022-11-08T16:24:00.675" v="1621" actId="166"/>
          <ac:spMkLst>
            <pc:docMk/>
            <pc:sldMk cId="3743114400" sldId="260"/>
            <ac:spMk id="34" creationId="{745EC584-D124-4270-9350-289F05B25114}"/>
          </ac:spMkLst>
        </pc:spChg>
        <pc:spChg chg="add mod ord">
          <ac:chgData name="Tim Sullivan" userId="221513d9-1354-4c6e-836c-79ca89cc964e" providerId="ADAL" clId="{F21BE8DA-4BBC-444A-A9C7-6103F211AD26}" dt="2022-11-08T16:24:00.675" v="1621" actId="166"/>
          <ac:spMkLst>
            <pc:docMk/>
            <pc:sldMk cId="3743114400" sldId="260"/>
            <ac:spMk id="35" creationId="{3C9F7147-C92D-4256-A697-37185869B7D7}"/>
          </ac:spMkLst>
        </pc:spChg>
        <pc:spChg chg="add mod ord">
          <ac:chgData name="Tim Sullivan" userId="221513d9-1354-4c6e-836c-79ca89cc964e" providerId="ADAL" clId="{F21BE8DA-4BBC-444A-A9C7-6103F211AD26}" dt="2022-11-08T16:24:29.953" v="1623" actId="166"/>
          <ac:spMkLst>
            <pc:docMk/>
            <pc:sldMk cId="3743114400" sldId="260"/>
            <ac:spMk id="36" creationId="{135C4F9A-65AE-499D-B26A-B3B92D28AA3F}"/>
          </ac:spMkLst>
        </pc:spChg>
        <pc:spChg chg="add del mod">
          <ac:chgData name="Tim Sullivan" userId="221513d9-1354-4c6e-836c-79ca89cc964e" providerId="ADAL" clId="{F21BE8DA-4BBC-444A-A9C7-6103F211AD26}" dt="2022-11-08T16:18:02.052" v="1507" actId="478"/>
          <ac:spMkLst>
            <pc:docMk/>
            <pc:sldMk cId="3743114400" sldId="260"/>
            <ac:spMk id="37" creationId="{394AA173-348F-418D-83CE-E52C79415361}"/>
          </ac:spMkLst>
        </pc:spChg>
        <pc:spChg chg="add mod">
          <ac:chgData name="Tim Sullivan" userId="221513d9-1354-4c6e-836c-79ca89cc964e" providerId="ADAL" clId="{F21BE8DA-4BBC-444A-A9C7-6103F211AD26}" dt="2022-11-08T16:28:02.627" v="1728" actId="1076"/>
          <ac:spMkLst>
            <pc:docMk/>
            <pc:sldMk cId="3743114400" sldId="260"/>
            <ac:spMk id="38" creationId="{38928963-8B1D-42C4-A3EB-D782D4181C35}"/>
          </ac:spMkLst>
        </pc:spChg>
        <pc:spChg chg="add del mod">
          <ac:chgData name="Tim Sullivan" userId="221513d9-1354-4c6e-836c-79ca89cc964e" providerId="ADAL" clId="{F21BE8DA-4BBC-444A-A9C7-6103F211AD26}" dt="2022-11-08T16:27:57.927" v="1727" actId="478"/>
          <ac:spMkLst>
            <pc:docMk/>
            <pc:sldMk cId="3743114400" sldId="260"/>
            <ac:spMk id="39" creationId="{32580563-945A-4D06-BCEE-242F2CDAFD01}"/>
          </ac:spMkLst>
        </pc:spChg>
        <pc:spChg chg="add del mod">
          <ac:chgData name="Tim Sullivan" userId="221513d9-1354-4c6e-836c-79ca89cc964e" providerId="ADAL" clId="{F21BE8DA-4BBC-444A-A9C7-6103F211AD26}" dt="2022-11-08T16:29:01.503" v="1735" actId="478"/>
          <ac:spMkLst>
            <pc:docMk/>
            <pc:sldMk cId="3743114400" sldId="260"/>
            <ac:spMk id="40" creationId="{E0ED36B5-24E5-4624-BB97-EA0C8D55B596}"/>
          </ac:spMkLst>
        </pc:spChg>
        <pc:spChg chg="add del mod">
          <ac:chgData name="Tim Sullivan" userId="221513d9-1354-4c6e-836c-79ca89cc964e" providerId="ADAL" clId="{F21BE8DA-4BBC-444A-A9C7-6103F211AD26}" dt="2022-11-08T16:29:01.503" v="1735" actId="478"/>
          <ac:spMkLst>
            <pc:docMk/>
            <pc:sldMk cId="3743114400" sldId="260"/>
            <ac:spMk id="41" creationId="{1730C5DB-D551-42F1-9E08-7AFF556FABE0}"/>
          </ac:spMkLst>
        </pc:spChg>
        <pc:spChg chg="add mod">
          <ac:chgData name="Tim Sullivan" userId="221513d9-1354-4c6e-836c-79ca89cc964e" providerId="ADAL" clId="{F21BE8DA-4BBC-444A-A9C7-6103F211AD26}" dt="2022-11-08T16:17:45.982" v="1503"/>
          <ac:spMkLst>
            <pc:docMk/>
            <pc:sldMk cId="3743114400" sldId="260"/>
            <ac:spMk id="42" creationId="{7B0DB6B2-2419-492B-974A-D818B4F4D988}"/>
          </ac:spMkLst>
        </pc:spChg>
        <pc:spChg chg="add mod">
          <ac:chgData name="Tim Sullivan" userId="221513d9-1354-4c6e-836c-79ca89cc964e" providerId="ADAL" clId="{F21BE8DA-4BBC-444A-A9C7-6103F211AD26}" dt="2022-11-08T16:17:45.982" v="1503"/>
          <ac:spMkLst>
            <pc:docMk/>
            <pc:sldMk cId="3743114400" sldId="260"/>
            <ac:spMk id="44" creationId="{09E1E034-2907-471E-8FC4-C62F809A6119}"/>
          </ac:spMkLst>
        </pc:spChg>
        <pc:spChg chg="add mod">
          <ac:chgData name="Tim Sullivan" userId="221513d9-1354-4c6e-836c-79ca89cc964e" providerId="ADAL" clId="{F21BE8DA-4BBC-444A-A9C7-6103F211AD26}" dt="2022-11-08T16:17:45.982" v="1503"/>
          <ac:spMkLst>
            <pc:docMk/>
            <pc:sldMk cId="3743114400" sldId="260"/>
            <ac:spMk id="45" creationId="{AED47412-349A-4B62-9DB0-915D3DFE72F8}"/>
          </ac:spMkLst>
        </pc:spChg>
        <pc:spChg chg="add mod">
          <ac:chgData name="Tim Sullivan" userId="221513d9-1354-4c6e-836c-79ca89cc964e" providerId="ADAL" clId="{F21BE8DA-4BBC-444A-A9C7-6103F211AD26}" dt="2022-11-08T17:51:51.649" v="1742" actId="20577"/>
          <ac:spMkLst>
            <pc:docMk/>
            <pc:sldMk cId="3743114400" sldId="260"/>
            <ac:spMk id="94" creationId="{9D402767-0575-40FC-8050-52EBA3FEB1C4}"/>
          </ac:spMkLst>
        </pc:spChg>
        <pc:spChg chg="add del mod">
          <ac:chgData name="Tim Sullivan" userId="221513d9-1354-4c6e-836c-79ca89cc964e" providerId="ADAL" clId="{F21BE8DA-4BBC-444A-A9C7-6103F211AD26}" dt="2022-11-08T17:52:18.122" v="1745" actId="478"/>
          <ac:spMkLst>
            <pc:docMk/>
            <pc:sldMk cId="3743114400" sldId="260"/>
            <ac:spMk id="97" creationId="{E1D21AE0-EB68-4290-BD4A-2F16833585B7}"/>
          </ac:spMkLst>
        </pc:spChg>
        <pc:spChg chg="add mod">
          <ac:chgData name="Tim Sullivan" userId="221513d9-1354-4c6e-836c-79ca89cc964e" providerId="ADAL" clId="{F21BE8DA-4BBC-444A-A9C7-6103F211AD26}" dt="2022-11-08T16:28:12.279" v="1732" actId="20577"/>
          <ac:spMkLst>
            <pc:docMk/>
            <pc:sldMk cId="3743114400" sldId="260"/>
            <ac:spMk id="102" creationId="{6EA4DDA4-5BA1-4143-BEAE-02514333F1A5}"/>
          </ac:spMkLst>
        </pc:spChg>
        <pc:spChg chg="add mod">
          <ac:chgData name="Tim Sullivan" userId="221513d9-1354-4c6e-836c-79ca89cc964e" providerId="ADAL" clId="{F21BE8DA-4BBC-444A-A9C7-6103F211AD26}" dt="2022-11-08T17:52:07.970" v="1744" actId="1076"/>
          <ac:spMkLst>
            <pc:docMk/>
            <pc:sldMk cId="3743114400" sldId="260"/>
            <ac:spMk id="104" creationId="{370DF6D0-0884-406C-90CB-6C603652AB45}"/>
          </ac:spMkLst>
        </pc:spChg>
        <pc:cxnChg chg="add del mod">
          <ac:chgData name="Tim Sullivan" userId="221513d9-1354-4c6e-836c-79ca89cc964e" providerId="ADAL" clId="{F21BE8DA-4BBC-444A-A9C7-6103F211AD26}" dt="2022-11-08T16:28:52.206" v="1733" actId="478"/>
          <ac:cxnSpMkLst>
            <pc:docMk/>
            <pc:sldMk cId="3743114400" sldId="260"/>
            <ac:cxnSpMk id="5" creationId="{4DD41C58-8826-4879-BDB3-23D7B04BEF6B}"/>
          </ac:cxnSpMkLst>
        </pc:cxnChg>
        <pc:cxnChg chg="add mod ord">
          <ac:chgData name="Tim Sullivan" userId="221513d9-1354-4c6e-836c-79ca89cc964e" providerId="ADAL" clId="{F21BE8DA-4BBC-444A-A9C7-6103F211AD26}" dt="2022-11-08T16:24:23.176" v="1622" actId="167"/>
          <ac:cxnSpMkLst>
            <pc:docMk/>
            <pc:sldMk cId="3743114400" sldId="260"/>
            <ac:cxnSpMk id="6" creationId="{41E791C9-0357-40ED-9299-D018E5F01F93}"/>
          </ac:cxnSpMkLst>
        </pc:cxnChg>
        <pc:cxnChg chg="add del mod">
          <ac:chgData name="Tim Sullivan" userId="221513d9-1354-4c6e-836c-79ca89cc964e" providerId="ADAL" clId="{F21BE8DA-4BBC-444A-A9C7-6103F211AD26}" dt="2022-11-08T16:29:01.503" v="1735" actId="478"/>
          <ac:cxnSpMkLst>
            <pc:docMk/>
            <pc:sldMk cId="3743114400" sldId="260"/>
            <ac:cxnSpMk id="7" creationId="{ED97BA75-E35D-4BBB-9AAB-8C3AA35C3B3D}"/>
          </ac:cxnSpMkLst>
        </pc:cxnChg>
        <pc:cxnChg chg="add del mod">
          <ac:chgData name="Tim Sullivan" userId="221513d9-1354-4c6e-836c-79ca89cc964e" providerId="ADAL" clId="{F21BE8DA-4BBC-444A-A9C7-6103F211AD26}" dt="2022-11-08T16:29:01.503" v="1735" actId="478"/>
          <ac:cxnSpMkLst>
            <pc:docMk/>
            <pc:sldMk cId="3743114400" sldId="260"/>
            <ac:cxnSpMk id="8" creationId="{5EFA8B8A-26BB-44F9-8957-B34FF10FA6EF}"/>
          </ac:cxnSpMkLst>
        </pc:cxnChg>
        <pc:cxnChg chg="add del mod">
          <ac:chgData name="Tim Sullivan" userId="221513d9-1354-4c6e-836c-79ca89cc964e" providerId="ADAL" clId="{F21BE8DA-4BBC-444A-A9C7-6103F211AD26}" dt="2022-11-08T16:28:54.633" v="1734" actId="478"/>
          <ac:cxnSpMkLst>
            <pc:docMk/>
            <pc:sldMk cId="3743114400" sldId="260"/>
            <ac:cxnSpMk id="9" creationId="{D2E3D507-2A65-4076-9C4F-A5FB6D57C10F}"/>
          </ac:cxnSpMkLst>
        </pc:cxnChg>
        <pc:cxnChg chg="add mod">
          <ac:chgData name="Tim Sullivan" userId="221513d9-1354-4c6e-836c-79ca89cc964e" providerId="ADAL" clId="{F21BE8DA-4BBC-444A-A9C7-6103F211AD26}" dt="2022-11-08T16:17:45.982" v="1503"/>
          <ac:cxnSpMkLst>
            <pc:docMk/>
            <pc:sldMk cId="3743114400" sldId="260"/>
            <ac:cxnSpMk id="11" creationId="{20397C75-CE05-4241-BA63-21DB94FA9AC3}"/>
          </ac:cxnSpMkLst>
        </pc:cxnChg>
        <pc:cxnChg chg="add del mod">
          <ac:chgData name="Tim Sullivan" userId="221513d9-1354-4c6e-836c-79ca89cc964e" providerId="ADAL" clId="{F21BE8DA-4BBC-444A-A9C7-6103F211AD26}" dt="2022-11-08T16:29:01.503" v="1735" actId="478"/>
          <ac:cxnSpMkLst>
            <pc:docMk/>
            <pc:sldMk cId="3743114400" sldId="260"/>
            <ac:cxnSpMk id="12" creationId="{BEAE1222-96C7-452D-9CE9-718C2318AE3D}"/>
          </ac:cxnSpMkLst>
        </pc:cxnChg>
        <pc:cxnChg chg="add mod ord">
          <ac:chgData name="Tim Sullivan" userId="221513d9-1354-4c6e-836c-79ca89cc964e" providerId="ADAL" clId="{F21BE8DA-4BBC-444A-A9C7-6103F211AD26}" dt="2022-11-08T16:24:23.176" v="1622" actId="167"/>
          <ac:cxnSpMkLst>
            <pc:docMk/>
            <pc:sldMk cId="3743114400" sldId="260"/>
            <ac:cxnSpMk id="15" creationId="{4BD91AD3-8497-4CF1-A07D-8B1F68FA7E82}"/>
          </ac:cxnSpMkLst>
        </pc:cxnChg>
        <pc:cxnChg chg="add del mod">
          <ac:chgData name="Tim Sullivan" userId="221513d9-1354-4c6e-836c-79ca89cc964e" providerId="ADAL" clId="{F21BE8DA-4BBC-444A-A9C7-6103F211AD26}" dt="2022-11-08T16:28:52.206" v="1733" actId="478"/>
          <ac:cxnSpMkLst>
            <pc:docMk/>
            <pc:sldMk cId="3743114400" sldId="260"/>
            <ac:cxnSpMk id="16" creationId="{B01A220A-9C81-4D4C-800E-68F3E046A750}"/>
          </ac:cxnSpMkLst>
        </pc:cxnChg>
        <pc:cxnChg chg="add del mod">
          <ac:chgData name="Tim Sullivan" userId="221513d9-1354-4c6e-836c-79ca89cc964e" providerId="ADAL" clId="{F21BE8DA-4BBC-444A-A9C7-6103F211AD26}" dt="2022-11-08T16:17:55.064" v="1506" actId="478"/>
          <ac:cxnSpMkLst>
            <pc:docMk/>
            <pc:sldMk cId="3743114400" sldId="260"/>
            <ac:cxnSpMk id="17" creationId="{074FEABF-EA2D-466C-8E53-6B1D6EC379F9}"/>
          </ac:cxnSpMkLst>
        </pc:cxnChg>
        <pc:cxnChg chg="add del mod">
          <ac:chgData name="Tim Sullivan" userId="221513d9-1354-4c6e-836c-79ca89cc964e" providerId="ADAL" clId="{F21BE8DA-4BBC-444A-A9C7-6103F211AD26}" dt="2022-11-08T16:17:55.064" v="1506" actId="478"/>
          <ac:cxnSpMkLst>
            <pc:docMk/>
            <pc:sldMk cId="3743114400" sldId="260"/>
            <ac:cxnSpMk id="18" creationId="{CCA6C9AD-48CC-498B-BE7D-41B6EB81FB88}"/>
          </ac:cxnSpMkLst>
        </pc:cxnChg>
        <pc:cxnChg chg="add del mod">
          <ac:chgData name="Tim Sullivan" userId="221513d9-1354-4c6e-836c-79ca89cc964e" providerId="ADAL" clId="{F21BE8DA-4BBC-444A-A9C7-6103F211AD26}" dt="2022-11-08T16:17:55.064" v="1506" actId="478"/>
          <ac:cxnSpMkLst>
            <pc:docMk/>
            <pc:sldMk cId="3743114400" sldId="260"/>
            <ac:cxnSpMk id="19" creationId="{3B8A4409-5E2B-496F-B25D-3C584CF7C05E}"/>
          </ac:cxnSpMkLst>
        </pc:cxnChg>
        <pc:cxnChg chg="add del mod">
          <ac:chgData name="Tim Sullivan" userId="221513d9-1354-4c6e-836c-79ca89cc964e" providerId="ADAL" clId="{F21BE8DA-4BBC-444A-A9C7-6103F211AD26}" dt="2022-11-08T16:29:06.081" v="1737" actId="478"/>
          <ac:cxnSpMkLst>
            <pc:docMk/>
            <pc:sldMk cId="3743114400" sldId="260"/>
            <ac:cxnSpMk id="20" creationId="{FDF37CD1-5458-4C22-9A0B-9E707AD23BE6}"/>
          </ac:cxnSpMkLst>
        </pc:cxnChg>
        <pc:cxnChg chg="add del mod">
          <ac:chgData name="Tim Sullivan" userId="221513d9-1354-4c6e-836c-79ca89cc964e" providerId="ADAL" clId="{F21BE8DA-4BBC-444A-A9C7-6103F211AD26}" dt="2022-11-08T16:17:52.165" v="1505" actId="478"/>
          <ac:cxnSpMkLst>
            <pc:docMk/>
            <pc:sldMk cId="3743114400" sldId="260"/>
            <ac:cxnSpMk id="21" creationId="{4B78379F-F551-4451-A39A-704B013BAD4A}"/>
          </ac:cxnSpMkLst>
        </pc:cxnChg>
        <pc:cxnChg chg="add del mod">
          <ac:chgData name="Tim Sullivan" userId="221513d9-1354-4c6e-836c-79ca89cc964e" providerId="ADAL" clId="{F21BE8DA-4BBC-444A-A9C7-6103F211AD26}" dt="2022-11-08T16:17:52.165" v="1505" actId="478"/>
          <ac:cxnSpMkLst>
            <pc:docMk/>
            <pc:sldMk cId="3743114400" sldId="260"/>
            <ac:cxnSpMk id="22" creationId="{554DBDDA-D05D-45CE-91F7-4A39ECC69484}"/>
          </ac:cxnSpMkLst>
        </pc:cxnChg>
        <pc:cxnChg chg="add del mod">
          <ac:chgData name="Tim Sullivan" userId="221513d9-1354-4c6e-836c-79ca89cc964e" providerId="ADAL" clId="{F21BE8DA-4BBC-444A-A9C7-6103F211AD26}" dt="2022-11-08T16:17:52.165" v="1505" actId="478"/>
          <ac:cxnSpMkLst>
            <pc:docMk/>
            <pc:sldMk cId="3743114400" sldId="260"/>
            <ac:cxnSpMk id="23" creationId="{3CB07EC2-5F49-4B21-8E8A-5A543EED848D}"/>
          </ac:cxnSpMkLst>
        </pc:cxnChg>
        <pc:cxnChg chg="add del mod">
          <ac:chgData name="Tim Sullivan" userId="221513d9-1354-4c6e-836c-79ca89cc964e" providerId="ADAL" clId="{F21BE8DA-4BBC-444A-A9C7-6103F211AD26}" dt="2022-11-08T16:29:03.691" v="1736" actId="478"/>
          <ac:cxnSpMkLst>
            <pc:docMk/>
            <pc:sldMk cId="3743114400" sldId="260"/>
            <ac:cxnSpMk id="24" creationId="{CAB1F44E-773A-4161-98F3-868F751A31D8}"/>
          </ac:cxnSpMkLst>
        </pc:cxnChg>
        <pc:cxnChg chg="add del mod">
          <ac:chgData name="Tim Sullivan" userId="221513d9-1354-4c6e-836c-79ca89cc964e" providerId="ADAL" clId="{F21BE8DA-4BBC-444A-A9C7-6103F211AD26}" dt="2022-11-08T16:29:01.503" v="1735" actId="478"/>
          <ac:cxnSpMkLst>
            <pc:docMk/>
            <pc:sldMk cId="3743114400" sldId="260"/>
            <ac:cxnSpMk id="25" creationId="{FFE1F823-3790-45E7-9796-E07CF0D2CD8C}"/>
          </ac:cxnSpMkLst>
        </pc:cxnChg>
        <pc:cxnChg chg="add del mod">
          <ac:chgData name="Tim Sullivan" userId="221513d9-1354-4c6e-836c-79ca89cc964e" providerId="ADAL" clId="{F21BE8DA-4BBC-444A-A9C7-6103F211AD26}" dt="2022-11-08T16:29:01.503" v="1735" actId="478"/>
          <ac:cxnSpMkLst>
            <pc:docMk/>
            <pc:sldMk cId="3743114400" sldId="260"/>
            <ac:cxnSpMk id="26" creationId="{18FA7DE5-E6B0-4E08-B2E5-A5B8A1E76AB8}"/>
          </ac:cxnSpMkLst>
        </pc:cxnChg>
        <pc:cxnChg chg="add del mod">
          <ac:chgData name="Tim Sullivan" userId="221513d9-1354-4c6e-836c-79ca89cc964e" providerId="ADAL" clId="{F21BE8DA-4BBC-444A-A9C7-6103F211AD26}" dt="2022-11-08T16:29:01.503" v="1735" actId="478"/>
          <ac:cxnSpMkLst>
            <pc:docMk/>
            <pc:sldMk cId="3743114400" sldId="260"/>
            <ac:cxnSpMk id="27" creationId="{AAE7DFFD-D001-448C-AB8A-10C3B6DFCA67}"/>
          </ac:cxnSpMkLst>
        </pc:cxnChg>
        <pc:cxnChg chg="add del mod">
          <ac:chgData name="Tim Sullivan" userId="221513d9-1354-4c6e-836c-79ca89cc964e" providerId="ADAL" clId="{F21BE8DA-4BBC-444A-A9C7-6103F211AD26}" dt="2022-11-08T16:29:01.503" v="1735" actId="478"/>
          <ac:cxnSpMkLst>
            <pc:docMk/>
            <pc:sldMk cId="3743114400" sldId="260"/>
            <ac:cxnSpMk id="28" creationId="{16BFE8C1-42B5-4AB6-8E14-0139759F601D}"/>
          </ac:cxnSpMkLst>
        </pc:cxnChg>
        <pc:cxnChg chg="add del mod">
          <ac:chgData name="Tim Sullivan" userId="221513d9-1354-4c6e-836c-79ca89cc964e" providerId="ADAL" clId="{F21BE8DA-4BBC-444A-A9C7-6103F211AD26}" dt="2022-11-08T16:29:01.503" v="1735" actId="478"/>
          <ac:cxnSpMkLst>
            <pc:docMk/>
            <pc:sldMk cId="3743114400" sldId="260"/>
            <ac:cxnSpMk id="29" creationId="{CC200948-8788-4E69-9626-B3BFF9E72A36}"/>
          </ac:cxnSpMkLst>
        </pc:cxnChg>
        <pc:cxnChg chg="add del mod">
          <ac:chgData name="Tim Sullivan" userId="221513d9-1354-4c6e-836c-79ca89cc964e" providerId="ADAL" clId="{F21BE8DA-4BBC-444A-A9C7-6103F211AD26}" dt="2022-11-08T16:29:01.503" v="1735" actId="478"/>
          <ac:cxnSpMkLst>
            <pc:docMk/>
            <pc:sldMk cId="3743114400" sldId="260"/>
            <ac:cxnSpMk id="30" creationId="{D935CE29-E261-4F87-A4A5-D88533404010}"/>
          </ac:cxnSpMkLst>
        </pc:cxnChg>
        <pc:cxnChg chg="add del mod">
          <ac:chgData name="Tim Sullivan" userId="221513d9-1354-4c6e-836c-79ca89cc964e" providerId="ADAL" clId="{F21BE8DA-4BBC-444A-A9C7-6103F211AD26}" dt="2022-11-08T16:29:01.503" v="1735" actId="478"/>
          <ac:cxnSpMkLst>
            <pc:docMk/>
            <pc:sldMk cId="3743114400" sldId="260"/>
            <ac:cxnSpMk id="31" creationId="{1540A481-ED7B-496F-9FCA-A7798175E072}"/>
          </ac:cxnSpMkLst>
        </pc:cxnChg>
        <pc:cxnChg chg="add mod">
          <ac:chgData name="Tim Sullivan" userId="221513d9-1354-4c6e-836c-79ca89cc964e" providerId="ADAL" clId="{F21BE8DA-4BBC-444A-A9C7-6103F211AD26}" dt="2022-11-08T16:17:45.982" v="1503"/>
          <ac:cxnSpMkLst>
            <pc:docMk/>
            <pc:sldMk cId="3743114400" sldId="260"/>
            <ac:cxnSpMk id="43" creationId="{A7C19B5C-C0CC-41AA-82A5-FA12422A6F44}"/>
          </ac:cxnSpMkLst>
        </pc:cxnChg>
        <pc:cxnChg chg="add mod">
          <ac:chgData name="Tim Sullivan" userId="221513d9-1354-4c6e-836c-79ca89cc964e" providerId="ADAL" clId="{F21BE8DA-4BBC-444A-A9C7-6103F211AD26}" dt="2022-11-08T16:19:25.859" v="1533" actId="1076"/>
          <ac:cxnSpMkLst>
            <pc:docMk/>
            <pc:sldMk cId="3743114400" sldId="260"/>
            <ac:cxnSpMk id="47" creationId="{562798DA-A281-4C19-88B1-90A2920E1F9C}"/>
          </ac:cxnSpMkLst>
        </pc:cxnChg>
        <pc:cxnChg chg="add mod">
          <ac:chgData name="Tim Sullivan" userId="221513d9-1354-4c6e-836c-79ca89cc964e" providerId="ADAL" clId="{F21BE8DA-4BBC-444A-A9C7-6103F211AD26}" dt="2022-11-08T16:20:00.029" v="1545" actId="1076"/>
          <ac:cxnSpMkLst>
            <pc:docMk/>
            <pc:sldMk cId="3743114400" sldId="260"/>
            <ac:cxnSpMk id="48" creationId="{37C685B5-48F8-4E25-9E9F-C9F9F6757909}"/>
          </ac:cxnSpMkLst>
        </pc:cxnChg>
        <pc:cxnChg chg="add mod">
          <ac:chgData name="Tim Sullivan" userId="221513d9-1354-4c6e-836c-79ca89cc964e" providerId="ADAL" clId="{F21BE8DA-4BBC-444A-A9C7-6103F211AD26}" dt="2022-11-08T16:19:58.555" v="1544" actId="1076"/>
          <ac:cxnSpMkLst>
            <pc:docMk/>
            <pc:sldMk cId="3743114400" sldId="260"/>
            <ac:cxnSpMk id="49" creationId="{59B2B022-33F4-4C40-9D41-74A4C0CFE3D9}"/>
          </ac:cxnSpMkLst>
        </pc:cxnChg>
        <pc:cxnChg chg="add mod">
          <ac:chgData name="Tim Sullivan" userId="221513d9-1354-4c6e-836c-79ca89cc964e" providerId="ADAL" clId="{F21BE8DA-4BBC-444A-A9C7-6103F211AD26}" dt="2022-11-08T16:19:11.962" v="1527" actId="1076"/>
          <ac:cxnSpMkLst>
            <pc:docMk/>
            <pc:sldMk cId="3743114400" sldId="260"/>
            <ac:cxnSpMk id="50" creationId="{6F348984-6A23-4445-9B51-BD54C48AC315}"/>
          </ac:cxnSpMkLst>
        </pc:cxnChg>
        <pc:cxnChg chg="add mod">
          <ac:chgData name="Tim Sullivan" userId="221513d9-1354-4c6e-836c-79ca89cc964e" providerId="ADAL" clId="{F21BE8DA-4BBC-444A-A9C7-6103F211AD26}" dt="2022-11-08T16:19:48.663" v="1543" actId="1076"/>
          <ac:cxnSpMkLst>
            <pc:docMk/>
            <pc:sldMk cId="3743114400" sldId="260"/>
            <ac:cxnSpMk id="51" creationId="{C4034D0E-2C7D-4386-B143-33F6B5152AEB}"/>
          </ac:cxnSpMkLst>
        </pc:cxnChg>
        <pc:cxnChg chg="add mod">
          <ac:chgData name="Tim Sullivan" userId="221513d9-1354-4c6e-836c-79ca89cc964e" providerId="ADAL" clId="{F21BE8DA-4BBC-444A-A9C7-6103F211AD26}" dt="2022-11-08T16:19:46.625" v="1542" actId="1076"/>
          <ac:cxnSpMkLst>
            <pc:docMk/>
            <pc:sldMk cId="3743114400" sldId="260"/>
            <ac:cxnSpMk id="53" creationId="{388C9EFC-FAA3-4295-9310-DA018DB04728}"/>
          </ac:cxnSpMkLst>
        </pc:cxnChg>
        <pc:cxnChg chg="add mod">
          <ac:chgData name="Tim Sullivan" userId="221513d9-1354-4c6e-836c-79ca89cc964e" providerId="ADAL" clId="{F21BE8DA-4BBC-444A-A9C7-6103F211AD26}" dt="2022-11-08T16:19:43.817" v="1541" actId="1076"/>
          <ac:cxnSpMkLst>
            <pc:docMk/>
            <pc:sldMk cId="3743114400" sldId="260"/>
            <ac:cxnSpMk id="54" creationId="{A6D6A50D-2546-43B5-B663-F72EFD72EE07}"/>
          </ac:cxnSpMkLst>
        </pc:cxnChg>
        <pc:cxnChg chg="add mod ord">
          <ac:chgData name="Tim Sullivan" userId="221513d9-1354-4c6e-836c-79ca89cc964e" providerId="ADAL" clId="{F21BE8DA-4BBC-444A-A9C7-6103F211AD26}" dt="2022-11-08T16:24:23.176" v="1622" actId="167"/>
          <ac:cxnSpMkLst>
            <pc:docMk/>
            <pc:sldMk cId="3743114400" sldId="260"/>
            <ac:cxnSpMk id="58" creationId="{ACC9152A-AAFE-4FFB-8160-2AB8B62A424C}"/>
          </ac:cxnSpMkLst>
        </pc:cxnChg>
        <pc:cxnChg chg="add mod ord">
          <ac:chgData name="Tim Sullivan" userId="221513d9-1354-4c6e-836c-79ca89cc964e" providerId="ADAL" clId="{F21BE8DA-4BBC-444A-A9C7-6103F211AD26}" dt="2022-11-08T16:24:23.176" v="1622" actId="167"/>
          <ac:cxnSpMkLst>
            <pc:docMk/>
            <pc:sldMk cId="3743114400" sldId="260"/>
            <ac:cxnSpMk id="59" creationId="{FF53A689-A2FF-48A0-8D22-948D4C68C27F}"/>
          </ac:cxnSpMkLst>
        </pc:cxnChg>
        <pc:cxnChg chg="add mod ord">
          <ac:chgData name="Tim Sullivan" userId="221513d9-1354-4c6e-836c-79ca89cc964e" providerId="ADAL" clId="{F21BE8DA-4BBC-444A-A9C7-6103F211AD26}" dt="2022-11-08T16:24:23.176" v="1622" actId="167"/>
          <ac:cxnSpMkLst>
            <pc:docMk/>
            <pc:sldMk cId="3743114400" sldId="260"/>
            <ac:cxnSpMk id="64" creationId="{E6DD558B-1A64-4D4D-96BE-63F334E1D1AD}"/>
          </ac:cxnSpMkLst>
        </pc:cxnChg>
        <pc:cxnChg chg="add mod ord">
          <ac:chgData name="Tim Sullivan" userId="221513d9-1354-4c6e-836c-79ca89cc964e" providerId="ADAL" clId="{F21BE8DA-4BBC-444A-A9C7-6103F211AD26}" dt="2022-11-08T16:24:23.176" v="1622" actId="167"/>
          <ac:cxnSpMkLst>
            <pc:docMk/>
            <pc:sldMk cId="3743114400" sldId="260"/>
            <ac:cxnSpMk id="65" creationId="{214EDE8F-888B-4FFF-A979-3B0E0AF5315F}"/>
          </ac:cxnSpMkLst>
        </pc:cxnChg>
        <pc:cxnChg chg="add mod ord">
          <ac:chgData name="Tim Sullivan" userId="221513d9-1354-4c6e-836c-79ca89cc964e" providerId="ADAL" clId="{F21BE8DA-4BBC-444A-A9C7-6103F211AD26}" dt="2022-11-08T16:24:23.176" v="1622" actId="167"/>
          <ac:cxnSpMkLst>
            <pc:docMk/>
            <pc:sldMk cId="3743114400" sldId="260"/>
            <ac:cxnSpMk id="70" creationId="{704E0005-3D21-44DA-A2D0-823D8EB6236B}"/>
          </ac:cxnSpMkLst>
        </pc:cxnChg>
        <pc:cxnChg chg="add mod ord">
          <ac:chgData name="Tim Sullivan" userId="221513d9-1354-4c6e-836c-79ca89cc964e" providerId="ADAL" clId="{F21BE8DA-4BBC-444A-A9C7-6103F211AD26}" dt="2022-11-08T16:24:23.176" v="1622" actId="167"/>
          <ac:cxnSpMkLst>
            <pc:docMk/>
            <pc:sldMk cId="3743114400" sldId="260"/>
            <ac:cxnSpMk id="71" creationId="{4B614A08-1866-45CD-BD8F-5FCCCDA94B43}"/>
          </ac:cxnSpMkLst>
        </pc:cxnChg>
        <pc:cxnChg chg="add mod ord">
          <ac:chgData name="Tim Sullivan" userId="221513d9-1354-4c6e-836c-79ca89cc964e" providerId="ADAL" clId="{F21BE8DA-4BBC-444A-A9C7-6103F211AD26}" dt="2022-11-08T16:24:23.176" v="1622" actId="167"/>
          <ac:cxnSpMkLst>
            <pc:docMk/>
            <pc:sldMk cId="3743114400" sldId="260"/>
            <ac:cxnSpMk id="76" creationId="{CBD24C7B-5667-4A40-A0EC-1DF13BA77F6F}"/>
          </ac:cxnSpMkLst>
        </pc:cxnChg>
        <pc:cxnChg chg="add mod ord">
          <ac:chgData name="Tim Sullivan" userId="221513d9-1354-4c6e-836c-79ca89cc964e" providerId="ADAL" clId="{F21BE8DA-4BBC-444A-A9C7-6103F211AD26}" dt="2022-11-08T16:24:23.176" v="1622" actId="167"/>
          <ac:cxnSpMkLst>
            <pc:docMk/>
            <pc:sldMk cId="3743114400" sldId="260"/>
            <ac:cxnSpMk id="77" creationId="{98258590-7D63-4192-9434-1107C79FAA89}"/>
          </ac:cxnSpMkLst>
        </pc:cxnChg>
        <pc:cxnChg chg="add mod ord">
          <ac:chgData name="Tim Sullivan" userId="221513d9-1354-4c6e-836c-79ca89cc964e" providerId="ADAL" clId="{F21BE8DA-4BBC-444A-A9C7-6103F211AD26}" dt="2022-11-08T16:24:23.176" v="1622" actId="167"/>
          <ac:cxnSpMkLst>
            <pc:docMk/>
            <pc:sldMk cId="3743114400" sldId="260"/>
            <ac:cxnSpMk id="82" creationId="{88D3643E-B6E9-48B4-93F5-2ABF3652735E}"/>
          </ac:cxnSpMkLst>
        </pc:cxnChg>
        <pc:cxnChg chg="add mod ord">
          <ac:chgData name="Tim Sullivan" userId="221513d9-1354-4c6e-836c-79ca89cc964e" providerId="ADAL" clId="{F21BE8DA-4BBC-444A-A9C7-6103F211AD26}" dt="2022-11-08T16:24:23.176" v="1622" actId="167"/>
          <ac:cxnSpMkLst>
            <pc:docMk/>
            <pc:sldMk cId="3743114400" sldId="260"/>
            <ac:cxnSpMk id="83" creationId="{8B0629B1-47F1-4AE0-8AA2-6386CEDB227A}"/>
          </ac:cxnSpMkLst>
        </pc:cxnChg>
        <pc:cxnChg chg="add mod ord">
          <ac:chgData name="Tim Sullivan" userId="221513d9-1354-4c6e-836c-79ca89cc964e" providerId="ADAL" clId="{F21BE8DA-4BBC-444A-A9C7-6103F211AD26}" dt="2022-11-08T16:24:23.176" v="1622" actId="167"/>
          <ac:cxnSpMkLst>
            <pc:docMk/>
            <pc:sldMk cId="3743114400" sldId="260"/>
            <ac:cxnSpMk id="88" creationId="{27B8B42A-B6C4-4C74-A133-2E76B129F424}"/>
          </ac:cxnSpMkLst>
        </pc:cxnChg>
        <pc:cxnChg chg="add mod ord">
          <ac:chgData name="Tim Sullivan" userId="221513d9-1354-4c6e-836c-79ca89cc964e" providerId="ADAL" clId="{F21BE8DA-4BBC-444A-A9C7-6103F211AD26}" dt="2022-11-08T16:24:23.176" v="1622" actId="167"/>
          <ac:cxnSpMkLst>
            <pc:docMk/>
            <pc:sldMk cId="3743114400" sldId="260"/>
            <ac:cxnSpMk id="89" creationId="{E8A545D1-CA40-405D-A334-FE678012650B}"/>
          </ac:cxnSpMkLst>
        </pc:cxnChg>
        <pc:cxnChg chg="add mod">
          <ac:chgData name="Tim Sullivan" userId="221513d9-1354-4c6e-836c-79ca89cc964e" providerId="ADAL" clId="{F21BE8DA-4BBC-444A-A9C7-6103F211AD26}" dt="2022-11-08T16:23:47.069" v="1619"/>
          <ac:cxnSpMkLst>
            <pc:docMk/>
            <pc:sldMk cId="3743114400" sldId="260"/>
            <ac:cxnSpMk id="95" creationId="{56059E72-0C16-4FCF-B6E6-EFCB5ABF606E}"/>
          </ac:cxnSpMkLst>
        </pc:cxnChg>
        <pc:cxnChg chg="add mod">
          <ac:chgData name="Tim Sullivan" userId="221513d9-1354-4c6e-836c-79ca89cc964e" providerId="ADAL" clId="{F21BE8DA-4BBC-444A-A9C7-6103F211AD26}" dt="2022-11-08T16:23:47.069" v="1619"/>
          <ac:cxnSpMkLst>
            <pc:docMk/>
            <pc:sldMk cId="3743114400" sldId="260"/>
            <ac:cxnSpMk id="96" creationId="{8DC56A92-1B7A-49E5-8FE3-C4A2B1A7BF90}"/>
          </ac:cxnSpMkLst>
        </pc:cxnChg>
        <pc:cxnChg chg="add mod">
          <ac:chgData name="Tim Sullivan" userId="221513d9-1354-4c6e-836c-79ca89cc964e" providerId="ADAL" clId="{F21BE8DA-4BBC-444A-A9C7-6103F211AD26}" dt="2022-11-08T16:25:03.936" v="1645" actId="14100"/>
          <ac:cxnSpMkLst>
            <pc:docMk/>
            <pc:sldMk cId="3743114400" sldId="260"/>
            <ac:cxnSpMk id="98" creationId="{0145D973-417C-4E23-BD2B-BC4DDE43C9FD}"/>
          </ac:cxnSpMkLst>
        </pc:cxnChg>
        <pc:cxnChg chg="add mod">
          <ac:chgData name="Tim Sullivan" userId="221513d9-1354-4c6e-836c-79ca89cc964e" providerId="ADAL" clId="{F21BE8DA-4BBC-444A-A9C7-6103F211AD26}" dt="2022-11-08T17:52:20.764" v="1746" actId="1076"/>
          <ac:cxnSpMkLst>
            <pc:docMk/>
            <pc:sldMk cId="3743114400" sldId="260"/>
            <ac:cxnSpMk id="100" creationId="{2328DC7E-AD25-4F00-9463-F46A3596AB25}"/>
          </ac:cxnSpMkLst>
        </pc:cxnChg>
        <pc:cxnChg chg="add mod">
          <ac:chgData name="Tim Sullivan" userId="221513d9-1354-4c6e-836c-79ca89cc964e" providerId="ADAL" clId="{F21BE8DA-4BBC-444A-A9C7-6103F211AD26}" dt="2022-11-08T17:52:07.970" v="1744" actId="1076"/>
          <ac:cxnSpMkLst>
            <pc:docMk/>
            <pc:sldMk cId="3743114400" sldId="260"/>
            <ac:cxnSpMk id="103" creationId="{681BC6CD-3EC9-432B-99CF-CBECDE7B94F2}"/>
          </ac:cxnSpMkLst>
        </pc:cxnChg>
      </pc:sldChg>
      <pc:sldChg chg="addSp delSp modSp new mod">
        <pc:chgData name="Tim Sullivan" userId="221513d9-1354-4c6e-836c-79ca89cc964e" providerId="ADAL" clId="{F21BE8DA-4BBC-444A-A9C7-6103F211AD26}" dt="2022-11-08T22:21:48.781" v="1918" actId="1076"/>
        <pc:sldMkLst>
          <pc:docMk/>
          <pc:sldMk cId="2008444891" sldId="261"/>
        </pc:sldMkLst>
        <pc:spChg chg="del">
          <ac:chgData name="Tim Sullivan" userId="221513d9-1354-4c6e-836c-79ca89cc964e" providerId="ADAL" clId="{F21BE8DA-4BBC-444A-A9C7-6103F211AD26}" dt="2022-11-08T22:16:15.975" v="1751" actId="478"/>
          <ac:spMkLst>
            <pc:docMk/>
            <pc:sldMk cId="2008444891" sldId="261"/>
            <ac:spMk id="2" creationId="{D1FD917C-78EC-48BE-9746-8AEEF1CB83F1}"/>
          </ac:spMkLst>
        </pc:spChg>
        <pc:spChg chg="del">
          <ac:chgData name="Tim Sullivan" userId="221513d9-1354-4c6e-836c-79ca89cc964e" providerId="ADAL" clId="{F21BE8DA-4BBC-444A-A9C7-6103F211AD26}" dt="2022-11-08T22:16:15.975" v="1751" actId="478"/>
          <ac:spMkLst>
            <pc:docMk/>
            <pc:sldMk cId="2008444891" sldId="261"/>
            <ac:spMk id="3" creationId="{6FF917F2-CEC3-468D-9E66-9A3B957F1F5E}"/>
          </ac:spMkLst>
        </pc:spChg>
        <pc:spChg chg="add mod">
          <ac:chgData name="Tim Sullivan" userId="221513d9-1354-4c6e-836c-79ca89cc964e" providerId="ADAL" clId="{F21BE8DA-4BBC-444A-A9C7-6103F211AD26}" dt="2022-11-08T22:16:23.475" v="1752"/>
          <ac:spMkLst>
            <pc:docMk/>
            <pc:sldMk cId="2008444891" sldId="261"/>
            <ac:spMk id="4" creationId="{8AA672B2-5027-4307-9B24-2790CA070665}"/>
          </ac:spMkLst>
        </pc:spChg>
        <pc:spChg chg="add mod">
          <ac:chgData name="Tim Sullivan" userId="221513d9-1354-4c6e-836c-79ca89cc964e" providerId="ADAL" clId="{F21BE8DA-4BBC-444A-A9C7-6103F211AD26}" dt="2022-11-08T22:16:23.475" v="1752"/>
          <ac:spMkLst>
            <pc:docMk/>
            <pc:sldMk cId="2008444891" sldId="261"/>
            <ac:spMk id="10" creationId="{950AFEC7-2BC1-407B-88FD-0615E4F5EDF3}"/>
          </ac:spMkLst>
        </pc:spChg>
        <pc:spChg chg="add mod">
          <ac:chgData name="Tim Sullivan" userId="221513d9-1354-4c6e-836c-79ca89cc964e" providerId="ADAL" clId="{F21BE8DA-4BBC-444A-A9C7-6103F211AD26}" dt="2022-11-08T22:16:23.475" v="1752"/>
          <ac:spMkLst>
            <pc:docMk/>
            <pc:sldMk cId="2008444891" sldId="261"/>
            <ac:spMk id="13" creationId="{9D36E67C-4499-412A-93FA-BBDBF674CA52}"/>
          </ac:spMkLst>
        </pc:spChg>
        <pc:spChg chg="add mod">
          <ac:chgData name="Tim Sullivan" userId="221513d9-1354-4c6e-836c-79ca89cc964e" providerId="ADAL" clId="{F21BE8DA-4BBC-444A-A9C7-6103F211AD26}" dt="2022-11-08T22:16:23.475" v="1752"/>
          <ac:spMkLst>
            <pc:docMk/>
            <pc:sldMk cId="2008444891" sldId="261"/>
            <ac:spMk id="14" creationId="{08188A6E-42ED-4B77-BA0B-BFB5E81FCC04}"/>
          </ac:spMkLst>
        </pc:spChg>
        <pc:spChg chg="add mod ord">
          <ac:chgData name="Tim Sullivan" userId="221513d9-1354-4c6e-836c-79ca89cc964e" providerId="ADAL" clId="{F21BE8DA-4BBC-444A-A9C7-6103F211AD26}" dt="2022-11-08T22:21:20.258" v="1914" actId="166"/>
          <ac:spMkLst>
            <pc:docMk/>
            <pc:sldMk cId="2008444891" sldId="261"/>
            <ac:spMk id="32" creationId="{8D6E9F21-F7BD-4718-B437-315B1C8CC9F0}"/>
          </ac:spMkLst>
        </pc:spChg>
        <pc:spChg chg="add mod ord">
          <ac:chgData name="Tim Sullivan" userId="221513d9-1354-4c6e-836c-79ca89cc964e" providerId="ADAL" clId="{F21BE8DA-4BBC-444A-A9C7-6103F211AD26}" dt="2022-11-08T22:21:30.191" v="1915" actId="166"/>
          <ac:spMkLst>
            <pc:docMk/>
            <pc:sldMk cId="2008444891" sldId="261"/>
            <ac:spMk id="33" creationId="{7F64F6D6-3415-4BB4-A12B-1C08CCC43596}"/>
          </ac:spMkLst>
        </pc:spChg>
        <pc:spChg chg="add mod ord">
          <ac:chgData name="Tim Sullivan" userId="221513d9-1354-4c6e-836c-79ca89cc964e" providerId="ADAL" clId="{F21BE8DA-4BBC-444A-A9C7-6103F211AD26}" dt="2022-11-08T22:21:30.191" v="1915" actId="166"/>
          <ac:spMkLst>
            <pc:docMk/>
            <pc:sldMk cId="2008444891" sldId="261"/>
            <ac:spMk id="34" creationId="{9494D08C-D527-46DC-A4DD-01C33EE98C77}"/>
          </ac:spMkLst>
        </pc:spChg>
        <pc:spChg chg="add mod ord">
          <ac:chgData name="Tim Sullivan" userId="221513d9-1354-4c6e-836c-79ca89cc964e" providerId="ADAL" clId="{F21BE8DA-4BBC-444A-A9C7-6103F211AD26}" dt="2022-11-08T22:21:48.781" v="1918" actId="1076"/>
          <ac:spMkLst>
            <pc:docMk/>
            <pc:sldMk cId="2008444891" sldId="261"/>
            <ac:spMk id="35" creationId="{D39E25EB-E389-47F0-85AC-3612FB53A289}"/>
          </ac:spMkLst>
        </pc:spChg>
        <pc:spChg chg="add mod ord">
          <ac:chgData name="Tim Sullivan" userId="221513d9-1354-4c6e-836c-79ca89cc964e" providerId="ADAL" clId="{F21BE8DA-4BBC-444A-A9C7-6103F211AD26}" dt="2022-11-08T22:21:38.545" v="1916" actId="166"/>
          <ac:spMkLst>
            <pc:docMk/>
            <pc:sldMk cId="2008444891" sldId="261"/>
            <ac:spMk id="36" creationId="{3C290360-7A69-4AC4-8241-57C0FC27DF95}"/>
          </ac:spMkLst>
        </pc:spChg>
        <pc:spChg chg="add mod">
          <ac:chgData name="Tim Sullivan" userId="221513d9-1354-4c6e-836c-79ca89cc964e" providerId="ADAL" clId="{F21BE8DA-4BBC-444A-A9C7-6103F211AD26}" dt="2022-11-08T22:16:47.149" v="1757" actId="14100"/>
          <ac:spMkLst>
            <pc:docMk/>
            <pc:sldMk cId="2008444891" sldId="261"/>
            <ac:spMk id="37" creationId="{A235CC61-E236-4A88-8A49-A91CB01B633B}"/>
          </ac:spMkLst>
        </pc:spChg>
        <pc:spChg chg="add del mod">
          <ac:chgData name="Tim Sullivan" userId="221513d9-1354-4c6e-836c-79ca89cc964e" providerId="ADAL" clId="{F21BE8DA-4BBC-444A-A9C7-6103F211AD26}" dt="2022-11-08T22:17:37.945" v="1769" actId="478"/>
          <ac:spMkLst>
            <pc:docMk/>
            <pc:sldMk cId="2008444891" sldId="261"/>
            <ac:spMk id="38" creationId="{80EA0EC7-CFDA-4C47-A68A-0AA2623C25AE}"/>
          </ac:spMkLst>
        </pc:spChg>
        <pc:spChg chg="add del mod">
          <ac:chgData name="Tim Sullivan" userId="221513d9-1354-4c6e-836c-79ca89cc964e" providerId="ADAL" clId="{F21BE8DA-4BBC-444A-A9C7-6103F211AD26}" dt="2022-11-08T22:17:35.328" v="1768" actId="478"/>
          <ac:spMkLst>
            <pc:docMk/>
            <pc:sldMk cId="2008444891" sldId="261"/>
            <ac:spMk id="39" creationId="{8E89B7D6-1B27-4B25-9E20-D6DB0AC70AAE}"/>
          </ac:spMkLst>
        </pc:spChg>
        <pc:spChg chg="add del mod">
          <ac:chgData name="Tim Sullivan" userId="221513d9-1354-4c6e-836c-79ca89cc964e" providerId="ADAL" clId="{F21BE8DA-4BBC-444A-A9C7-6103F211AD26}" dt="2022-11-08T22:17:54.261" v="1775" actId="478"/>
          <ac:spMkLst>
            <pc:docMk/>
            <pc:sldMk cId="2008444891" sldId="261"/>
            <ac:spMk id="40" creationId="{4A5ABC52-D2EC-40CC-8AC7-208AD61327F5}"/>
          </ac:spMkLst>
        </pc:spChg>
        <pc:spChg chg="add del mod">
          <ac:chgData name="Tim Sullivan" userId="221513d9-1354-4c6e-836c-79ca89cc964e" providerId="ADAL" clId="{F21BE8DA-4BBC-444A-A9C7-6103F211AD26}" dt="2022-11-08T22:17:52.797" v="1774" actId="478"/>
          <ac:spMkLst>
            <pc:docMk/>
            <pc:sldMk cId="2008444891" sldId="261"/>
            <ac:spMk id="41" creationId="{2B8C6900-1B2C-4DA4-809A-E7A251840B56}"/>
          </ac:spMkLst>
        </pc:spChg>
        <pc:spChg chg="add mod">
          <ac:chgData name="Tim Sullivan" userId="221513d9-1354-4c6e-836c-79ca89cc964e" providerId="ADAL" clId="{F21BE8DA-4BBC-444A-A9C7-6103F211AD26}" dt="2022-11-08T22:16:23.475" v="1752"/>
          <ac:spMkLst>
            <pc:docMk/>
            <pc:sldMk cId="2008444891" sldId="261"/>
            <ac:spMk id="42" creationId="{C4B685DB-7FEF-47E5-BCC6-B64AF1CE34BB}"/>
          </ac:spMkLst>
        </pc:spChg>
        <pc:spChg chg="add mod">
          <ac:chgData name="Tim Sullivan" userId="221513d9-1354-4c6e-836c-79ca89cc964e" providerId="ADAL" clId="{F21BE8DA-4BBC-444A-A9C7-6103F211AD26}" dt="2022-11-08T22:16:23.475" v="1752"/>
          <ac:spMkLst>
            <pc:docMk/>
            <pc:sldMk cId="2008444891" sldId="261"/>
            <ac:spMk id="44" creationId="{29D0BE14-6CC7-48B5-A070-C6786866E26B}"/>
          </ac:spMkLst>
        </pc:spChg>
        <pc:spChg chg="add mod">
          <ac:chgData name="Tim Sullivan" userId="221513d9-1354-4c6e-836c-79ca89cc964e" providerId="ADAL" clId="{F21BE8DA-4BBC-444A-A9C7-6103F211AD26}" dt="2022-11-08T22:16:23.475" v="1752"/>
          <ac:spMkLst>
            <pc:docMk/>
            <pc:sldMk cId="2008444891" sldId="261"/>
            <ac:spMk id="45" creationId="{BECC3E4F-C5E7-466F-976D-D41A743E7A6B}"/>
          </ac:spMkLst>
        </pc:spChg>
        <pc:spChg chg="add mod">
          <ac:chgData name="Tim Sullivan" userId="221513d9-1354-4c6e-836c-79ca89cc964e" providerId="ADAL" clId="{F21BE8DA-4BBC-444A-A9C7-6103F211AD26}" dt="2022-11-08T22:19:54.166" v="1826" actId="20577"/>
          <ac:spMkLst>
            <pc:docMk/>
            <pc:sldMk cId="2008444891" sldId="261"/>
            <ac:spMk id="46" creationId="{C476F595-39D2-4945-93D3-32A56D0FDB94}"/>
          </ac:spMkLst>
        </pc:spChg>
        <pc:spChg chg="add mod">
          <ac:chgData name="Tim Sullivan" userId="221513d9-1354-4c6e-836c-79ca89cc964e" providerId="ADAL" clId="{F21BE8DA-4BBC-444A-A9C7-6103F211AD26}" dt="2022-11-08T22:16:23.475" v="1752"/>
          <ac:spMkLst>
            <pc:docMk/>
            <pc:sldMk cId="2008444891" sldId="261"/>
            <ac:spMk id="49" creationId="{E4D6EEC1-6232-42C0-9F92-4722427E76EC}"/>
          </ac:spMkLst>
        </pc:sp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5" creationId="{12F9EC8B-44BE-4CEB-9CAF-B87C50FF9E2D}"/>
          </ac:cxnSpMkLst>
        </pc:cxnChg>
        <pc:cxnChg chg="add del mod">
          <ac:chgData name="Tim Sullivan" userId="221513d9-1354-4c6e-836c-79ca89cc964e" providerId="ADAL" clId="{F21BE8DA-4BBC-444A-A9C7-6103F211AD26}" dt="2022-11-08T22:17:31.782" v="1767" actId="478"/>
          <ac:cxnSpMkLst>
            <pc:docMk/>
            <pc:sldMk cId="2008444891" sldId="261"/>
            <ac:cxnSpMk id="6" creationId="{01AAB6DC-F569-454E-81A8-75CF7A0C8925}"/>
          </ac:cxnSpMkLst>
        </pc:cxnChg>
        <pc:cxnChg chg="add del mod">
          <ac:chgData name="Tim Sullivan" userId="221513d9-1354-4c6e-836c-79ca89cc964e" providerId="ADAL" clId="{F21BE8DA-4BBC-444A-A9C7-6103F211AD26}" dt="2022-11-08T22:19:40.884" v="1814" actId="478"/>
          <ac:cxnSpMkLst>
            <pc:docMk/>
            <pc:sldMk cId="2008444891" sldId="261"/>
            <ac:cxnSpMk id="7" creationId="{48163F3A-4236-4C8E-B995-A81669C4B411}"/>
          </ac:cxnSpMkLst>
        </pc:cxnChg>
        <pc:cxnChg chg="add del mod">
          <ac:chgData name="Tim Sullivan" userId="221513d9-1354-4c6e-836c-79ca89cc964e" providerId="ADAL" clId="{F21BE8DA-4BBC-444A-A9C7-6103F211AD26}" dt="2022-11-08T22:19:39.729" v="1813" actId="478"/>
          <ac:cxnSpMkLst>
            <pc:docMk/>
            <pc:sldMk cId="2008444891" sldId="261"/>
            <ac:cxnSpMk id="8" creationId="{AC43692D-C4BD-447B-B91D-9E348628EB80}"/>
          </ac:cxnSpMkLst>
        </pc:cxnChg>
        <pc:cxnChg chg="add mod">
          <ac:chgData name="Tim Sullivan" userId="221513d9-1354-4c6e-836c-79ca89cc964e" providerId="ADAL" clId="{F21BE8DA-4BBC-444A-A9C7-6103F211AD26}" dt="2022-11-08T22:19:34.787" v="1812" actId="14100"/>
          <ac:cxnSpMkLst>
            <pc:docMk/>
            <pc:sldMk cId="2008444891" sldId="261"/>
            <ac:cxnSpMk id="9" creationId="{8D3E13C4-D9BF-46D6-95F3-AF40B7FEAE8F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11" creationId="{53CABF56-7305-4966-95EE-40B2BD5DE78B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12" creationId="{34EB9185-8B82-470D-B188-A68F4614A35B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15" creationId="{EA608B60-0808-431B-8CBC-642FC26F7921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16" creationId="{F55CEE49-193C-4115-BFEA-7A0FCE585EE5}"/>
          </ac:cxnSpMkLst>
        </pc:cxnChg>
        <pc:cxnChg chg="add del mod">
          <ac:chgData name="Tim Sullivan" userId="221513d9-1354-4c6e-836c-79ca89cc964e" providerId="ADAL" clId="{F21BE8DA-4BBC-444A-A9C7-6103F211AD26}" dt="2022-11-08T22:16:53.692" v="1761" actId="478"/>
          <ac:cxnSpMkLst>
            <pc:docMk/>
            <pc:sldMk cId="2008444891" sldId="261"/>
            <ac:cxnSpMk id="17" creationId="{8E6C1EC9-D467-4A84-A74F-93A73A437A3A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18" creationId="{3B205E4A-1932-48C9-A4AD-46EB03554BA9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19" creationId="{03AE36C4-ED6C-4AFB-AC13-B39DB4FF1FA7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20" creationId="{B3D0FB58-529B-4013-A85E-CBEFFC537AB7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21" creationId="{DB94152E-E699-471C-8693-279DFC2883AE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22" creationId="{C3BE0DAA-092A-49D4-A143-DF6E625C0F16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23" creationId="{1325CDAD-BE27-47B0-ADBC-7A9CE136A986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24" creationId="{89CFF52C-918F-4280-BE17-EFA160923839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25" creationId="{C36844AE-06A3-429B-B7DE-125FEE3E363C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26" creationId="{C27DC149-F713-4758-8641-4230CE754954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27" creationId="{5F724512-2DC6-4BBB-8C17-C808F9C2F76A}"/>
          </ac:cxnSpMkLst>
        </pc:cxnChg>
        <pc:cxnChg chg="add del mod">
          <ac:chgData name="Tim Sullivan" userId="221513d9-1354-4c6e-836c-79ca89cc964e" providerId="ADAL" clId="{F21BE8DA-4BBC-444A-A9C7-6103F211AD26}" dt="2022-11-08T22:17:50.090" v="1773" actId="478"/>
          <ac:cxnSpMkLst>
            <pc:docMk/>
            <pc:sldMk cId="2008444891" sldId="261"/>
            <ac:cxnSpMk id="28" creationId="{52DD4F6E-0F85-4998-A7B9-959AAE4666E5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29" creationId="{D5355BBA-A33E-4464-A824-2604180A0321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30" creationId="{FC9A57FF-A68A-4FF0-AE6F-34DD97D77E38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31" creationId="{C2932248-CF64-4749-B4F5-A3BEB5B07998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43" creationId="{35070C08-72DB-47C8-9B07-00F83F6293C7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47" creationId="{486F19C5-0CBB-4218-898E-5613A6733C74}"/>
          </ac:cxnSpMkLst>
        </pc:cxnChg>
        <pc:cxnChg chg="add mod">
          <ac:chgData name="Tim Sullivan" userId="221513d9-1354-4c6e-836c-79ca89cc964e" providerId="ADAL" clId="{F21BE8DA-4BBC-444A-A9C7-6103F211AD26}" dt="2022-11-08T22:16:23.475" v="1752"/>
          <ac:cxnSpMkLst>
            <pc:docMk/>
            <pc:sldMk cId="2008444891" sldId="261"/>
            <ac:cxnSpMk id="48" creationId="{4B12841C-BD99-4524-8CCD-3218CD53165A}"/>
          </ac:cxnSpMkLst>
        </pc:cxnChg>
        <pc:cxnChg chg="add mod">
          <ac:chgData name="Tim Sullivan" userId="221513d9-1354-4c6e-836c-79ca89cc964e" providerId="ADAL" clId="{F21BE8DA-4BBC-444A-A9C7-6103F211AD26}" dt="2022-11-08T22:20:00.359" v="1827" actId="14100"/>
          <ac:cxnSpMkLst>
            <pc:docMk/>
            <pc:sldMk cId="2008444891" sldId="261"/>
            <ac:cxnSpMk id="52" creationId="{4DB373A7-540A-4800-B287-C91BA04FBFF9}"/>
          </ac:cxnSpMkLst>
        </pc:cxnChg>
        <pc:cxnChg chg="add mod">
          <ac:chgData name="Tim Sullivan" userId="221513d9-1354-4c6e-836c-79ca89cc964e" providerId="ADAL" clId="{F21BE8DA-4BBC-444A-A9C7-6103F211AD26}" dt="2022-11-08T22:19:29.714" v="1810" actId="14100"/>
          <ac:cxnSpMkLst>
            <pc:docMk/>
            <pc:sldMk cId="2008444891" sldId="261"/>
            <ac:cxnSpMk id="53" creationId="{B23F40A6-8503-4DFE-8A13-EC415D446DE5}"/>
          </ac:cxnSpMkLst>
        </pc:cxnChg>
        <pc:cxnChg chg="add mod">
          <ac:chgData name="Tim Sullivan" userId="221513d9-1354-4c6e-836c-79ca89cc964e" providerId="ADAL" clId="{F21BE8DA-4BBC-444A-A9C7-6103F211AD26}" dt="2022-11-08T22:18:35.001" v="1787" actId="14100"/>
          <ac:cxnSpMkLst>
            <pc:docMk/>
            <pc:sldMk cId="2008444891" sldId="261"/>
            <ac:cxnSpMk id="54" creationId="{C7EFFBAD-8258-4167-A424-21D8E5EE7E60}"/>
          </ac:cxnSpMkLst>
        </pc:cxnChg>
        <pc:cxnChg chg="add mod">
          <ac:chgData name="Tim Sullivan" userId="221513d9-1354-4c6e-836c-79ca89cc964e" providerId="ADAL" clId="{F21BE8DA-4BBC-444A-A9C7-6103F211AD26}" dt="2022-11-08T22:19:27.049" v="1809" actId="14100"/>
          <ac:cxnSpMkLst>
            <pc:docMk/>
            <pc:sldMk cId="2008444891" sldId="261"/>
            <ac:cxnSpMk id="57" creationId="{09427284-E7AE-4624-B375-8900A72BEF54}"/>
          </ac:cxnSpMkLst>
        </pc:cxnChg>
        <pc:cxnChg chg="add mod">
          <ac:chgData name="Tim Sullivan" userId="221513d9-1354-4c6e-836c-79ca89cc964e" providerId="ADAL" clId="{F21BE8DA-4BBC-444A-A9C7-6103F211AD26}" dt="2022-11-08T22:19:23.227" v="1808" actId="14100"/>
          <ac:cxnSpMkLst>
            <pc:docMk/>
            <pc:sldMk cId="2008444891" sldId="261"/>
            <ac:cxnSpMk id="59" creationId="{13E73B69-7246-4B51-B099-8863ECFDAF1C}"/>
          </ac:cxnSpMkLst>
        </pc:cxnChg>
        <pc:cxnChg chg="add mod">
          <ac:chgData name="Tim Sullivan" userId="221513d9-1354-4c6e-836c-79ca89cc964e" providerId="ADAL" clId="{F21BE8DA-4BBC-444A-A9C7-6103F211AD26}" dt="2022-11-08T22:19:20.335" v="1807" actId="14100"/>
          <ac:cxnSpMkLst>
            <pc:docMk/>
            <pc:sldMk cId="2008444891" sldId="261"/>
            <ac:cxnSpMk id="61" creationId="{7A732E76-F2A1-4BFD-A553-5E7FC77E8E25}"/>
          </ac:cxnSpMkLst>
        </pc:cxnChg>
        <pc:cxnChg chg="add mod">
          <ac:chgData name="Tim Sullivan" userId="221513d9-1354-4c6e-836c-79ca89cc964e" providerId="ADAL" clId="{F21BE8DA-4BBC-444A-A9C7-6103F211AD26}" dt="2022-11-08T22:19:17.887" v="1806" actId="14100"/>
          <ac:cxnSpMkLst>
            <pc:docMk/>
            <pc:sldMk cId="2008444891" sldId="261"/>
            <ac:cxnSpMk id="63" creationId="{51805694-6FD9-40AC-B611-C7E25C5F4FE3}"/>
          </ac:cxnSpMkLst>
        </pc:cxnChg>
        <pc:cxnChg chg="add mod">
          <ac:chgData name="Tim Sullivan" userId="221513d9-1354-4c6e-836c-79ca89cc964e" providerId="ADAL" clId="{F21BE8DA-4BBC-444A-A9C7-6103F211AD26}" dt="2022-11-08T22:19:09.073" v="1803" actId="14100"/>
          <ac:cxnSpMkLst>
            <pc:docMk/>
            <pc:sldMk cId="2008444891" sldId="261"/>
            <ac:cxnSpMk id="65" creationId="{E3F5DDAD-F42B-487D-B452-0F2BC4987AAF}"/>
          </ac:cxnSpMkLst>
        </pc:cxnChg>
        <pc:cxnChg chg="add mod">
          <ac:chgData name="Tim Sullivan" userId="221513d9-1354-4c6e-836c-79ca89cc964e" providerId="ADAL" clId="{F21BE8DA-4BBC-444A-A9C7-6103F211AD26}" dt="2022-11-08T22:19:15.201" v="1805" actId="1076"/>
          <ac:cxnSpMkLst>
            <pc:docMk/>
            <pc:sldMk cId="2008444891" sldId="261"/>
            <ac:cxnSpMk id="67" creationId="{95D3388D-DE40-4E69-AB88-625DFD025A69}"/>
          </ac:cxnSpMkLst>
        </pc:cxnChg>
        <pc:cxnChg chg="add mod">
          <ac:chgData name="Tim Sullivan" userId="221513d9-1354-4c6e-836c-79ca89cc964e" providerId="ADAL" clId="{F21BE8DA-4BBC-444A-A9C7-6103F211AD26}" dt="2022-11-08T22:20:51.463" v="1846" actId="1076"/>
          <ac:cxnSpMkLst>
            <pc:docMk/>
            <pc:sldMk cId="2008444891" sldId="261"/>
            <ac:cxnSpMk id="76" creationId="{5560768D-204E-4D17-97E6-11A3297379A5}"/>
          </ac:cxnSpMkLst>
        </pc:cxnChg>
        <pc:cxnChg chg="add mod">
          <ac:chgData name="Tim Sullivan" userId="221513d9-1354-4c6e-836c-79ca89cc964e" providerId="ADAL" clId="{F21BE8DA-4BBC-444A-A9C7-6103F211AD26}" dt="2022-11-08T22:20:43.959" v="1843" actId="1076"/>
          <ac:cxnSpMkLst>
            <pc:docMk/>
            <pc:sldMk cId="2008444891" sldId="261"/>
            <ac:cxnSpMk id="77" creationId="{15C0F836-E100-4C08-A88C-E34BE4C8AE4F}"/>
          </ac:cxnSpMkLst>
        </pc:cxnChg>
        <pc:cxnChg chg="add mod">
          <ac:chgData name="Tim Sullivan" userId="221513d9-1354-4c6e-836c-79ca89cc964e" providerId="ADAL" clId="{F21BE8DA-4BBC-444A-A9C7-6103F211AD26}" dt="2022-11-08T22:20:33.005" v="1837" actId="1076"/>
          <ac:cxnSpMkLst>
            <pc:docMk/>
            <pc:sldMk cId="2008444891" sldId="261"/>
            <ac:cxnSpMk id="78" creationId="{4419160F-B508-47A3-B84E-C7F6AE88752C}"/>
          </ac:cxnSpMkLst>
        </pc:cxnChg>
        <pc:cxnChg chg="add mod">
          <ac:chgData name="Tim Sullivan" userId="221513d9-1354-4c6e-836c-79ca89cc964e" providerId="ADAL" clId="{F21BE8DA-4BBC-444A-A9C7-6103F211AD26}" dt="2022-11-08T22:20:25.225" v="1834" actId="14100"/>
          <ac:cxnSpMkLst>
            <pc:docMk/>
            <pc:sldMk cId="2008444891" sldId="261"/>
            <ac:cxnSpMk id="79" creationId="{FA2475AD-46D2-4E71-9FED-8F3E18EE3D82}"/>
          </ac:cxnSpMkLst>
        </pc:cxnChg>
        <pc:cxnChg chg="add mod">
          <ac:chgData name="Tim Sullivan" userId="221513d9-1354-4c6e-836c-79ca89cc964e" providerId="ADAL" clId="{F21BE8DA-4BBC-444A-A9C7-6103F211AD26}" dt="2022-11-08T22:20:35.064" v="1838" actId="1076"/>
          <ac:cxnSpMkLst>
            <pc:docMk/>
            <pc:sldMk cId="2008444891" sldId="261"/>
            <ac:cxnSpMk id="80" creationId="{5896E075-F44E-45DF-9CFC-28D9E8047266}"/>
          </ac:cxnSpMkLst>
        </pc:cxnChg>
        <pc:cxnChg chg="add mod">
          <ac:chgData name="Tim Sullivan" userId="221513d9-1354-4c6e-836c-79ca89cc964e" providerId="ADAL" clId="{F21BE8DA-4BBC-444A-A9C7-6103F211AD26}" dt="2022-11-08T22:21:13.084" v="1913" actId="1035"/>
          <ac:cxnSpMkLst>
            <pc:docMk/>
            <pc:sldMk cId="2008444891" sldId="261"/>
            <ac:cxnSpMk id="92" creationId="{DCB2823E-8B96-4835-99F2-6AAAF25D7928}"/>
          </ac:cxnSpMkLst>
        </pc:cxnChg>
      </pc:sldChg>
    </pc:docChg>
  </pc:docChgLst>
  <pc:docChgLst>
    <pc:chgData name="Tim Sullivan" userId="221513d9-1354-4c6e-836c-79ca89cc964e" providerId="ADAL" clId="{8DE565A5-8134-49B3-BCF3-53D137A8DBE1}"/>
    <pc:docChg chg="modSld">
      <pc:chgData name="Tim Sullivan" userId="221513d9-1354-4c6e-836c-79ca89cc964e" providerId="ADAL" clId="{8DE565A5-8134-49B3-BCF3-53D137A8DBE1}" dt="2022-11-29T17:13:01.888" v="14" actId="1076"/>
      <pc:docMkLst>
        <pc:docMk/>
      </pc:docMkLst>
      <pc:sldChg chg="addSp modSp mod">
        <pc:chgData name="Tim Sullivan" userId="221513d9-1354-4c6e-836c-79ca89cc964e" providerId="ADAL" clId="{8DE565A5-8134-49B3-BCF3-53D137A8DBE1}" dt="2022-11-29T17:13:01.888" v="14" actId="1076"/>
        <pc:sldMkLst>
          <pc:docMk/>
          <pc:sldMk cId="1653696857" sldId="256"/>
        </pc:sldMkLst>
        <pc:spChg chg="mod">
          <ac:chgData name="Tim Sullivan" userId="221513d9-1354-4c6e-836c-79ca89cc964e" providerId="ADAL" clId="{8DE565A5-8134-49B3-BCF3-53D137A8DBE1}" dt="2022-11-29T17:12:53.882" v="13" actId="1076"/>
          <ac:spMkLst>
            <pc:docMk/>
            <pc:sldMk cId="1653696857" sldId="256"/>
            <ac:spMk id="28" creationId="{6A528D78-A17F-4128-865B-548AC8531456}"/>
          </ac:spMkLst>
        </pc:spChg>
        <pc:spChg chg="mod">
          <ac:chgData name="Tim Sullivan" userId="221513d9-1354-4c6e-836c-79ca89cc964e" providerId="ADAL" clId="{8DE565A5-8134-49B3-BCF3-53D137A8DBE1}" dt="2022-11-29T17:12:47.385" v="11" actId="164"/>
          <ac:spMkLst>
            <pc:docMk/>
            <pc:sldMk cId="1653696857" sldId="256"/>
            <ac:spMk id="30" creationId="{3459FC3B-52A1-435F-B1BC-767C5AE0BA46}"/>
          </ac:spMkLst>
        </pc:spChg>
        <pc:spChg chg="mod">
          <ac:chgData name="Tim Sullivan" userId="221513d9-1354-4c6e-836c-79ca89cc964e" providerId="ADAL" clId="{8DE565A5-8134-49B3-BCF3-53D137A8DBE1}" dt="2022-11-29T17:12:47.385" v="11" actId="164"/>
          <ac:spMkLst>
            <pc:docMk/>
            <pc:sldMk cId="1653696857" sldId="256"/>
            <ac:spMk id="43" creationId="{66C5BFC8-933B-4D09-B658-CBFFB91A2F50}"/>
          </ac:spMkLst>
        </pc:spChg>
        <pc:spChg chg="mod">
          <ac:chgData name="Tim Sullivan" userId="221513d9-1354-4c6e-836c-79ca89cc964e" providerId="ADAL" clId="{8DE565A5-8134-49B3-BCF3-53D137A8DBE1}" dt="2022-11-29T17:12:47.385" v="11" actId="164"/>
          <ac:spMkLst>
            <pc:docMk/>
            <pc:sldMk cId="1653696857" sldId="256"/>
            <ac:spMk id="44" creationId="{E135A338-3F44-4754-9ED3-2F9AAEDCB868}"/>
          </ac:spMkLst>
        </pc:spChg>
        <pc:grpChg chg="add mod">
          <ac:chgData name="Tim Sullivan" userId="221513d9-1354-4c6e-836c-79ca89cc964e" providerId="ADAL" clId="{8DE565A5-8134-49B3-BCF3-53D137A8DBE1}" dt="2022-11-29T17:13:01.888" v="14" actId="1076"/>
          <ac:grpSpMkLst>
            <pc:docMk/>
            <pc:sldMk cId="1653696857" sldId="256"/>
            <ac:grpSpMk id="5" creationId="{D6583393-D4AD-4BAB-B4A3-782A056F30B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5412-AC9B-4F6A-AE07-1342C7283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2A09-736F-4DB9-9752-ED2338D67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99EA-90C7-411A-B931-A6A7B789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B76-9DCE-48AB-BABB-DE4027B3B386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FA22-B333-4788-8FD0-46A399FC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3A1D-E7A1-4D34-A5C1-D70241EB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127-D830-4AAF-8150-4762EA9D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5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77DB-B466-47B4-A27D-BA27BB30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14E32-D3C0-43F9-9303-69620CF8A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6C261-2F49-4B7A-BBDC-965453E2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B76-9DCE-48AB-BABB-DE4027B3B386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39689-2618-4BD7-AB02-8C7C21E7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734F-D100-4B5D-AB4D-BAC3586E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127-D830-4AAF-8150-4762EA9D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016E5-B088-49A4-A896-3593A6C2C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11B0D-96B0-4C11-A71E-A07398BB2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32861-3CD9-4413-A8BB-DB3BE132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B76-9DCE-48AB-BABB-DE4027B3B386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F178-942D-4B10-92D6-C714B5D5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2E1F-D283-48A8-8DA5-8D61CD04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127-D830-4AAF-8150-4762EA9D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B79A-D11B-48E4-9463-7F121059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0FCE-4F5C-4A3F-91A1-44FF7E4A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B063-F1C1-4544-B70A-7825DC33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B76-9DCE-48AB-BABB-DE4027B3B386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43AD2-652F-4F5B-8617-C2DC1EDE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FAD80-7DD5-4204-8AC9-31A1B6F5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127-D830-4AAF-8150-4762EA9D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3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2A4C-1FE9-4E34-A5D7-9E75F8F1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AB476-3127-43A0-9BE6-7289FBE5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0F9B4-126C-4EF5-86A2-5179D8EE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B76-9DCE-48AB-BABB-DE4027B3B386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838A6-4CC7-4EA8-8FAB-97C77F14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D5A89-A107-4962-808C-33C28795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127-D830-4AAF-8150-4762EA9D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F814-9A61-4864-B89F-688730F3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EA182-57C1-44CB-9EC9-085D74E0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0A5C8-8E48-4FA2-A1CD-877B1AC88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D3CC6-198E-4DCA-A43E-3F9B1B53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B76-9DCE-48AB-BABB-DE4027B3B386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1D566-DDB3-41DA-B585-E4CAF0FF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1D684-C651-4BC5-BE7B-30EF92B1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127-D830-4AAF-8150-4762EA9D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7D06-07F4-4556-ACB7-3C5CE3E7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E815B-7CD4-43E5-B9A4-8003CB87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60449-A614-43B3-BAB5-71ED30B98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021DF-B34E-487E-9886-AE13C70DE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034F0-7331-46C2-8D33-B07952010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1C9A7-7DE3-49BE-9E74-5A3055C5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B76-9DCE-48AB-BABB-DE4027B3B386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28EF3-113B-422C-AAFA-9BFEB6FC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F1167-BA27-452A-8FD8-ECCA23EA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127-D830-4AAF-8150-4762EA9D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4214-3EFA-4AC8-A611-85F25F1C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E7CE8-BBBB-4D09-AB25-16F2E3A2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B76-9DCE-48AB-BABB-DE4027B3B386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0A325-2D56-444E-A83E-F0A5D6C9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61D7A-60B1-47C7-A3F9-F4BACB22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127-D830-4AAF-8150-4762EA9D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5F84D-BA29-4E41-8D8B-9BF74F8D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B76-9DCE-48AB-BABB-DE4027B3B386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7396B-B7F7-4629-B089-BFF66D89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560D0-C212-4092-A9ED-C6F5E26C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127-D830-4AAF-8150-4762EA9D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2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0BEC-C373-49EE-BBCF-65730261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5F84-D03C-4006-B833-309C33EC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E922B-4255-4D20-80BD-CDB5EBD1F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B5B03-5068-4220-9EBB-2C5B1F04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B76-9DCE-48AB-BABB-DE4027B3B386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B5F95-A51E-48B3-AF20-7DFB4737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799FE-256C-46F9-9445-9EE885F6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127-D830-4AAF-8150-4762EA9D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FCA8-B8CB-4730-A781-2D09C9EB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C13AC-15F0-4A91-87FA-D48C5FB5F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8FEF8-2C2A-4EEA-A6A8-11DDA1F0E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6E681-C955-459F-AA73-8FE994F2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B76-9DCE-48AB-BABB-DE4027B3B386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57607-3E49-496C-AED1-07981F2B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2E003-8502-49CD-9C03-915BF7E9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127-D830-4AAF-8150-4762EA9D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DE083-8B6C-4A19-86D4-F4C20AE5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4EA77-47FB-42C1-96A7-4465AAF73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6459-5809-4282-9AC8-BEA4B821A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4B76-9DCE-48AB-BABB-DE4027B3B386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23E34-D7A4-4369-AB95-5788C0DF7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1D54-90D4-4E2B-B5F0-7DC5B4470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78127-D830-4AAF-8150-4762EA9D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3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1EFA9F-6082-4E3E-B68C-C343F54A6DB6}"/>
              </a:ext>
            </a:extLst>
          </p:cNvPr>
          <p:cNvCxnSpPr>
            <a:cxnSpLocks/>
          </p:cNvCxnSpPr>
          <p:nvPr/>
        </p:nvCxnSpPr>
        <p:spPr>
          <a:xfrm flipH="1">
            <a:off x="1626032" y="3469038"/>
            <a:ext cx="7843433" cy="10331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7FCE632-F481-4543-97FA-4AD20C60295D}"/>
              </a:ext>
            </a:extLst>
          </p:cNvPr>
          <p:cNvSpPr/>
          <p:nvPr/>
        </p:nvSpPr>
        <p:spPr>
          <a:xfrm>
            <a:off x="1999281" y="548898"/>
            <a:ext cx="2071608" cy="6014636"/>
          </a:xfrm>
          <a:custGeom>
            <a:avLst/>
            <a:gdLst>
              <a:gd name="connsiteX0" fmla="*/ 15498 w 2665711"/>
              <a:gd name="connsiteY0" fmla="*/ 0 h 6377552"/>
              <a:gd name="connsiteX1" fmla="*/ 2665708 w 2665711"/>
              <a:gd name="connsiteY1" fmla="*/ 3091911 h 6377552"/>
              <a:gd name="connsiteX2" fmla="*/ 0 w 2665711"/>
              <a:gd name="connsiteY2" fmla="*/ 6377552 h 637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711" h="6377552">
                <a:moveTo>
                  <a:pt x="15498" y="0"/>
                </a:moveTo>
                <a:cubicBezTo>
                  <a:pt x="1341894" y="1014493"/>
                  <a:pt x="2668291" y="2028986"/>
                  <a:pt x="2665708" y="3091911"/>
                </a:cubicBezTo>
                <a:cubicBezTo>
                  <a:pt x="2663125" y="4154836"/>
                  <a:pt x="1331562" y="5266194"/>
                  <a:pt x="0" y="6377552"/>
                </a:cubicBezTo>
              </a:path>
            </a:pathLst>
          </a:custGeom>
          <a:noFill/>
          <a:ln w="5715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784B8-9F3E-4CB8-99CE-AAB068389D96}"/>
              </a:ext>
            </a:extLst>
          </p:cNvPr>
          <p:cNvSpPr/>
          <p:nvPr/>
        </p:nvSpPr>
        <p:spPr>
          <a:xfrm rot="20249474">
            <a:off x="3599856" y="2652291"/>
            <a:ext cx="491908" cy="338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897FF0-C80F-44EB-B13C-83D3E5208430}"/>
              </a:ext>
            </a:extLst>
          </p:cNvPr>
          <p:cNvSpPr/>
          <p:nvPr/>
        </p:nvSpPr>
        <p:spPr>
          <a:xfrm>
            <a:off x="2813899" y="3087701"/>
            <a:ext cx="783336" cy="78333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/>
              <a:t>Body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FFB798-9D0C-4272-909D-285FAB7E4AD9}"/>
              </a:ext>
            </a:extLst>
          </p:cNvPr>
          <p:cNvCxnSpPr/>
          <p:nvPr/>
        </p:nvCxnSpPr>
        <p:spPr>
          <a:xfrm flipV="1">
            <a:off x="2107769" y="364210"/>
            <a:ext cx="6230319" cy="6400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E33566-86D7-43FE-9EAA-24BD8753A4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93010" y="278969"/>
            <a:ext cx="6230319" cy="6400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1E80BE-AC1C-4851-A786-B16B02C5DFC8}"/>
              </a:ext>
            </a:extLst>
          </p:cNvPr>
          <p:cNvCxnSpPr>
            <a:cxnSpLocks/>
          </p:cNvCxnSpPr>
          <p:nvPr/>
        </p:nvCxnSpPr>
        <p:spPr>
          <a:xfrm flipV="1">
            <a:off x="2721244" y="5757620"/>
            <a:ext cx="579895" cy="612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BE91CC-282D-4AAB-A4C4-68D05A941EBF}"/>
                  </a:ext>
                </a:extLst>
              </p:cNvPr>
              <p:cNvSpPr txBox="1"/>
              <p:nvPr/>
            </p:nvSpPr>
            <p:spPr>
              <a:xfrm>
                <a:off x="2980015" y="6122510"/>
                <a:ext cx="617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BE91CC-282D-4AAB-A4C4-68D05A941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015" y="6122510"/>
                <a:ext cx="617220" cy="276999"/>
              </a:xfrm>
              <a:prstGeom prst="rect">
                <a:avLst/>
              </a:prstGeom>
              <a:blipFill>
                <a:blip r:embed="rId2"/>
                <a:stretch>
                  <a:fillRect l="-13861" t="-28261" r="-2277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E10C8D-9F44-42D1-86BD-F6F0F66D59CE}"/>
                  </a:ext>
                </a:extLst>
              </p:cNvPr>
              <p:cNvSpPr txBox="1"/>
              <p:nvPr/>
            </p:nvSpPr>
            <p:spPr>
              <a:xfrm>
                <a:off x="3459888" y="792950"/>
                <a:ext cx="61100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E10C8D-9F44-42D1-86BD-F6F0F66D5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888" y="792950"/>
                <a:ext cx="611001" cy="299249"/>
              </a:xfrm>
              <a:prstGeom prst="rect">
                <a:avLst/>
              </a:prstGeom>
              <a:blipFill>
                <a:blip r:embed="rId3"/>
                <a:stretch>
                  <a:fillRect l="-14000" t="-24490" r="-23000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8A8E02-2683-4346-909F-3BD6A117B6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1600" y="816839"/>
            <a:ext cx="579895" cy="612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528D78-A17F-4128-865B-548AC8531456}"/>
              </a:ext>
            </a:extLst>
          </p:cNvPr>
          <p:cNvSpPr txBox="1"/>
          <p:nvPr/>
        </p:nvSpPr>
        <p:spPr>
          <a:xfrm>
            <a:off x="3308225" y="5415053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Asymptote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5D8060-4717-40D6-B0C4-C9B810D5C1F1}"/>
              </a:ext>
            </a:extLst>
          </p:cNvPr>
          <p:cNvSpPr txBox="1"/>
          <p:nvPr/>
        </p:nvSpPr>
        <p:spPr>
          <a:xfrm>
            <a:off x="2422959" y="92990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Outgoing Asymptote</a:t>
            </a:r>
          </a:p>
        </p:txBody>
      </p:sp>
      <p:pic>
        <p:nvPicPr>
          <p:cNvPr id="31" name="Graphic 30" descr="Satellite with solid fill">
            <a:extLst>
              <a:ext uri="{FF2B5EF4-FFF2-40B4-BE49-F238E27FC236}">
                <a16:creationId xmlns:a16="http://schemas.microsoft.com/office/drawing/2014/main" id="{55667E07-1B9C-48EA-A27E-03A9E3524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115529">
            <a:off x="1453089" y="5732630"/>
            <a:ext cx="672971" cy="67297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BA300F-852E-412C-B8D1-E610C7E47578}"/>
              </a:ext>
            </a:extLst>
          </p:cNvPr>
          <p:cNvSpPr/>
          <p:nvPr/>
        </p:nvSpPr>
        <p:spPr>
          <a:xfrm>
            <a:off x="1191123" y="1719450"/>
            <a:ext cx="3690319" cy="3690319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48CB7-E013-45A8-86AA-4B1A78CAC696}"/>
              </a:ext>
            </a:extLst>
          </p:cNvPr>
          <p:cNvSpPr txBox="1"/>
          <p:nvPr/>
        </p:nvSpPr>
        <p:spPr>
          <a:xfrm>
            <a:off x="658678" y="159580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Sphere of Influence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3BC371-434C-4377-90A6-831A5192A0E7}"/>
              </a:ext>
            </a:extLst>
          </p:cNvPr>
          <p:cNvSpPr/>
          <p:nvPr/>
        </p:nvSpPr>
        <p:spPr>
          <a:xfrm>
            <a:off x="2985830" y="5317540"/>
            <a:ext cx="184994" cy="18499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B00301-3429-4E42-950E-7B79957AC9DE}"/>
              </a:ext>
            </a:extLst>
          </p:cNvPr>
          <p:cNvSpPr/>
          <p:nvPr/>
        </p:nvSpPr>
        <p:spPr>
          <a:xfrm>
            <a:off x="3119884" y="1639133"/>
            <a:ext cx="184994" cy="18499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CF6751-AB80-45BE-BCF4-CD61492BE568}"/>
              </a:ext>
            </a:extLst>
          </p:cNvPr>
          <p:cNvSpPr/>
          <p:nvPr/>
        </p:nvSpPr>
        <p:spPr>
          <a:xfrm>
            <a:off x="3985185" y="3371222"/>
            <a:ext cx="184994" cy="18499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CAD082-8811-416F-8F7E-BAF1F24E14B2}"/>
              </a:ext>
            </a:extLst>
          </p:cNvPr>
          <p:cNvSpPr/>
          <p:nvPr/>
        </p:nvSpPr>
        <p:spPr>
          <a:xfrm rot="1760358">
            <a:off x="3661418" y="3919462"/>
            <a:ext cx="491908" cy="338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FD4F7B36-E4EF-44F7-8C85-302BDCDA0803}"/>
              </a:ext>
            </a:extLst>
          </p:cNvPr>
          <p:cNvSpPr/>
          <p:nvPr/>
        </p:nvSpPr>
        <p:spPr>
          <a:xfrm rot="14637660">
            <a:off x="3872119" y="3815933"/>
            <a:ext cx="245196" cy="245196"/>
          </a:xfrm>
          <a:prstGeom prst="plus">
            <a:avLst>
              <a:gd name="adj" fmla="val 38588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28E53AEE-70AE-48E0-AC1C-BD7E126DEFC1}"/>
              </a:ext>
            </a:extLst>
          </p:cNvPr>
          <p:cNvSpPr/>
          <p:nvPr/>
        </p:nvSpPr>
        <p:spPr>
          <a:xfrm rot="15002856">
            <a:off x="3751888" y="4122862"/>
            <a:ext cx="245196" cy="245196"/>
          </a:xfrm>
          <a:prstGeom prst="plus">
            <a:avLst>
              <a:gd name="adj" fmla="val 38588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11671D7C-DEEE-4B76-912F-6B0CE6546CC8}"/>
              </a:ext>
            </a:extLst>
          </p:cNvPr>
          <p:cNvSpPr/>
          <p:nvPr/>
        </p:nvSpPr>
        <p:spPr>
          <a:xfrm rot="12041309">
            <a:off x="3754851" y="2522771"/>
            <a:ext cx="245196" cy="245196"/>
          </a:xfrm>
          <a:prstGeom prst="plus">
            <a:avLst>
              <a:gd name="adj" fmla="val 38588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9672F80D-9E5B-4CC4-B9D5-4E2558795C17}"/>
              </a:ext>
            </a:extLst>
          </p:cNvPr>
          <p:cNvSpPr/>
          <p:nvPr/>
        </p:nvSpPr>
        <p:spPr>
          <a:xfrm rot="12041309">
            <a:off x="3856073" y="2848468"/>
            <a:ext cx="245196" cy="245196"/>
          </a:xfrm>
          <a:prstGeom prst="plus">
            <a:avLst>
              <a:gd name="adj" fmla="val 38588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E6F830-DADF-42BE-9198-3E8E73C777E3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3692965" y="3564609"/>
            <a:ext cx="225066" cy="40342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F4F1F4-BFC4-46C0-ADFC-8641286127EB}"/>
              </a:ext>
            </a:extLst>
          </p:cNvPr>
          <p:cNvCxnSpPr>
            <a:cxnSpLocks/>
          </p:cNvCxnSpPr>
          <p:nvPr/>
        </p:nvCxnSpPr>
        <p:spPr>
          <a:xfrm flipV="1">
            <a:off x="3119884" y="4121377"/>
            <a:ext cx="509726" cy="101323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A6BE9C-BDA7-4899-A922-318D8084ED4A}"/>
              </a:ext>
            </a:extLst>
          </p:cNvPr>
          <p:cNvCxnSpPr>
            <a:cxnSpLocks/>
          </p:cNvCxnSpPr>
          <p:nvPr/>
        </p:nvCxnSpPr>
        <p:spPr>
          <a:xfrm>
            <a:off x="3136249" y="1958249"/>
            <a:ext cx="529589" cy="73778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22C739-569E-49CA-BA87-A564BFE1AD2C}"/>
              </a:ext>
            </a:extLst>
          </p:cNvPr>
          <p:cNvCxnSpPr>
            <a:cxnSpLocks/>
          </p:cNvCxnSpPr>
          <p:nvPr/>
        </p:nvCxnSpPr>
        <p:spPr>
          <a:xfrm flipH="1" flipV="1">
            <a:off x="3740651" y="2927020"/>
            <a:ext cx="177380" cy="46517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C2D703-3CFA-4064-8DBF-16FC064E15C9}"/>
              </a:ext>
            </a:extLst>
          </p:cNvPr>
          <p:cNvCxnSpPr>
            <a:cxnSpLocks/>
          </p:cNvCxnSpPr>
          <p:nvPr/>
        </p:nvCxnSpPr>
        <p:spPr>
          <a:xfrm flipH="1" flipV="1">
            <a:off x="2274902" y="1022161"/>
            <a:ext cx="570709" cy="55580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1DAC6E-2C44-4AA5-96AA-C84068AA8A0C}"/>
              </a:ext>
            </a:extLst>
          </p:cNvPr>
          <p:cNvCxnSpPr>
            <a:cxnSpLocks/>
          </p:cNvCxnSpPr>
          <p:nvPr/>
        </p:nvCxnSpPr>
        <p:spPr>
          <a:xfrm flipH="1">
            <a:off x="2285255" y="5559359"/>
            <a:ext cx="494970" cy="52805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807E316-0A7B-4F0A-B7B0-95DE77F1AD40}"/>
              </a:ext>
            </a:extLst>
          </p:cNvPr>
          <p:cNvSpPr txBox="1"/>
          <p:nvPr/>
        </p:nvSpPr>
        <p:spPr>
          <a:xfrm>
            <a:off x="2382117" y="4383106"/>
            <a:ext cx="10494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Forward and backward integration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583393-D4AD-4BAB-B4A3-782A056F30B4}"/>
              </a:ext>
            </a:extLst>
          </p:cNvPr>
          <p:cNvGrpSpPr/>
          <p:nvPr/>
        </p:nvGrpSpPr>
        <p:grpSpPr>
          <a:xfrm>
            <a:off x="4202068" y="1325542"/>
            <a:ext cx="2711748" cy="646331"/>
            <a:chOff x="4330349" y="4913028"/>
            <a:chExt cx="2711748" cy="646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59FC3B-52A1-435F-B1BC-767C5AE0BA46}"/>
                </a:ext>
              </a:extLst>
            </p:cNvPr>
            <p:cNvSpPr txBox="1"/>
            <p:nvPr/>
          </p:nvSpPr>
          <p:spPr>
            <a:xfrm>
              <a:off x="4544959" y="4913028"/>
              <a:ext cx="24971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Journey boundary state</a:t>
              </a:r>
            </a:p>
            <a:p>
              <a:r>
                <a:rPr lang="en-US" dirty="0"/>
                <a:t>Match point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6C5BFC8-933B-4D09-B658-CBFFB91A2F50}"/>
                </a:ext>
              </a:extLst>
            </p:cNvPr>
            <p:cNvSpPr/>
            <p:nvPr/>
          </p:nvSpPr>
          <p:spPr>
            <a:xfrm>
              <a:off x="4353228" y="4989783"/>
              <a:ext cx="184994" cy="18499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ross 43">
              <a:extLst>
                <a:ext uri="{FF2B5EF4-FFF2-40B4-BE49-F238E27FC236}">
                  <a16:creationId xmlns:a16="http://schemas.microsoft.com/office/drawing/2014/main" id="{E135A338-3F44-4754-9ED3-2F9AAEDCB868}"/>
                </a:ext>
              </a:extLst>
            </p:cNvPr>
            <p:cNvSpPr/>
            <p:nvPr/>
          </p:nvSpPr>
          <p:spPr>
            <a:xfrm rot="13593432">
              <a:off x="4330349" y="5244188"/>
              <a:ext cx="245196" cy="245196"/>
            </a:xfrm>
            <a:prstGeom prst="plus">
              <a:avLst>
                <a:gd name="adj" fmla="val 38588"/>
              </a:avLst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69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c 20">
            <a:extLst>
              <a:ext uri="{FF2B5EF4-FFF2-40B4-BE49-F238E27FC236}">
                <a16:creationId xmlns:a16="http://schemas.microsoft.com/office/drawing/2014/main" id="{57A5B561-6795-45D3-A08D-48B5D840218F}"/>
              </a:ext>
            </a:extLst>
          </p:cNvPr>
          <p:cNvSpPr/>
          <p:nvPr/>
        </p:nvSpPr>
        <p:spPr>
          <a:xfrm rot="21014370">
            <a:off x="2361991" y="709653"/>
            <a:ext cx="3488280" cy="6541177"/>
          </a:xfrm>
          <a:prstGeom prst="arc">
            <a:avLst>
              <a:gd name="adj1" fmla="val 17222481"/>
              <a:gd name="adj2" fmla="val 0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E8F86C0-ED36-4BDD-B460-EFF462576729}"/>
              </a:ext>
            </a:extLst>
          </p:cNvPr>
          <p:cNvSpPr/>
          <p:nvPr/>
        </p:nvSpPr>
        <p:spPr>
          <a:xfrm rot="3700141">
            <a:off x="1160826" y="1149153"/>
            <a:ext cx="3488280" cy="6541177"/>
          </a:xfrm>
          <a:prstGeom prst="arc">
            <a:avLst>
              <a:gd name="adj1" fmla="val 17222481"/>
              <a:gd name="adj2" fmla="val 0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897FF0-C80F-44EB-B13C-83D3E5208430}"/>
              </a:ext>
            </a:extLst>
          </p:cNvPr>
          <p:cNvSpPr/>
          <p:nvPr/>
        </p:nvSpPr>
        <p:spPr>
          <a:xfrm flipH="1">
            <a:off x="5794801" y="3720195"/>
            <a:ext cx="92655" cy="926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528D78-A17F-4128-865B-548AC8531456}"/>
              </a:ext>
            </a:extLst>
          </p:cNvPr>
          <p:cNvSpPr txBox="1"/>
          <p:nvPr/>
        </p:nvSpPr>
        <p:spPr>
          <a:xfrm>
            <a:off x="4864404" y="5719269"/>
            <a:ext cx="128635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Incoming Conic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5D8060-4717-40D6-B0C4-C9B810D5C1F1}"/>
              </a:ext>
            </a:extLst>
          </p:cNvPr>
          <p:cNvSpPr txBox="1"/>
          <p:nvPr/>
        </p:nvSpPr>
        <p:spPr>
          <a:xfrm>
            <a:off x="4725971" y="462643"/>
            <a:ext cx="128635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Outgoing Conic</a:t>
            </a:r>
          </a:p>
        </p:txBody>
      </p:sp>
      <p:pic>
        <p:nvPicPr>
          <p:cNvPr id="31" name="Graphic 30" descr="Satellite with solid fill">
            <a:extLst>
              <a:ext uri="{FF2B5EF4-FFF2-40B4-BE49-F238E27FC236}">
                <a16:creationId xmlns:a16="http://schemas.microsoft.com/office/drawing/2014/main" id="{55667E07-1B9C-48EA-A27E-03A9E352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119861">
            <a:off x="3952973" y="5741887"/>
            <a:ext cx="672971" cy="6729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8ABC5F-028D-403C-B0A7-51F33CB0D1A5}"/>
              </a:ext>
            </a:extLst>
          </p:cNvPr>
          <p:cNvSpPr txBox="1"/>
          <p:nvPr/>
        </p:nvSpPr>
        <p:spPr>
          <a:xfrm>
            <a:off x="6096000" y="3318353"/>
            <a:ext cx="21275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Body modeled as massless 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D332A4-DF4C-429D-8F6C-24F8F5273A9A}"/>
              </a:ext>
            </a:extLst>
          </p:cNvPr>
          <p:cNvSpPr/>
          <p:nvPr/>
        </p:nvSpPr>
        <p:spPr>
          <a:xfrm rot="20249474">
            <a:off x="5082163" y="2069041"/>
            <a:ext cx="627806" cy="568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C86C5E-36A8-40A9-854B-04912829599A}"/>
              </a:ext>
            </a:extLst>
          </p:cNvPr>
          <p:cNvCxnSpPr>
            <a:cxnSpLocks/>
          </p:cNvCxnSpPr>
          <p:nvPr/>
        </p:nvCxnSpPr>
        <p:spPr>
          <a:xfrm>
            <a:off x="4556143" y="1406352"/>
            <a:ext cx="433121" cy="54990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6935B7-B24A-4576-A9DC-413BD875FB4F}"/>
              </a:ext>
            </a:extLst>
          </p:cNvPr>
          <p:cNvCxnSpPr>
            <a:cxnSpLocks/>
          </p:cNvCxnSpPr>
          <p:nvPr/>
        </p:nvCxnSpPr>
        <p:spPr>
          <a:xfrm flipH="1" flipV="1">
            <a:off x="5369151" y="2824763"/>
            <a:ext cx="316010" cy="74871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62B2103-CC38-4B28-8EC4-50A577A43BD8}"/>
              </a:ext>
            </a:extLst>
          </p:cNvPr>
          <p:cNvSpPr/>
          <p:nvPr/>
        </p:nvSpPr>
        <p:spPr>
          <a:xfrm rot="2956593">
            <a:off x="4601459" y="4779547"/>
            <a:ext cx="627806" cy="568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650A30-FDBB-4A98-A19A-B4F6127F6C04}"/>
              </a:ext>
            </a:extLst>
          </p:cNvPr>
          <p:cNvCxnSpPr>
            <a:cxnSpLocks/>
          </p:cNvCxnSpPr>
          <p:nvPr/>
        </p:nvCxnSpPr>
        <p:spPr>
          <a:xfrm flipH="1">
            <a:off x="5157476" y="3980241"/>
            <a:ext cx="439921" cy="65224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711499-A767-4E71-9706-A9DEDD3D5065}"/>
              </a:ext>
            </a:extLst>
          </p:cNvPr>
          <p:cNvCxnSpPr>
            <a:cxnSpLocks/>
          </p:cNvCxnSpPr>
          <p:nvPr/>
        </p:nvCxnSpPr>
        <p:spPr>
          <a:xfrm flipV="1">
            <a:off x="3752740" y="5185472"/>
            <a:ext cx="706181" cy="51870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ross 10">
            <a:extLst>
              <a:ext uri="{FF2B5EF4-FFF2-40B4-BE49-F238E27FC236}">
                <a16:creationId xmlns:a16="http://schemas.microsoft.com/office/drawing/2014/main" id="{AD5C37E7-F964-48E5-8BD2-FC3E6855EFF2}"/>
              </a:ext>
            </a:extLst>
          </p:cNvPr>
          <p:cNvSpPr/>
          <p:nvPr/>
        </p:nvSpPr>
        <p:spPr>
          <a:xfrm rot="12041309">
            <a:off x="5192883" y="1991668"/>
            <a:ext cx="245196" cy="245196"/>
          </a:xfrm>
          <a:prstGeom prst="plus">
            <a:avLst>
              <a:gd name="adj" fmla="val 38588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FE70DDDC-1367-42CD-9487-011AF37FF900}"/>
              </a:ext>
            </a:extLst>
          </p:cNvPr>
          <p:cNvSpPr/>
          <p:nvPr/>
        </p:nvSpPr>
        <p:spPr>
          <a:xfrm rot="12041309">
            <a:off x="5404558" y="2472886"/>
            <a:ext cx="245196" cy="245196"/>
          </a:xfrm>
          <a:prstGeom prst="plus">
            <a:avLst>
              <a:gd name="adj" fmla="val 38588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AC47EF1C-17D7-4445-8367-0A7F507A8583}"/>
              </a:ext>
            </a:extLst>
          </p:cNvPr>
          <p:cNvSpPr/>
          <p:nvPr/>
        </p:nvSpPr>
        <p:spPr>
          <a:xfrm rot="16348428">
            <a:off x="4994442" y="4789807"/>
            <a:ext cx="245196" cy="245196"/>
          </a:xfrm>
          <a:prstGeom prst="plus">
            <a:avLst>
              <a:gd name="adj" fmla="val 38588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2DD44B1-4E45-4871-B7B4-CBEC94470705}"/>
              </a:ext>
            </a:extLst>
          </p:cNvPr>
          <p:cNvSpPr/>
          <p:nvPr/>
        </p:nvSpPr>
        <p:spPr>
          <a:xfrm rot="16348428">
            <a:off x="4603502" y="5141294"/>
            <a:ext cx="245196" cy="245196"/>
          </a:xfrm>
          <a:prstGeom prst="plus">
            <a:avLst>
              <a:gd name="adj" fmla="val 38588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76545-35CB-447F-BECB-BF01BD255F99}"/>
              </a:ext>
            </a:extLst>
          </p:cNvPr>
          <p:cNvSpPr txBox="1"/>
          <p:nvPr/>
        </p:nvSpPr>
        <p:spPr>
          <a:xfrm>
            <a:off x="4458103" y="3418698"/>
            <a:ext cx="10494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Forward and backward integration</a:t>
            </a:r>
          </a:p>
        </p:txBody>
      </p:sp>
    </p:spTree>
    <p:extLst>
      <p:ext uri="{BB962C8B-B14F-4D97-AF65-F5344CB8AC3E}">
        <p14:creationId xmlns:p14="http://schemas.microsoft.com/office/powerpoint/2010/main" val="142578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765748D-D27B-4FF2-A0B4-CC138BE76F02}"/>
              </a:ext>
            </a:extLst>
          </p:cNvPr>
          <p:cNvSpPr/>
          <p:nvPr/>
        </p:nvSpPr>
        <p:spPr>
          <a:xfrm>
            <a:off x="2774701" y="2349136"/>
            <a:ext cx="2444750" cy="934006"/>
          </a:xfrm>
          <a:custGeom>
            <a:avLst/>
            <a:gdLst>
              <a:gd name="connsiteX0" fmla="*/ 622300 w 2444750"/>
              <a:gd name="connsiteY0" fmla="*/ 622856 h 934006"/>
              <a:gd name="connsiteX1" fmla="*/ 622300 w 2444750"/>
              <a:gd name="connsiteY1" fmla="*/ 622856 h 934006"/>
              <a:gd name="connsiteX2" fmla="*/ 552450 w 2444750"/>
              <a:gd name="connsiteY2" fmla="*/ 597456 h 934006"/>
              <a:gd name="connsiteX3" fmla="*/ 527050 w 2444750"/>
              <a:gd name="connsiteY3" fmla="*/ 584756 h 934006"/>
              <a:gd name="connsiteX4" fmla="*/ 457200 w 2444750"/>
              <a:gd name="connsiteY4" fmla="*/ 565706 h 934006"/>
              <a:gd name="connsiteX5" fmla="*/ 412750 w 2444750"/>
              <a:gd name="connsiteY5" fmla="*/ 553006 h 934006"/>
              <a:gd name="connsiteX6" fmla="*/ 355600 w 2444750"/>
              <a:gd name="connsiteY6" fmla="*/ 546656 h 934006"/>
              <a:gd name="connsiteX7" fmla="*/ 323850 w 2444750"/>
              <a:gd name="connsiteY7" fmla="*/ 540306 h 934006"/>
              <a:gd name="connsiteX8" fmla="*/ 260350 w 2444750"/>
              <a:gd name="connsiteY8" fmla="*/ 533956 h 934006"/>
              <a:gd name="connsiteX9" fmla="*/ 146050 w 2444750"/>
              <a:gd name="connsiteY9" fmla="*/ 546656 h 934006"/>
              <a:gd name="connsiteX10" fmla="*/ 101600 w 2444750"/>
              <a:gd name="connsiteY10" fmla="*/ 572056 h 934006"/>
              <a:gd name="connsiteX11" fmla="*/ 82550 w 2444750"/>
              <a:gd name="connsiteY11" fmla="*/ 578406 h 934006"/>
              <a:gd name="connsiteX12" fmla="*/ 63500 w 2444750"/>
              <a:gd name="connsiteY12" fmla="*/ 597456 h 934006"/>
              <a:gd name="connsiteX13" fmla="*/ 38100 w 2444750"/>
              <a:gd name="connsiteY13" fmla="*/ 616506 h 934006"/>
              <a:gd name="connsiteX14" fmla="*/ 25400 w 2444750"/>
              <a:gd name="connsiteY14" fmla="*/ 635556 h 934006"/>
              <a:gd name="connsiteX15" fmla="*/ 19050 w 2444750"/>
              <a:gd name="connsiteY15" fmla="*/ 660956 h 934006"/>
              <a:gd name="connsiteX16" fmla="*/ 12700 w 2444750"/>
              <a:gd name="connsiteY16" fmla="*/ 680006 h 934006"/>
              <a:gd name="connsiteX17" fmla="*/ 0 w 2444750"/>
              <a:gd name="connsiteY17" fmla="*/ 730806 h 934006"/>
              <a:gd name="connsiteX18" fmla="*/ 6350 w 2444750"/>
              <a:gd name="connsiteY18" fmla="*/ 832406 h 934006"/>
              <a:gd name="connsiteX19" fmla="*/ 44450 w 2444750"/>
              <a:gd name="connsiteY19" fmla="*/ 908606 h 934006"/>
              <a:gd name="connsiteX20" fmla="*/ 63500 w 2444750"/>
              <a:gd name="connsiteY20" fmla="*/ 927656 h 934006"/>
              <a:gd name="connsiteX21" fmla="*/ 88900 w 2444750"/>
              <a:gd name="connsiteY21" fmla="*/ 934006 h 934006"/>
              <a:gd name="connsiteX22" fmla="*/ 158750 w 2444750"/>
              <a:gd name="connsiteY22" fmla="*/ 914956 h 934006"/>
              <a:gd name="connsiteX23" fmla="*/ 190500 w 2444750"/>
              <a:gd name="connsiteY23" fmla="*/ 908606 h 934006"/>
              <a:gd name="connsiteX24" fmla="*/ 215900 w 2444750"/>
              <a:gd name="connsiteY24" fmla="*/ 902256 h 934006"/>
              <a:gd name="connsiteX25" fmla="*/ 285750 w 2444750"/>
              <a:gd name="connsiteY25" fmla="*/ 889556 h 934006"/>
              <a:gd name="connsiteX26" fmla="*/ 304800 w 2444750"/>
              <a:gd name="connsiteY26" fmla="*/ 876856 h 934006"/>
              <a:gd name="connsiteX27" fmla="*/ 330200 w 2444750"/>
              <a:gd name="connsiteY27" fmla="*/ 864156 h 934006"/>
              <a:gd name="connsiteX28" fmla="*/ 374650 w 2444750"/>
              <a:gd name="connsiteY28" fmla="*/ 826056 h 934006"/>
              <a:gd name="connsiteX29" fmla="*/ 400050 w 2444750"/>
              <a:gd name="connsiteY29" fmla="*/ 813356 h 934006"/>
              <a:gd name="connsiteX30" fmla="*/ 450850 w 2444750"/>
              <a:gd name="connsiteY30" fmla="*/ 768906 h 934006"/>
              <a:gd name="connsiteX31" fmla="*/ 495300 w 2444750"/>
              <a:gd name="connsiteY31" fmla="*/ 730806 h 934006"/>
              <a:gd name="connsiteX32" fmla="*/ 508000 w 2444750"/>
              <a:gd name="connsiteY32" fmla="*/ 711756 h 934006"/>
              <a:gd name="connsiteX33" fmla="*/ 533400 w 2444750"/>
              <a:gd name="connsiteY33" fmla="*/ 705406 h 934006"/>
              <a:gd name="connsiteX34" fmla="*/ 584200 w 2444750"/>
              <a:gd name="connsiteY34" fmla="*/ 673656 h 934006"/>
              <a:gd name="connsiteX35" fmla="*/ 609600 w 2444750"/>
              <a:gd name="connsiteY35" fmla="*/ 654606 h 934006"/>
              <a:gd name="connsiteX36" fmla="*/ 641350 w 2444750"/>
              <a:gd name="connsiteY36" fmla="*/ 648256 h 934006"/>
              <a:gd name="connsiteX37" fmla="*/ 660400 w 2444750"/>
              <a:gd name="connsiteY37" fmla="*/ 641906 h 934006"/>
              <a:gd name="connsiteX38" fmla="*/ 812800 w 2444750"/>
              <a:gd name="connsiteY38" fmla="*/ 648256 h 934006"/>
              <a:gd name="connsiteX39" fmla="*/ 831850 w 2444750"/>
              <a:gd name="connsiteY39" fmla="*/ 660956 h 934006"/>
              <a:gd name="connsiteX40" fmla="*/ 920750 w 2444750"/>
              <a:gd name="connsiteY40" fmla="*/ 673656 h 934006"/>
              <a:gd name="connsiteX41" fmla="*/ 946150 w 2444750"/>
              <a:gd name="connsiteY41" fmla="*/ 680006 h 934006"/>
              <a:gd name="connsiteX42" fmla="*/ 977900 w 2444750"/>
              <a:gd name="connsiteY42" fmla="*/ 686356 h 934006"/>
              <a:gd name="connsiteX43" fmla="*/ 996950 w 2444750"/>
              <a:gd name="connsiteY43" fmla="*/ 692706 h 934006"/>
              <a:gd name="connsiteX44" fmla="*/ 1162050 w 2444750"/>
              <a:gd name="connsiteY44" fmla="*/ 686356 h 934006"/>
              <a:gd name="connsiteX45" fmla="*/ 1219200 w 2444750"/>
              <a:gd name="connsiteY45" fmla="*/ 660956 h 934006"/>
              <a:gd name="connsiteX46" fmla="*/ 1238250 w 2444750"/>
              <a:gd name="connsiteY46" fmla="*/ 654606 h 934006"/>
              <a:gd name="connsiteX47" fmla="*/ 1409700 w 2444750"/>
              <a:gd name="connsiteY47" fmla="*/ 578406 h 934006"/>
              <a:gd name="connsiteX48" fmla="*/ 1574800 w 2444750"/>
              <a:gd name="connsiteY48" fmla="*/ 540306 h 934006"/>
              <a:gd name="connsiteX49" fmla="*/ 1752600 w 2444750"/>
              <a:gd name="connsiteY49" fmla="*/ 470456 h 934006"/>
              <a:gd name="connsiteX50" fmla="*/ 1803400 w 2444750"/>
              <a:gd name="connsiteY50" fmla="*/ 445056 h 934006"/>
              <a:gd name="connsiteX51" fmla="*/ 1885950 w 2444750"/>
              <a:gd name="connsiteY51" fmla="*/ 426006 h 934006"/>
              <a:gd name="connsiteX52" fmla="*/ 1949450 w 2444750"/>
              <a:gd name="connsiteY52" fmla="*/ 394256 h 934006"/>
              <a:gd name="connsiteX53" fmla="*/ 2025650 w 2444750"/>
              <a:gd name="connsiteY53" fmla="*/ 368856 h 934006"/>
              <a:gd name="connsiteX54" fmla="*/ 2070100 w 2444750"/>
              <a:gd name="connsiteY54" fmla="*/ 356156 h 934006"/>
              <a:gd name="connsiteX55" fmla="*/ 2216150 w 2444750"/>
              <a:gd name="connsiteY55" fmla="*/ 305356 h 934006"/>
              <a:gd name="connsiteX56" fmla="*/ 2247900 w 2444750"/>
              <a:gd name="connsiteY56" fmla="*/ 286306 h 934006"/>
              <a:gd name="connsiteX57" fmla="*/ 2286000 w 2444750"/>
              <a:gd name="connsiteY57" fmla="*/ 260906 h 934006"/>
              <a:gd name="connsiteX58" fmla="*/ 2349500 w 2444750"/>
              <a:gd name="connsiteY58" fmla="*/ 235506 h 934006"/>
              <a:gd name="connsiteX59" fmla="*/ 2406650 w 2444750"/>
              <a:gd name="connsiteY59" fmla="*/ 197406 h 934006"/>
              <a:gd name="connsiteX60" fmla="*/ 2425700 w 2444750"/>
              <a:gd name="connsiteY60" fmla="*/ 165656 h 934006"/>
              <a:gd name="connsiteX61" fmla="*/ 2438400 w 2444750"/>
              <a:gd name="connsiteY61" fmla="*/ 146606 h 934006"/>
              <a:gd name="connsiteX62" fmla="*/ 2444750 w 2444750"/>
              <a:gd name="connsiteY62" fmla="*/ 121206 h 934006"/>
              <a:gd name="connsiteX63" fmla="*/ 2438400 w 2444750"/>
              <a:gd name="connsiteY63" fmla="*/ 64056 h 934006"/>
              <a:gd name="connsiteX64" fmla="*/ 2362200 w 2444750"/>
              <a:gd name="connsiteY64" fmla="*/ 13256 h 934006"/>
              <a:gd name="connsiteX65" fmla="*/ 2273300 w 2444750"/>
              <a:gd name="connsiteY65" fmla="*/ 556 h 934006"/>
              <a:gd name="connsiteX66" fmla="*/ 2171700 w 2444750"/>
              <a:gd name="connsiteY66" fmla="*/ 556 h 934006"/>
              <a:gd name="connsiteX67" fmla="*/ 1771650 w 2444750"/>
              <a:gd name="connsiteY67" fmla="*/ 108506 h 934006"/>
              <a:gd name="connsiteX68" fmla="*/ 984250 w 2444750"/>
              <a:gd name="connsiteY68" fmla="*/ 457756 h 934006"/>
              <a:gd name="connsiteX69" fmla="*/ 317500 w 2444750"/>
              <a:gd name="connsiteY69" fmla="*/ 813356 h 934006"/>
              <a:gd name="connsiteX70" fmla="*/ 317500 w 2444750"/>
              <a:gd name="connsiteY70" fmla="*/ 813356 h 93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444750" h="934006">
                <a:moveTo>
                  <a:pt x="622300" y="622856"/>
                </a:moveTo>
                <a:lnTo>
                  <a:pt x="622300" y="622856"/>
                </a:lnTo>
                <a:cubicBezTo>
                  <a:pt x="599017" y="614389"/>
                  <a:pt x="575453" y="606657"/>
                  <a:pt x="552450" y="597456"/>
                </a:cubicBezTo>
                <a:cubicBezTo>
                  <a:pt x="543661" y="593940"/>
                  <a:pt x="535751" y="588485"/>
                  <a:pt x="527050" y="584756"/>
                </a:cubicBezTo>
                <a:cubicBezTo>
                  <a:pt x="510126" y="577503"/>
                  <a:pt x="465770" y="567991"/>
                  <a:pt x="457200" y="565706"/>
                </a:cubicBezTo>
                <a:cubicBezTo>
                  <a:pt x="442311" y="561736"/>
                  <a:pt x="427896" y="555846"/>
                  <a:pt x="412750" y="553006"/>
                </a:cubicBezTo>
                <a:cubicBezTo>
                  <a:pt x="393911" y="549474"/>
                  <a:pt x="374575" y="549367"/>
                  <a:pt x="355600" y="546656"/>
                </a:cubicBezTo>
                <a:cubicBezTo>
                  <a:pt x="344916" y="545130"/>
                  <a:pt x="334548" y="541732"/>
                  <a:pt x="323850" y="540306"/>
                </a:cubicBezTo>
                <a:cubicBezTo>
                  <a:pt x="302764" y="537495"/>
                  <a:pt x="281517" y="536073"/>
                  <a:pt x="260350" y="533956"/>
                </a:cubicBezTo>
                <a:cubicBezTo>
                  <a:pt x="222250" y="538189"/>
                  <a:pt x="183999" y="541235"/>
                  <a:pt x="146050" y="546656"/>
                </a:cubicBezTo>
                <a:cubicBezTo>
                  <a:pt x="121784" y="550123"/>
                  <a:pt x="124727" y="558841"/>
                  <a:pt x="101600" y="572056"/>
                </a:cubicBezTo>
                <a:cubicBezTo>
                  <a:pt x="95788" y="575377"/>
                  <a:pt x="88900" y="576289"/>
                  <a:pt x="82550" y="578406"/>
                </a:cubicBezTo>
                <a:cubicBezTo>
                  <a:pt x="76200" y="584756"/>
                  <a:pt x="70318" y="591612"/>
                  <a:pt x="63500" y="597456"/>
                </a:cubicBezTo>
                <a:cubicBezTo>
                  <a:pt x="55465" y="604344"/>
                  <a:pt x="45584" y="609022"/>
                  <a:pt x="38100" y="616506"/>
                </a:cubicBezTo>
                <a:cubicBezTo>
                  <a:pt x="32704" y="621902"/>
                  <a:pt x="29633" y="629206"/>
                  <a:pt x="25400" y="635556"/>
                </a:cubicBezTo>
                <a:cubicBezTo>
                  <a:pt x="23283" y="644023"/>
                  <a:pt x="21448" y="652565"/>
                  <a:pt x="19050" y="660956"/>
                </a:cubicBezTo>
                <a:cubicBezTo>
                  <a:pt x="17211" y="667392"/>
                  <a:pt x="14323" y="673512"/>
                  <a:pt x="12700" y="680006"/>
                </a:cubicBezTo>
                <a:lnTo>
                  <a:pt x="0" y="730806"/>
                </a:lnTo>
                <a:cubicBezTo>
                  <a:pt x="2117" y="764673"/>
                  <a:pt x="1765" y="798784"/>
                  <a:pt x="6350" y="832406"/>
                </a:cubicBezTo>
                <a:cubicBezTo>
                  <a:pt x="9612" y="856326"/>
                  <a:pt x="27889" y="892045"/>
                  <a:pt x="44450" y="908606"/>
                </a:cubicBezTo>
                <a:cubicBezTo>
                  <a:pt x="50800" y="914956"/>
                  <a:pt x="55703" y="923201"/>
                  <a:pt x="63500" y="927656"/>
                </a:cubicBezTo>
                <a:cubicBezTo>
                  <a:pt x="71077" y="931986"/>
                  <a:pt x="80433" y="931889"/>
                  <a:pt x="88900" y="934006"/>
                </a:cubicBezTo>
                <a:cubicBezTo>
                  <a:pt x="175268" y="919611"/>
                  <a:pt x="82267" y="937901"/>
                  <a:pt x="158750" y="914956"/>
                </a:cubicBezTo>
                <a:cubicBezTo>
                  <a:pt x="169088" y="911855"/>
                  <a:pt x="179964" y="910947"/>
                  <a:pt x="190500" y="908606"/>
                </a:cubicBezTo>
                <a:cubicBezTo>
                  <a:pt x="199019" y="906713"/>
                  <a:pt x="207342" y="903968"/>
                  <a:pt x="215900" y="902256"/>
                </a:cubicBezTo>
                <a:cubicBezTo>
                  <a:pt x="239105" y="897615"/>
                  <a:pt x="262467" y="893789"/>
                  <a:pt x="285750" y="889556"/>
                </a:cubicBezTo>
                <a:cubicBezTo>
                  <a:pt x="292100" y="885323"/>
                  <a:pt x="298174" y="880642"/>
                  <a:pt x="304800" y="876856"/>
                </a:cubicBezTo>
                <a:cubicBezTo>
                  <a:pt x="313019" y="872160"/>
                  <a:pt x="322173" y="869173"/>
                  <a:pt x="330200" y="864156"/>
                </a:cubicBezTo>
                <a:cubicBezTo>
                  <a:pt x="417231" y="809762"/>
                  <a:pt x="301917" y="878008"/>
                  <a:pt x="374650" y="826056"/>
                </a:cubicBezTo>
                <a:cubicBezTo>
                  <a:pt x="382353" y="820554"/>
                  <a:pt x="391583" y="817589"/>
                  <a:pt x="400050" y="813356"/>
                </a:cubicBezTo>
                <a:cubicBezTo>
                  <a:pt x="427802" y="771728"/>
                  <a:pt x="393230" y="818295"/>
                  <a:pt x="450850" y="768906"/>
                </a:cubicBezTo>
                <a:cubicBezTo>
                  <a:pt x="465667" y="756206"/>
                  <a:pt x="481501" y="744605"/>
                  <a:pt x="495300" y="730806"/>
                </a:cubicBezTo>
                <a:cubicBezTo>
                  <a:pt x="500696" y="725410"/>
                  <a:pt x="501650" y="715989"/>
                  <a:pt x="508000" y="711756"/>
                </a:cubicBezTo>
                <a:cubicBezTo>
                  <a:pt x="515262" y="706915"/>
                  <a:pt x="524933" y="707523"/>
                  <a:pt x="533400" y="705406"/>
                </a:cubicBezTo>
                <a:cubicBezTo>
                  <a:pt x="551938" y="694283"/>
                  <a:pt x="567097" y="685872"/>
                  <a:pt x="584200" y="673656"/>
                </a:cubicBezTo>
                <a:cubicBezTo>
                  <a:pt x="592812" y="667505"/>
                  <a:pt x="599929" y="658904"/>
                  <a:pt x="609600" y="654606"/>
                </a:cubicBezTo>
                <a:cubicBezTo>
                  <a:pt x="619463" y="650223"/>
                  <a:pt x="630879" y="650874"/>
                  <a:pt x="641350" y="648256"/>
                </a:cubicBezTo>
                <a:cubicBezTo>
                  <a:pt x="647844" y="646633"/>
                  <a:pt x="654050" y="644023"/>
                  <a:pt x="660400" y="641906"/>
                </a:cubicBezTo>
                <a:cubicBezTo>
                  <a:pt x="711200" y="644023"/>
                  <a:pt x="762267" y="642641"/>
                  <a:pt x="812800" y="648256"/>
                </a:cubicBezTo>
                <a:cubicBezTo>
                  <a:pt x="820385" y="649099"/>
                  <a:pt x="824421" y="659208"/>
                  <a:pt x="831850" y="660956"/>
                </a:cubicBezTo>
                <a:cubicBezTo>
                  <a:pt x="860988" y="667812"/>
                  <a:pt x="891710" y="666396"/>
                  <a:pt x="920750" y="673656"/>
                </a:cubicBezTo>
                <a:cubicBezTo>
                  <a:pt x="929217" y="675773"/>
                  <a:pt x="937631" y="678113"/>
                  <a:pt x="946150" y="680006"/>
                </a:cubicBezTo>
                <a:cubicBezTo>
                  <a:pt x="956686" y="682347"/>
                  <a:pt x="967429" y="683738"/>
                  <a:pt x="977900" y="686356"/>
                </a:cubicBezTo>
                <a:cubicBezTo>
                  <a:pt x="984394" y="687979"/>
                  <a:pt x="990600" y="690589"/>
                  <a:pt x="996950" y="692706"/>
                </a:cubicBezTo>
                <a:cubicBezTo>
                  <a:pt x="1051983" y="690589"/>
                  <a:pt x="1107098" y="690019"/>
                  <a:pt x="1162050" y="686356"/>
                </a:cubicBezTo>
                <a:cubicBezTo>
                  <a:pt x="1190014" y="684492"/>
                  <a:pt x="1193274" y="673919"/>
                  <a:pt x="1219200" y="660956"/>
                </a:cubicBezTo>
                <a:cubicBezTo>
                  <a:pt x="1225187" y="657963"/>
                  <a:pt x="1232173" y="657411"/>
                  <a:pt x="1238250" y="654606"/>
                </a:cubicBezTo>
                <a:cubicBezTo>
                  <a:pt x="1285167" y="632952"/>
                  <a:pt x="1364370" y="586648"/>
                  <a:pt x="1409700" y="578406"/>
                </a:cubicBezTo>
                <a:cubicBezTo>
                  <a:pt x="1478089" y="565972"/>
                  <a:pt x="1503602" y="563273"/>
                  <a:pt x="1574800" y="540306"/>
                </a:cubicBezTo>
                <a:cubicBezTo>
                  <a:pt x="1612084" y="528279"/>
                  <a:pt x="1711543" y="488932"/>
                  <a:pt x="1752600" y="470456"/>
                </a:cubicBezTo>
                <a:cubicBezTo>
                  <a:pt x="1769865" y="462687"/>
                  <a:pt x="1785439" y="451043"/>
                  <a:pt x="1803400" y="445056"/>
                </a:cubicBezTo>
                <a:cubicBezTo>
                  <a:pt x="1830191" y="436126"/>
                  <a:pt x="1858433" y="432356"/>
                  <a:pt x="1885950" y="426006"/>
                </a:cubicBezTo>
                <a:cubicBezTo>
                  <a:pt x="1907117" y="415423"/>
                  <a:pt x="1927547" y="403216"/>
                  <a:pt x="1949450" y="394256"/>
                </a:cubicBezTo>
                <a:cubicBezTo>
                  <a:pt x="1974231" y="384119"/>
                  <a:pt x="2000119" y="376918"/>
                  <a:pt x="2025650" y="368856"/>
                </a:cubicBezTo>
                <a:cubicBezTo>
                  <a:pt x="2040344" y="364216"/>
                  <a:pt x="2055700" y="361642"/>
                  <a:pt x="2070100" y="356156"/>
                </a:cubicBezTo>
                <a:cubicBezTo>
                  <a:pt x="2208988" y="303246"/>
                  <a:pt x="2108127" y="329361"/>
                  <a:pt x="2216150" y="305356"/>
                </a:cubicBezTo>
                <a:cubicBezTo>
                  <a:pt x="2226733" y="299006"/>
                  <a:pt x="2237487" y="292932"/>
                  <a:pt x="2247900" y="286306"/>
                </a:cubicBezTo>
                <a:cubicBezTo>
                  <a:pt x="2260777" y="278111"/>
                  <a:pt x="2272348" y="267732"/>
                  <a:pt x="2286000" y="260906"/>
                </a:cubicBezTo>
                <a:cubicBezTo>
                  <a:pt x="2306390" y="250711"/>
                  <a:pt x="2329952" y="247235"/>
                  <a:pt x="2349500" y="235506"/>
                </a:cubicBezTo>
                <a:cubicBezTo>
                  <a:pt x="2390325" y="211011"/>
                  <a:pt x="2371376" y="223861"/>
                  <a:pt x="2406650" y="197406"/>
                </a:cubicBezTo>
                <a:cubicBezTo>
                  <a:pt x="2413000" y="186823"/>
                  <a:pt x="2419159" y="176122"/>
                  <a:pt x="2425700" y="165656"/>
                </a:cubicBezTo>
                <a:cubicBezTo>
                  <a:pt x="2429745" y="159184"/>
                  <a:pt x="2435394" y="153621"/>
                  <a:pt x="2438400" y="146606"/>
                </a:cubicBezTo>
                <a:cubicBezTo>
                  <a:pt x="2441838" y="138584"/>
                  <a:pt x="2442633" y="129673"/>
                  <a:pt x="2444750" y="121206"/>
                </a:cubicBezTo>
                <a:cubicBezTo>
                  <a:pt x="2442633" y="102156"/>
                  <a:pt x="2444847" y="82107"/>
                  <a:pt x="2438400" y="64056"/>
                </a:cubicBezTo>
                <a:cubicBezTo>
                  <a:pt x="2425271" y="27295"/>
                  <a:pt x="2394242" y="24907"/>
                  <a:pt x="2362200" y="13256"/>
                </a:cubicBezTo>
                <a:cubicBezTo>
                  <a:pt x="2328409" y="968"/>
                  <a:pt x="2323833" y="2428"/>
                  <a:pt x="2273300" y="556"/>
                </a:cubicBezTo>
                <a:cubicBezTo>
                  <a:pt x="2239457" y="-697"/>
                  <a:pt x="2205567" y="556"/>
                  <a:pt x="2171700" y="556"/>
                </a:cubicBezTo>
                <a:lnTo>
                  <a:pt x="1771650" y="108506"/>
                </a:lnTo>
                <a:lnTo>
                  <a:pt x="984250" y="457756"/>
                </a:lnTo>
                <a:lnTo>
                  <a:pt x="317500" y="813356"/>
                </a:lnTo>
                <a:lnTo>
                  <a:pt x="317500" y="813356"/>
                </a:lnTo>
              </a:path>
            </a:pathLst>
          </a:cu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A9530C-4E3F-4AEB-9CA6-92D0ED461350}"/>
              </a:ext>
            </a:extLst>
          </p:cNvPr>
          <p:cNvCxnSpPr/>
          <p:nvPr/>
        </p:nvCxnSpPr>
        <p:spPr>
          <a:xfrm flipH="1" flipV="1">
            <a:off x="2793534" y="2966845"/>
            <a:ext cx="67112" cy="38978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44EF0A-CD09-4EF6-809D-719E0CFFD090}"/>
              </a:ext>
            </a:extLst>
          </p:cNvPr>
          <p:cNvCxnSpPr/>
          <p:nvPr/>
        </p:nvCxnSpPr>
        <p:spPr>
          <a:xfrm flipV="1">
            <a:off x="3227680" y="2416146"/>
            <a:ext cx="142735" cy="6627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8D89D0-3E94-445C-BD40-46F570944E21}"/>
              </a:ext>
            </a:extLst>
          </p:cNvPr>
          <p:cNvCxnSpPr>
            <a:cxnSpLocks/>
          </p:cNvCxnSpPr>
          <p:nvPr/>
        </p:nvCxnSpPr>
        <p:spPr>
          <a:xfrm flipH="1" flipV="1">
            <a:off x="7692194" y="2725086"/>
            <a:ext cx="9580" cy="4835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19A1F5-A3D5-4D9F-96CF-30828019B43F}"/>
              </a:ext>
            </a:extLst>
          </p:cNvPr>
          <p:cNvCxnSpPr>
            <a:cxnSpLocks/>
          </p:cNvCxnSpPr>
          <p:nvPr/>
        </p:nvCxnSpPr>
        <p:spPr>
          <a:xfrm flipH="1">
            <a:off x="6139169" y="2569956"/>
            <a:ext cx="462191" cy="2094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8EDF15-18FF-4735-8732-8FD0BEEC13AB}"/>
              </a:ext>
            </a:extLst>
          </p:cNvPr>
          <p:cNvCxnSpPr>
            <a:cxnSpLocks/>
          </p:cNvCxnSpPr>
          <p:nvPr/>
        </p:nvCxnSpPr>
        <p:spPr>
          <a:xfrm flipH="1" flipV="1">
            <a:off x="5033478" y="1723211"/>
            <a:ext cx="277198" cy="599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44A440F-DD40-444C-84E1-C745EF5BB0F1}"/>
              </a:ext>
            </a:extLst>
          </p:cNvPr>
          <p:cNvSpPr/>
          <p:nvPr/>
        </p:nvSpPr>
        <p:spPr>
          <a:xfrm>
            <a:off x="8198829" y="3429000"/>
            <a:ext cx="327946" cy="3279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3B21D2-BB38-4A52-A16B-FE8F21354C45}"/>
              </a:ext>
            </a:extLst>
          </p:cNvPr>
          <p:cNvCxnSpPr>
            <a:cxnSpLocks/>
          </p:cNvCxnSpPr>
          <p:nvPr/>
        </p:nvCxnSpPr>
        <p:spPr>
          <a:xfrm flipV="1">
            <a:off x="3028642" y="3045204"/>
            <a:ext cx="838683" cy="4754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D7F92A-E0D6-4BA0-9BE5-0BE56DC3981B}"/>
              </a:ext>
            </a:extLst>
          </p:cNvPr>
          <p:cNvCxnSpPr>
            <a:cxnSpLocks/>
          </p:cNvCxnSpPr>
          <p:nvPr/>
        </p:nvCxnSpPr>
        <p:spPr>
          <a:xfrm flipH="1" flipV="1">
            <a:off x="6929306" y="3045204"/>
            <a:ext cx="762888" cy="43403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7A1227-9EA5-4743-A641-336DD9364242}"/>
              </a:ext>
            </a:extLst>
          </p:cNvPr>
          <p:cNvSpPr txBox="1"/>
          <p:nvPr/>
        </p:nvSpPr>
        <p:spPr>
          <a:xfrm>
            <a:off x="3221250" y="3356633"/>
            <a:ext cx="14513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Forward propagation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A79E1-AE04-429A-82D9-84D3C86EAADF}"/>
              </a:ext>
            </a:extLst>
          </p:cNvPr>
          <p:cNvSpPr txBox="1"/>
          <p:nvPr/>
        </p:nvSpPr>
        <p:spPr>
          <a:xfrm>
            <a:off x="6601360" y="3269091"/>
            <a:ext cx="10494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Backward propagation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72E14D-C7DD-4CC1-AA64-44540EAB984A}"/>
              </a:ext>
            </a:extLst>
          </p:cNvPr>
          <p:cNvCxnSpPr/>
          <p:nvPr/>
        </p:nvCxnSpPr>
        <p:spPr>
          <a:xfrm flipH="1" flipV="1">
            <a:off x="2977051" y="2850310"/>
            <a:ext cx="67112" cy="38978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9BF8E8-DFA0-40EB-89E2-32B84519A54F}"/>
              </a:ext>
            </a:extLst>
          </p:cNvPr>
          <p:cNvCxnSpPr>
            <a:cxnSpLocks/>
          </p:cNvCxnSpPr>
          <p:nvPr/>
        </p:nvCxnSpPr>
        <p:spPr>
          <a:xfrm flipH="1" flipV="1">
            <a:off x="3160568" y="2905129"/>
            <a:ext cx="67112" cy="20974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0C7A3E-6FE4-4A81-A9BC-040A9AD3E978}"/>
              </a:ext>
            </a:extLst>
          </p:cNvPr>
          <p:cNvCxnSpPr>
            <a:cxnSpLocks/>
          </p:cNvCxnSpPr>
          <p:nvPr/>
        </p:nvCxnSpPr>
        <p:spPr>
          <a:xfrm>
            <a:off x="3564551" y="2938889"/>
            <a:ext cx="157598" cy="11762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25F9EC-B58A-431E-A343-E6F152EE66CA}"/>
              </a:ext>
            </a:extLst>
          </p:cNvPr>
          <p:cNvCxnSpPr>
            <a:cxnSpLocks/>
          </p:cNvCxnSpPr>
          <p:nvPr/>
        </p:nvCxnSpPr>
        <p:spPr>
          <a:xfrm>
            <a:off x="3765245" y="2840843"/>
            <a:ext cx="280841" cy="15018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2DB05A-A395-4431-9799-FCB93F6144FA}"/>
              </a:ext>
            </a:extLst>
          </p:cNvPr>
          <p:cNvCxnSpPr>
            <a:cxnSpLocks/>
          </p:cNvCxnSpPr>
          <p:nvPr/>
        </p:nvCxnSpPr>
        <p:spPr>
          <a:xfrm>
            <a:off x="4000648" y="2665736"/>
            <a:ext cx="404309" cy="20712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8588BC-848A-4A2E-BA1F-CFA5E2709AE0}"/>
              </a:ext>
            </a:extLst>
          </p:cNvPr>
          <p:cNvCxnSpPr>
            <a:cxnSpLocks/>
          </p:cNvCxnSpPr>
          <p:nvPr/>
        </p:nvCxnSpPr>
        <p:spPr>
          <a:xfrm>
            <a:off x="4252914" y="2575266"/>
            <a:ext cx="404309" cy="20712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05C7F2-CFAC-439E-8C09-902589F989DF}"/>
              </a:ext>
            </a:extLst>
          </p:cNvPr>
          <p:cNvCxnSpPr>
            <a:cxnSpLocks/>
          </p:cNvCxnSpPr>
          <p:nvPr/>
        </p:nvCxnSpPr>
        <p:spPr>
          <a:xfrm>
            <a:off x="4593126" y="2458115"/>
            <a:ext cx="404309" cy="20712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C26650-627B-4B8A-914A-19F0A3BB536B}"/>
              </a:ext>
            </a:extLst>
          </p:cNvPr>
          <p:cNvCxnSpPr>
            <a:cxnSpLocks/>
          </p:cNvCxnSpPr>
          <p:nvPr/>
        </p:nvCxnSpPr>
        <p:spPr>
          <a:xfrm>
            <a:off x="4951786" y="2346275"/>
            <a:ext cx="312785" cy="22368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EE960B-4BDE-45CA-8FE3-C8A60246C404}"/>
              </a:ext>
            </a:extLst>
          </p:cNvPr>
          <p:cNvCxnSpPr>
            <a:cxnSpLocks/>
          </p:cNvCxnSpPr>
          <p:nvPr/>
        </p:nvCxnSpPr>
        <p:spPr>
          <a:xfrm>
            <a:off x="5987573" y="2346275"/>
            <a:ext cx="20838" cy="37053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7E500D-146E-4688-A7A8-ACB4D2CE56A7}"/>
              </a:ext>
            </a:extLst>
          </p:cNvPr>
          <p:cNvCxnSpPr>
            <a:cxnSpLocks/>
          </p:cNvCxnSpPr>
          <p:nvPr/>
        </p:nvCxnSpPr>
        <p:spPr>
          <a:xfrm flipH="1">
            <a:off x="6327785" y="2464936"/>
            <a:ext cx="11680" cy="37590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3974EB-4A1F-40AF-AE6A-3070CEB18F37}"/>
              </a:ext>
            </a:extLst>
          </p:cNvPr>
          <p:cNvCxnSpPr>
            <a:cxnSpLocks/>
          </p:cNvCxnSpPr>
          <p:nvPr/>
        </p:nvCxnSpPr>
        <p:spPr>
          <a:xfrm flipH="1">
            <a:off x="6598411" y="2583841"/>
            <a:ext cx="79422" cy="33209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C03713-436A-43DD-BE05-F9BF01505CA9}"/>
              </a:ext>
            </a:extLst>
          </p:cNvPr>
          <p:cNvCxnSpPr>
            <a:cxnSpLocks/>
          </p:cNvCxnSpPr>
          <p:nvPr/>
        </p:nvCxnSpPr>
        <p:spPr>
          <a:xfrm flipH="1">
            <a:off x="6924337" y="2727822"/>
            <a:ext cx="20195" cy="2684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041AE1-156F-4B5F-8D4F-B4FB30CFC0E2}"/>
              </a:ext>
            </a:extLst>
          </p:cNvPr>
          <p:cNvCxnSpPr>
            <a:cxnSpLocks/>
          </p:cNvCxnSpPr>
          <p:nvPr/>
        </p:nvCxnSpPr>
        <p:spPr>
          <a:xfrm flipH="1">
            <a:off x="7163214" y="2852869"/>
            <a:ext cx="20195" cy="2684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27E39C-C5EF-4F3D-910D-1C471384561A}"/>
              </a:ext>
            </a:extLst>
          </p:cNvPr>
          <p:cNvCxnSpPr>
            <a:cxnSpLocks/>
          </p:cNvCxnSpPr>
          <p:nvPr/>
        </p:nvCxnSpPr>
        <p:spPr>
          <a:xfrm flipH="1">
            <a:off x="7396050" y="2990519"/>
            <a:ext cx="20195" cy="2684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D5ECF9-B194-46E3-9552-A234E3163349}"/>
              </a:ext>
            </a:extLst>
          </p:cNvPr>
          <p:cNvCxnSpPr>
            <a:cxnSpLocks/>
          </p:cNvCxnSpPr>
          <p:nvPr/>
        </p:nvCxnSpPr>
        <p:spPr>
          <a:xfrm>
            <a:off x="7649319" y="3121298"/>
            <a:ext cx="85289" cy="24441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C9E07B-5BC3-41F6-9886-4F5672B11021}"/>
              </a:ext>
            </a:extLst>
          </p:cNvPr>
          <p:cNvCxnSpPr>
            <a:cxnSpLocks/>
          </p:cNvCxnSpPr>
          <p:nvPr/>
        </p:nvCxnSpPr>
        <p:spPr>
          <a:xfrm>
            <a:off x="7902422" y="3306794"/>
            <a:ext cx="85289" cy="24441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1EA1EBF-DAB8-49D1-B80B-2008061558BD}"/>
              </a:ext>
            </a:extLst>
          </p:cNvPr>
          <p:cNvSpPr/>
          <p:nvPr/>
        </p:nvSpPr>
        <p:spPr>
          <a:xfrm rot="5400000" flipH="1">
            <a:off x="4758785" y="80562"/>
            <a:ext cx="1230953" cy="5649134"/>
          </a:xfrm>
          <a:custGeom>
            <a:avLst/>
            <a:gdLst>
              <a:gd name="connsiteX0" fmla="*/ 15498 w 2665711"/>
              <a:gd name="connsiteY0" fmla="*/ 0 h 6377552"/>
              <a:gd name="connsiteX1" fmla="*/ 2665708 w 2665711"/>
              <a:gd name="connsiteY1" fmla="*/ 3091911 h 6377552"/>
              <a:gd name="connsiteX2" fmla="*/ 0 w 2665711"/>
              <a:gd name="connsiteY2" fmla="*/ 6377552 h 637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711" h="6377552">
                <a:moveTo>
                  <a:pt x="15498" y="0"/>
                </a:moveTo>
                <a:cubicBezTo>
                  <a:pt x="1341894" y="1014493"/>
                  <a:pt x="2668291" y="2028986"/>
                  <a:pt x="2665708" y="3091911"/>
                </a:cubicBezTo>
                <a:cubicBezTo>
                  <a:pt x="2663125" y="4154836"/>
                  <a:pt x="1331562" y="5266194"/>
                  <a:pt x="0" y="637755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E2A3E-C713-4F1B-9148-5262228FA3E3}"/>
              </a:ext>
            </a:extLst>
          </p:cNvPr>
          <p:cNvSpPr/>
          <p:nvPr/>
        </p:nvSpPr>
        <p:spPr>
          <a:xfrm>
            <a:off x="5322437" y="2137078"/>
            <a:ext cx="491908" cy="338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F5D54785-2183-4E62-9634-9E8A2C5230A0}"/>
              </a:ext>
            </a:extLst>
          </p:cNvPr>
          <p:cNvSpPr/>
          <p:nvPr/>
        </p:nvSpPr>
        <p:spPr>
          <a:xfrm rot="13644994">
            <a:off x="5199837" y="2183563"/>
            <a:ext cx="245196" cy="245196"/>
          </a:xfrm>
          <a:prstGeom prst="plus">
            <a:avLst>
              <a:gd name="adj" fmla="val 38588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29B39797-F209-4745-B59C-5B8FB703F7A7}"/>
              </a:ext>
            </a:extLst>
          </p:cNvPr>
          <p:cNvSpPr/>
          <p:nvPr/>
        </p:nvSpPr>
        <p:spPr>
          <a:xfrm rot="13643254">
            <a:off x="5662024" y="2200072"/>
            <a:ext cx="245196" cy="245196"/>
          </a:xfrm>
          <a:prstGeom prst="plus">
            <a:avLst>
              <a:gd name="adj" fmla="val 38588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E3FEA3-5FE6-4B8D-8E14-3D5D591941C5}"/>
              </a:ext>
            </a:extLst>
          </p:cNvPr>
          <p:cNvSpPr/>
          <p:nvPr/>
        </p:nvSpPr>
        <p:spPr>
          <a:xfrm>
            <a:off x="2385721" y="3356633"/>
            <a:ext cx="327946" cy="3279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1372D26-1854-40DF-A380-89F93698FD1B}"/>
              </a:ext>
            </a:extLst>
          </p:cNvPr>
          <p:cNvSpPr/>
          <p:nvPr/>
        </p:nvSpPr>
        <p:spPr>
          <a:xfrm>
            <a:off x="5969000" y="2343150"/>
            <a:ext cx="2117725" cy="1203052"/>
          </a:xfrm>
          <a:custGeom>
            <a:avLst/>
            <a:gdLst>
              <a:gd name="connsiteX0" fmla="*/ 0 w 2063875"/>
              <a:gd name="connsiteY0" fmla="*/ 0 h 1149350"/>
              <a:gd name="connsiteX1" fmla="*/ 0 w 2063875"/>
              <a:gd name="connsiteY1" fmla="*/ 0 h 1149350"/>
              <a:gd name="connsiteX2" fmla="*/ 12700 w 2063875"/>
              <a:gd name="connsiteY2" fmla="*/ 279400 h 1149350"/>
              <a:gd name="connsiteX3" fmla="*/ 38100 w 2063875"/>
              <a:gd name="connsiteY3" fmla="*/ 355600 h 1149350"/>
              <a:gd name="connsiteX4" fmla="*/ 146050 w 2063875"/>
              <a:gd name="connsiteY4" fmla="*/ 387350 h 1149350"/>
              <a:gd name="connsiteX5" fmla="*/ 177800 w 2063875"/>
              <a:gd name="connsiteY5" fmla="*/ 393700 h 1149350"/>
              <a:gd name="connsiteX6" fmla="*/ 285750 w 2063875"/>
              <a:gd name="connsiteY6" fmla="*/ 400050 h 1149350"/>
              <a:gd name="connsiteX7" fmla="*/ 349250 w 2063875"/>
              <a:gd name="connsiteY7" fmla="*/ 425450 h 1149350"/>
              <a:gd name="connsiteX8" fmla="*/ 393700 w 2063875"/>
              <a:gd name="connsiteY8" fmla="*/ 438150 h 1149350"/>
              <a:gd name="connsiteX9" fmla="*/ 419100 w 2063875"/>
              <a:gd name="connsiteY9" fmla="*/ 450850 h 1149350"/>
              <a:gd name="connsiteX10" fmla="*/ 450850 w 2063875"/>
              <a:gd name="connsiteY10" fmla="*/ 463550 h 1149350"/>
              <a:gd name="connsiteX11" fmla="*/ 469900 w 2063875"/>
              <a:gd name="connsiteY11" fmla="*/ 482600 h 1149350"/>
              <a:gd name="connsiteX12" fmla="*/ 584200 w 2063875"/>
              <a:gd name="connsiteY12" fmla="*/ 527050 h 1149350"/>
              <a:gd name="connsiteX13" fmla="*/ 635000 w 2063875"/>
              <a:gd name="connsiteY13" fmla="*/ 546100 h 1149350"/>
              <a:gd name="connsiteX14" fmla="*/ 704850 w 2063875"/>
              <a:gd name="connsiteY14" fmla="*/ 571500 h 1149350"/>
              <a:gd name="connsiteX15" fmla="*/ 749300 w 2063875"/>
              <a:gd name="connsiteY15" fmla="*/ 584200 h 1149350"/>
              <a:gd name="connsiteX16" fmla="*/ 844550 w 2063875"/>
              <a:gd name="connsiteY16" fmla="*/ 609600 h 1149350"/>
              <a:gd name="connsiteX17" fmla="*/ 920750 w 2063875"/>
              <a:gd name="connsiteY17" fmla="*/ 635000 h 1149350"/>
              <a:gd name="connsiteX18" fmla="*/ 971550 w 2063875"/>
              <a:gd name="connsiteY18" fmla="*/ 654050 h 1149350"/>
              <a:gd name="connsiteX19" fmla="*/ 996950 w 2063875"/>
              <a:gd name="connsiteY19" fmla="*/ 660400 h 1149350"/>
              <a:gd name="connsiteX20" fmla="*/ 1041400 w 2063875"/>
              <a:gd name="connsiteY20" fmla="*/ 679450 h 1149350"/>
              <a:gd name="connsiteX21" fmla="*/ 1085850 w 2063875"/>
              <a:gd name="connsiteY21" fmla="*/ 698500 h 1149350"/>
              <a:gd name="connsiteX22" fmla="*/ 1111250 w 2063875"/>
              <a:gd name="connsiteY22" fmla="*/ 711200 h 1149350"/>
              <a:gd name="connsiteX23" fmla="*/ 1187450 w 2063875"/>
              <a:gd name="connsiteY23" fmla="*/ 742950 h 1149350"/>
              <a:gd name="connsiteX24" fmla="*/ 1270000 w 2063875"/>
              <a:gd name="connsiteY24" fmla="*/ 781050 h 1149350"/>
              <a:gd name="connsiteX25" fmla="*/ 1295400 w 2063875"/>
              <a:gd name="connsiteY25" fmla="*/ 787400 h 1149350"/>
              <a:gd name="connsiteX26" fmla="*/ 1339850 w 2063875"/>
              <a:gd name="connsiteY26" fmla="*/ 812800 h 1149350"/>
              <a:gd name="connsiteX27" fmla="*/ 1358900 w 2063875"/>
              <a:gd name="connsiteY27" fmla="*/ 819150 h 1149350"/>
              <a:gd name="connsiteX28" fmla="*/ 1397000 w 2063875"/>
              <a:gd name="connsiteY28" fmla="*/ 838200 h 1149350"/>
              <a:gd name="connsiteX29" fmla="*/ 1428750 w 2063875"/>
              <a:gd name="connsiteY29" fmla="*/ 857250 h 1149350"/>
              <a:gd name="connsiteX30" fmla="*/ 1454150 w 2063875"/>
              <a:gd name="connsiteY30" fmla="*/ 869950 h 1149350"/>
              <a:gd name="connsiteX31" fmla="*/ 1498600 w 2063875"/>
              <a:gd name="connsiteY31" fmla="*/ 895350 h 1149350"/>
              <a:gd name="connsiteX32" fmla="*/ 1530350 w 2063875"/>
              <a:gd name="connsiteY32" fmla="*/ 908050 h 1149350"/>
              <a:gd name="connsiteX33" fmla="*/ 1619250 w 2063875"/>
              <a:gd name="connsiteY33" fmla="*/ 952500 h 1149350"/>
              <a:gd name="connsiteX34" fmla="*/ 1657350 w 2063875"/>
              <a:gd name="connsiteY34" fmla="*/ 971550 h 1149350"/>
              <a:gd name="connsiteX35" fmla="*/ 1682750 w 2063875"/>
              <a:gd name="connsiteY35" fmla="*/ 984250 h 1149350"/>
              <a:gd name="connsiteX36" fmla="*/ 1746250 w 2063875"/>
              <a:gd name="connsiteY36" fmla="*/ 1009650 h 1149350"/>
              <a:gd name="connsiteX37" fmla="*/ 1765300 w 2063875"/>
              <a:gd name="connsiteY37" fmla="*/ 1022350 h 1149350"/>
              <a:gd name="connsiteX38" fmla="*/ 1860550 w 2063875"/>
              <a:gd name="connsiteY38" fmla="*/ 1060450 h 1149350"/>
              <a:gd name="connsiteX39" fmla="*/ 1879600 w 2063875"/>
              <a:gd name="connsiteY39" fmla="*/ 1079500 h 1149350"/>
              <a:gd name="connsiteX40" fmla="*/ 1905000 w 2063875"/>
              <a:gd name="connsiteY40" fmla="*/ 1092200 h 1149350"/>
              <a:gd name="connsiteX41" fmla="*/ 1924050 w 2063875"/>
              <a:gd name="connsiteY41" fmla="*/ 1098550 h 1149350"/>
              <a:gd name="connsiteX42" fmla="*/ 1968500 w 2063875"/>
              <a:gd name="connsiteY42" fmla="*/ 1111250 h 1149350"/>
              <a:gd name="connsiteX43" fmla="*/ 1993900 w 2063875"/>
              <a:gd name="connsiteY43" fmla="*/ 1130300 h 1149350"/>
              <a:gd name="connsiteX44" fmla="*/ 2038350 w 2063875"/>
              <a:gd name="connsiteY44" fmla="*/ 1149350 h 1149350"/>
              <a:gd name="connsiteX45" fmla="*/ 2057400 w 2063875"/>
              <a:gd name="connsiteY45" fmla="*/ 1143000 h 1149350"/>
              <a:gd name="connsiteX46" fmla="*/ 2057400 w 2063875"/>
              <a:gd name="connsiteY46" fmla="*/ 1098550 h 1149350"/>
              <a:gd name="connsiteX47" fmla="*/ 2038350 w 2063875"/>
              <a:gd name="connsiteY47" fmla="*/ 1035050 h 1149350"/>
              <a:gd name="connsiteX48" fmla="*/ 1987550 w 2063875"/>
              <a:gd name="connsiteY48" fmla="*/ 996950 h 1149350"/>
              <a:gd name="connsiteX49" fmla="*/ 1936750 w 2063875"/>
              <a:gd name="connsiteY49" fmla="*/ 971550 h 1149350"/>
              <a:gd name="connsiteX50" fmla="*/ 1873250 w 2063875"/>
              <a:gd name="connsiteY50" fmla="*/ 939800 h 1149350"/>
              <a:gd name="connsiteX51" fmla="*/ 1854200 w 2063875"/>
              <a:gd name="connsiteY51" fmla="*/ 927100 h 1149350"/>
              <a:gd name="connsiteX52" fmla="*/ 1828800 w 2063875"/>
              <a:gd name="connsiteY52" fmla="*/ 920750 h 1149350"/>
              <a:gd name="connsiteX53" fmla="*/ 1809750 w 2063875"/>
              <a:gd name="connsiteY53" fmla="*/ 908050 h 1149350"/>
              <a:gd name="connsiteX54" fmla="*/ 1784350 w 2063875"/>
              <a:gd name="connsiteY54" fmla="*/ 895350 h 1149350"/>
              <a:gd name="connsiteX55" fmla="*/ 1701800 w 2063875"/>
              <a:gd name="connsiteY55" fmla="*/ 838200 h 1149350"/>
              <a:gd name="connsiteX56" fmla="*/ 1682750 w 2063875"/>
              <a:gd name="connsiteY56" fmla="*/ 825500 h 1149350"/>
              <a:gd name="connsiteX57" fmla="*/ 1657350 w 2063875"/>
              <a:gd name="connsiteY57" fmla="*/ 806450 h 1149350"/>
              <a:gd name="connsiteX58" fmla="*/ 1638300 w 2063875"/>
              <a:gd name="connsiteY58" fmla="*/ 793750 h 1149350"/>
              <a:gd name="connsiteX59" fmla="*/ 1606550 w 2063875"/>
              <a:gd name="connsiteY59" fmla="*/ 755650 h 1149350"/>
              <a:gd name="connsiteX60" fmla="*/ 1587500 w 2063875"/>
              <a:gd name="connsiteY60" fmla="*/ 736600 h 1149350"/>
              <a:gd name="connsiteX61" fmla="*/ 1562100 w 2063875"/>
              <a:gd name="connsiteY61" fmla="*/ 704850 h 1149350"/>
              <a:gd name="connsiteX62" fmla="*/ 1466850 w 2063875"/>
              <a:gd name="connsiteY62" fmla="*/ 654050 h 1149350"/>
              <a:gd name="connsiteX63" fmla="*/ 1447800 w 2063875"/>
              <a:gd name="connsiteY63" fmla="*/ 647700 h 1149350"/>
              <a:gd name="connsiteX64" fmla="*/ 1416050 w 2063875"/>
              <a:gd name="connsiteY64" fmla="*/ 628650 h 1149350"/>
              <a:gd name="connsiteX65" fmla="*/ 1371600 w 2063875"/>
              <a:gd name="connsiteY65" fmla="*/ 609600 h 1149350"/>
              <a:gd name="connsiteX66" fmla="*/ 1301750 w 2063875"/>
              <a:gd name="connsiteY66" fmla="*/ 571500 h 1149350"/>
              <a:gd name="connsiteX67" fmla="*/ 1282700 w 2063875"/>
              <a:gd name="connsiteY67" fmla="*/ 558800 h 1149350"/>
              <a:gd name="connsiteX68" fmla="*/ 1231900 w 2063875"/>
              <a:gd name="connsiteY68" fmla="*/ 520700 h 1149350"/>
              <a:gd name="connsiteX69" fmla="*/ 1181100 w 2063875"/>
              <a:gd name="connsiteY69" fmla="*/ 495300 h 1149350"/>
              <a:gd name="connsiteX70" fmla="*/ 1149350 w 2063875"/>
              <a:gd name="connsiteY70" fmla="*/ 482600 h 1149350"/>
              <a:gd name="connsiteX71" fmla="*/ 1130300 w 2063875"/>
              <a:gd name="connsiteY71" fmla="*/ 476250 h 1149350"/>
              <a:gd name="connsiteX72" fmla="*/ 1092200 w 2063875"/>
              <a:gd name="connsiteY72" fmla="*/ 450850 h 1149350"/>
              <a:gd name="connsiteX73" fmla="*/ 1009650 w 2063875"/>
              <a:gd name="connsiteY73" fmla="*/ 419100 h 1149350"/>
              <a:gd name="connsiteX74" fmla="*/ 914400 w 2063875"/>
              <a:gd name="connsiteY74" fmla="*/ 374650 h 1149350"/>
              <a:gd name="connsiteX75" fmla="*/ 889000 w 2063875"/>
              <a:gd name="connsiteY75" fmla="*/ 361950 h 1149350"/>
              <a:gd name="connsiteX76" fmla="*/ 869950 w 2063875"/>
              <a:gd name="connsiteY76" fmla="*/ 349250 h 1149350"/>
              <a:gd name="connsiteX77" fmla="*/ 850900 w 2063875"/>
              <a:gd name="connsiteY77" fmla="*/ 342900 h 1149350"/>
              <a:gd name="connsiteX78" fmla="*/ 831850 w 2063875"/>
              <a:gd name="connsiteY78" fmla="*/ 323850 h 1149350"/>
              <a:gd name="connsiteX79" fmla="*/ 787400 w 2063875"/>
              <a:gd name="connsiteY79" fmla="*/ 298450 h 1149350"/>
              <a:gd name="connsiteX80" fmla="*/ 768350 w 2063875"/>
              <a:gd name="connsiteY80" fmla="*/ 279400 h 1149350"/>
              <a:gd name="connsiteX81" fmla="*/ 749300 w 2063875"/>
              <a:gd name="connsiteY81" fmla="*/ 273050 h 1149350"/>
              <a:gd name="connsiteX82" fmla="*/ 717550 w 2063875"/>
              <a:gd name="connsiteY82" fmla="*/ 254000 h 1149350"/>
              <a:gd name="connsiteX83" fmla="*/ 666750 w 2063875"/>
              <a:gd name="connsiteY83" fmla="*/ 234950 h 1149350"/>
              <a:gd name="connsiteX84" fmla="*/ 635000 w 2063875"/>
              <a:gd name="connsiteY84" fmla="*/ 222250 h 1149350"/>
              <a:gd name="connsiteX85" fmla="*/ 577850 w 2063875"/>
              <a:gd name="connsiteY85" fmla="*/ 196850 h 1149350"/>
              <a:gd name="connsiteX86" fmla="*/ 546100 w 2063875"/>
              <a:gd name="connsiteY86" fmla="*/ 190500 h 1149350"/>
              <a:gd name="connsiteX87" fmla="*/ 476250 w 2063875"/>
              <a:gd name="connsiteY87" fmla="*/ 171450 h 1149350"/>
              <a:gd name="connsiteX88" fmla="*/ 450850 w 2063875"/>
              <a:gd name="connsiteY88" fmla="*/ 158750 h 1149350"/>
              <a:gd name="connsiteX89" fmla="*/ 387350 w 2063875"/>
              <a:gd name="connsiteY89" fmla="*/ 133350 h 1149350"/>
              <a:gd name="connsiteX90" fmla="*/ 330200 w 2063875"/>
              <a:gd name="connsiteY90" fmla="*/ 101600 h 1149350"/>
              <a:gd name="connsiteX91" fmla="*/ 260350 w 2063875"/>
              <a:gd name="connsiteY91" fmla="*/ 82550 h 1149350"/>
              <a:gd name="connsiteX92" fmla="*/ 234950 w 2063875"/>
              <a:gd name="connsiteY92" fmla="*/ 76200 h 1149350"/>
              <a:gd name="connsiteX93" fmla="*/ 209550 w 2063875"/>
              <a:gd name="connsiteY93" fmla="*/ 63500 h 1149350"/>
              <a:gd name="connsiteX94" fmla="*/ 165100 w 2063875"/>
              <a:gd name="connsiteY94" fmla="*/ 50800 h 1149350"/>
              <a:gd name="connsiteX95" fmla="*/ 120650 w 2063875"/>
              <a:gd name="connsiteY95" fmla="*/ 38100 h 1149350"/>
              <a:gd name="connsiteX96" fmla="*/ 63500 w 2063875"/>
              <a:gd name="connsiteY96" fmla="*/ 31750 h 1149350"/>
              <a:gd name="connsiteX97" fmla="*/ 0 w 2063875"/>
              <a:gd name="connsiteY97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063875" h="1149350">
                <a:moveTo>
                  <a:pt x="0" y="0"/>
                </a:moveTo>
                <a:lnTo>
                  <a:pt x="0" y="0"/>
                </a:lnTo>
                <a:cubicBezTo>
                  <a:pt x="4233" y="93133"/>
                  <a:pt x="7330" y="186325"/>
                  <a:pt x="12700" y="279400"/>
                </a:cubicBezTo>
                <a:cubicBezTo>
                  <a:pt x="14458" y="309872"/>
                  <a:pt x="12473" y="335668"/>
                  <a:pt x="38100" y="355600"/>
                </a:cubicBezTo>
                <a:cubicBezTo>
                  <a:pt x="69961" y="380380"/>
                  <a:pt x="107907" y="380198"/>
                  <a:pt x="146050" y="387350"/>
                </a:cubicBezTo>
                <a:cubicBezTo>
                  <a:pt x="156658" y="389339"/>
                  <a:pt x="167051" y="392723"/>
                  <a:pt x="177800" y="393700"/>
                </a:cubicBezTo>
                <a:cubicBezTo>
                  <a:pt x="213698" y="396963"/>
                  <a:pt x="249767" y="397933"/>
                  <a:pt x="285750" y="400050"/>
                </a:cubicBezTo>
                <a:cubicBezTo>
                  <a:pt x="359944" y="414889"/>
                  <a:pt x="273549" y="393908"/>
                  <a:pt x="349250" y="425450"/>
                </a:cubicBezTo>
                <a:cubicBezTo>
                  <a:pt x="363474" y="431377"/>
                  <a:pt x="379218" y="432884"/>
                  <a:pt x="393700" y="438150"/>
                </a:cubicBezTo>
                <a:cubicBezTo>
                  <a:pt x="402596" y="441385"/>
                  <a:pt x="410450" y="447005"/>
                  <a:pt x="419100" y="450850"/>
                </a:cubicBezTo>
                <a:cubicBezTo>
                  <a:pt x="429516" y="455479"/>
                  <a:pt x="440267" y="459317"/>
                  <a:pt x="450850" y="463550"/>
                </a:cubicBezTo>
                <a:cubicBezTo>
                  <a:pt x="457200" y="469900"/>
                  <a:pt x="461993" y="478342"/>
                  <a:pt x="469900" y="482600"/>
                </a:cubicBezTo>
                <a:cubicBezTo>
                  <a:pt x="556713" y="529346"/>
                  <a:pt x="506881" y="488390"/>
                  <a:pt x="584200" y="527050"/>
                </a:cubicBezTo>
                <a:cubicBezTo>
                  <a:pt x="636161" y="553031"/>
                  <a:pt x="583125" y="528808"/>
                  <a:pt x="635000" y="546100"/>
                </a:cubicBezTo>
                <a:cubicBezTo>
                  <a:pt x="699382" y="567561"/>
                  <a:pt x="632209" y="550746"/>
                  <a:pt x="704850" y="571500"/>
                </a:cubicBezTo>
                <a:lnTo>
                  <a:pt x="749300" y="584200"/>
                </a:lnTo>
                <a:cubicBezTo>
                  <a:pt x="794893" y="596358"/>
                  <a:pt x="801112" y="595883"/>
                  <a:pt x="844550" y="609600"/>
                </a:cubicBezTo>
                <a:cubicBezTo>
                  <a:pt x="870081" y="617662"/>
                  <a:pt x="895891" y="625056"/>
                  <a:pt x="920750" y="635000"/>
                </a:cubicBezTo>
                <a:cubicBezTo>
                  <a:pt x="937525" y="641710"/>
                  <a:pt x="954130" y="649073"/>
                  <a:pt x="971550" y="654050"/>
                </a:cubicBezTo>
                <a:cubicBezTo>
                  <a:pt x="979941" y="656448"/>
                  <a:pt x="988483" y="658283"/>
                  <a:pt x="996950" y="660400"/>
                </a:cubicBezTo>
                <a:cubicBezTo>
                  <a:pt x="1034019" y="685113"/>
                  <a:pt x="996295" y="663048"/>
                  <a:pt x="1041400" y="679450"/>
                </a:cubicBezTo>
                <a:cubicBezTo>
                  <a:pt x="1056550" y="684959"/>
                  <a:pt x="1071175" y="691829"/>
                  <a:pt x="1085850" y="698500"/>
                </a:cubicBezTo>
                <a:cubicBezTo>
                  <a:pt x="1094468" y="702417"/>
                  <a:pt x="1102578" y="707406"/>
                  <a:pt x="1111250" y="711200"/>
                </a:cubicBezTo>
                <a:cubicBezTo>
                  <a:pt x="1136460" y="722229"/>
                  <a:pt x="1162838" y="730644"/>
                  <a:pt x="1187450" y="742950"/>
                </a:cubicBezTo>
                <a:cubicBezTo>
                  <a:pt x="1215850" y="757150"/>
                  <a:pt x="1239880" y="770097"/>
                  <a:pt x="1270000" y="781050"/>
                </a:cubicBezTo>
                <a:cubicBezTo>
                  <a:pt x="1278202" y="784032"/>
                  <a:pt x="1287228" y="784336"/>
                  <a:pt x="1295400" y="787400"/>
                </a:cubicBezTo>
                <a:cubicBezTo>
                  <a:pt x="1339930" y="804099"/>
                  <a:pt x="1303004" y="794377"/>
                  <a:pt x="1339850" y="812800"/>
                </a:cubicBezTo>
                <a:cubicBezTo>
                  <a:pt x="1345837" y="815793"/>
                  <a:pt x="1352783" y="816432"/>
                  <a:pt x="1358900" y="819150"/>
                </a:cubicBezTo>
                <a:cubicBezTo>
                  <a:pt x="1371875" y="824917"/>
                  <a:pt x="1384535" y="831401"/>
                  <a:pt x="1397000" y="838200"/>
                </a:cubicBezTo>
                <a:cubicBezTo>
                  <a:pt x="1407835" y="844110"/>
                  <a:pt x="1417961" y="851256"/>
                  <a:pt x="1428750" y="857250"/>
                </a:cubicBezTo>
                <a:cubicBezTo>
                  <a:pt x="1437025" y="861847"/>
                  <a:pt x="1445840" y="865417"/>
                  <a:pt x="1454150" y="869950"/>
                </a:cubicBezTo>
                <a:cubicBezTo>
                  <a:pt x="1469131" y="878122"/>
                  <a:pt x="1483336" y="887718"/>
                  <a:pt x="1498600" y="895350"/>
                </a:cubicBezTo>
                <a:cubicBezTo>
                  <a:pt x="1508795" y="900448"/>
                  <a:pt x="1520049" y="903170"/>
                  <a:pt x="1530350" y="908050"/>
                </a:cubicBezTo>
                <a:cubicBezTo>
                  <a:pt x="1560292" y="922233"/>
                  <a:pt x="1589617" y="937683"/>
                  <a:pt x="1619250" y="952500"/>
                </a:cubicBezTo>
                <a:lnTo>
                  <a:pt x="1657350" y="971550"/>
                </a:lnTo>
                <a:cubicBezTo>
                  <a:pt x="1665817" y="975783"/>
                  <a:pt x="1673961" y="980734"/>
                  <a:pt x="1682750" y="984250"/>
                </a:cubicBezTo>
                <a:cubicBezTo>
                  <a:pt x="1703917" y="992717"/>
                  <a:pt x="1727282" y="997004"/>
                  <a:pt x="1746250" y="1009650"/>
                </a:cubicBezTo>
                <a:cubicBezTo>
                  <a:pt x="1752600" y="1013883"/>
                  <a:pt x="1758674" y="1018564"/>
                  <a:pt x="1765300" y="1022350"/>
                </a:cubicBezTo>
                <a:cubicBezTo>
                  <a:pt x="1795123" y="1039392"/>
                  <a:pt x="1828122" y="1049641"/>
                  <a:pt x="1860550" y="1060450"/>
                </a:cubicBezTo>
                <a:cubicBezTo>
                  <a:pt x="1866900" y="1066800"/>
                  <a:pt x="1872292" y="1074280"/>
                  <a:pt x="1879600" y="1079500"/>
                </a:cubicBezTo>
                <a:cubicBezTo>
                  <a:pt x="1887303" y="1085002"/>
                  <a:pt x="1896299" y="1088471"/>
                  <a:pt x="1905000" y="1092200"/>
                </a:cubicBezTo>
                <a:cubicBezTo>
                  <a:pt x="1911152" y="1094837"/>
                  <a:pt x="1917639" y="1096627"/>
                  <a:pt x="1924050" y="1098550"/>
                </a:cubicBezTo>
                <a:cubicBezTo>
                  <a:pt x="1938810" y="1102978"/>
                  <a:pt x="1953683" y="1107017"/>
                  <a:pt x="1968500" y="1111250"/>
                </a:cubicBezTo>
                <a:cubicBezTo>
                  <a:pt x="1976967" y="1117600"/>
                  <a:pt x="1984434" y="1125567"/>
                  <a:pt x="1993900" y="1130300"/>
                </a:cubicBezTo>
                <a:cubicBezTo>
                  <a:pt x="2075910" y="1171305"/>
                  <a:pt x="1969009" y="1103123"/>
                  <a:pt x="2038350" y="1149350"/>
                </a:cubicBezTo>
                <a:cubicBezTo>
                  <a:pt x="2044700" y="1147233"/>
                  <a:pt x="2052667" y="1147733"/>
                  <a:pt x="2057400" y="1143000"/>
                </a:cubicBezTo>
                <a:cubicBezTo>
                  <a:pt x="2070378" y="1130022"/>
                  <a:pt x="2060329" y="1111732"/>
                  <a:pt x="2057400" y="1098550"/>
                </a:cubicBezTo>
                <a:cubicBezTo>
                  <a:pt x="2052657" y="1077207"/>
                  <a:pt x="2051000" y="1054025"/>
                  <a:pt x="2038350" y="1035050"/>
                </a:cubicBezTo>
                <a:cubicBezTo>
                  <a:pt x="2020024" y="1007561"/>
                  <a:pt x="2012775" y="1011364"/>
                  <a:pt x="1987550" y="996950"/>
                </a:cubicBezTo>
                <a:cubicBezTo>
                  <a:pt x="1916529" y="956367"/>
                  <a:pt x="2039043" y="1019287"/>
                  <a:pt x="1936750" y="971550"/>
                </a:cubicBezTo>
                <a:cubicBezTo>
                  <a:pt x="1915305" y="961542"/>
                  <a:pt x="1892941" y="952927"/>
                  <a:pt x="1873250" y="939800"/>
                </a:cubicBezTo>
                <a:cubicBezTo>
                  <a:pt x="1866900" y="935567"/>
                  <a:pt x="1861215" y="930106"/>
                  <a:pt x="1854200" y="927100"/>
                </a:cubicBezTo>
                <a:cubicBezTo>
                  <a:pt x="1846178" y="923662"/>
                  <a:pt x="1837267" y="922867"/>
                  <a:pt x="1828800" y="920750"/>
                </a:cubicBezTo>
                <a:cubicBezTo>
                  <a:pt x="1822450" y="916517"/>
                  <a:pt x="1816376" y="911836"/>
                  <a:pt x="1809750" y="908050"/>
                </a:cubicBezTo>
                <a:cubicBezTo>
                  <a:pt x="1801531" y="903354"/>
                  <a:pt x="1792412" y="900311"/>
                  <a:pt x="1784350" y="895350"/>
                </a:cubicBezTo>
                <a:cubicBezTo>
                  <a:pt x="1718442" y="854791"/>
                  <a:pt x="1745494" y="869410"/>
                  <a:pt x="1701800" y="838200"/>
                </a:cubicBezTo>
                <a:cubicBezTo>
                  <a:pt x="1695590" y="833764"/>
                  <a:pt x="1688960" y="829936"/>
                  <a:pt x="1682750" y="825500"/>
                </a:cubicBezTo>
                <a:cubicBezTo>
                  <a:pt x="1674138" y="819349"/>
                  <a:pt x="1665962" y="812601"/>
                  <a:pt x="1657350" y="806450"/>
                </a:cubicBezTo>
                <a:cubicBezTo>
                  <a:pt x="1651140" y="802014"/>
                  <a:pt x="1644163" y="798636"/>
                  <a:pt x="1638300" y="793750"/>
                </a:cubicBezTo>
                <a:cubicBezTo>
                  <a:pt x="1607943" y="768452"/>
                  <a:pt x="1629255" y="782895"/>
                  <a:pt x="1606550" y="755650"/>
                </a:cubicBezTo>
                <a:cubicBezTo>
                  <a:pt x="1600801" y="748751"/>
                  <a:pt x="1593414" y="743358"/>
                  <a:pt x="1587500" y="736600"/>
                </a:cubicBezTo>
                <a:cubicBezTo>
                  <a:pt x="1578575" y="726400"/>
                  <a:pt x="1572230" y="713854"/>
                  <a:pt x="1562100" y="704850"/>
                </a:cubicBezTo>
                <a:cubicBezTo>
                  <a:pt x="1548782" y="693012"/>
                  <a:pt x="1467138" y="654146"/>
                  <a:pt x="1466850" y="654050"/>
                </a:cubicBezTo>
                <a:cubicBezTo>
                  <a:pt x="1460500" y="651933"/>
                  <a:pt x="1453787" y="650693"/>
                  <a:pt x="1447800" y="647700"/>
                </a:cubicBezTo>
                <a:cubicBezTo>
                  <a:pt x="1436761" y="642180"/>
                  <a:pt x="1427089" y="634170"/>
                  <a:pt x="1416050" y="628650"/>
                </a:cubicBezTo>
                <a:cubicBezTo>
                  <a:pt x="1375954" y="608602"/>
                  <a:pt x="1420050" y="640432"/>
                  <a:pt x="1371600" y="609600"/>
                </a:cubicBezTo>
                <a:cubicBezTo>
                  <a:pt x="1309651" y="570178"/>
                  <a:pt x="1349798" y="583512"/>
                  <a:pt x="1301750" y="571500"/>
                </a:cubicBezTo>
                <a:cubicBezTo>
                  <a:pt x="1295400" y="567267"/>
                  <a:pt x="1288872" y="563289"/>
                  <a:pt x="1282700" y="558800"/>
                </a:cubicBezTo>
                <a:cubicBezTo>
                  <a:pt x="1265582" y="546350"/>
                  <a:pt x="1250832" y="530166"/>
                  <a:pt x="1231900" y="520700"/>
                </a:cubicBezTo>
                <a:cubicBezTo>
                  <a:pt x="1214967" y="512233"/>
                  <a:pt x="1198678" y="502331"/>
                  <a:pt x="1181100" y="495300"/>
                </a:cubicBezTo>
                <a:cubicBezTo>
                  <a:pt x="1170517" y="491067"/>
                  <a:pt x="1160023" y="486602"/>
                  <a:pt x="1149350" y="482600"/>
                </a:cubicBezTo>
                <a:cubicBezTo>
                  <a:pt x="1143083" y="480250"/>
                  <a:pt x="1136151" y="479501"/>
                  <a:pt x="1130300" y="476250"/>
                </a:cubicBezTo>
                <a:cubicBezTo>
                  <a:pt x="1116957" y="468837"/>
                  <a:pt x="1106446" y="456329"/>
                  <a:pt x="1092200" y="450850"/>
                </a:cubicBezTo>
                <a:cubicBezTo>
                  <a:pt x="1064683" y="440267"/>
                  <a:pt x="1034930" y="434268"/>
                  <a:pt x="1009650" y="419100"/>
                </a:cubicBezTo>
                <a:cubicBezTo>
                  <a:pt x="917769" y="363972"/>
                  <a:pt x="1064319" y="449609"/>
                  <a:pt x="914400" y="374650"/>
                </a:cubicBezTo>
                <a:cubicBezTo>
                  <a:pt x="905933" y="370417"/>
                  <a:pt x="897219" y="366646"/>
                  <a:pt x="889000" y="361950"/>
                </a:cubicBezTo>
                <a:cubicBezTo>
                  <a:pt x="882374" y="358164"/>
                  <a:pt x="876776" y="352663"/>
                  <a:pt x="869950" y="349250"/>
                </a:cubicBezTo>
                <a:cubicBezTo>
                  <a:pt x="863963" y="346257"/>
                  <a:pt x="857250" y="345017"/>
                  <a:pt x="850900" y="342900"/>
                </a:cubicBezTo>
                <a:cubicBezTo>
                  <a:pt x="844550" y="336550"/>
                  <a:pt x="839158" y="329070"/>
                  <a:pt x="831850" y="323850"/>
                </a:cubicBezTo>
                <a:cubicBezTo>
                  <a:pt x="788374" y="292796"/>
                  <a:pt x="823396" y="328447"/>
                  <a:pt x="787400" y="298450"/>
                </a:cubicBezTo>
                <a:cubicBezTo>
                  <a:pt x="780501" y="292701"/>
                  <a:pt x="775822" y="284381"/>
                  <a:pt x="768350" y="279400"/>
                </a:cubicBezTo>
                <a:cubicBezTo>
                  <a:pt x="762781" y="275687"/>
                  <a:pt x="755287" y="276043"/>
                  <a:pt x="749300" y="273050"/>
                </a:cubicBezTo>
                <a:cubicBezTo>
                  <a:pt x="738261" y="267530"/>
                  <a:pt x="728589" y="259520"/>
                  <a:pt x="717550" y="254000"/>
                </a:cubicBezTo>
                <a:cubicBezTo>
                  <a:pt x="693005" y="241728"/>
                  <a:pt x="688733" y="243194"/>
                  <a:pt x="666750" y="234950"/>
                </a:cubicBezTo>
                <a:cubicBezTo>
                  <a:pt x="656077" y="230948"/>
                  <a:pt x="645416" y="226879"/>
                  <a:pt x="635000" y="222250"/>
                </a:cubicBezTo>
                <a:cubicBezTo>
                  <a:pt x="609021" y="210704"/>
                  <a:pt x="606809" y="205538"/>
                  <a:pt x="577850" y="196850"/>
                </a:cubicBezTo>
                <a:cubicBezTo>
                  <a:pt x="567512" y="193749"/>
                  <a:pt x="556513" y="193340"/>
                  <a:pt x="546100" y="190500"/>
                </a:cubicBezTo>
                <a:cubicBezTo>
                  <a:pt x="457478" y="166330"/>
                  <a:pt x="553604" y="186921"/>
                  <a:pt x="476250" y="171450"/>
                </a:cubicBezTo>
                <a:cubicBezTo>
                  <a:pt x="467783" y="167217"/>
                  <a:pt x="459551" y="162479"/>
                  <a:pt x="450850" y="158750"/>
                </a:cubicBezTo>
                <a:cubicBezTo>
                  <a:pt x="429896" y="149770"/>
                  <a:pt x="406898" y="145079"/>
                  <a:pt x="387350" y="133350"/>
                </a:cubicBezTo>
                <a:cubicBezTo>
                  <a:pt x="367279" y="121307"/>
                  <a:pt x="351456" y="110710"/>
                  <a:pt x="330200" y="101600"/>
                </a:cubicBezTo>
                <a:cubicBezTo>
                  <a:pt x="313583" y="94478"/>
                  <a:pt x="268120" y="84493"/>
                  <a:pt x="260350" y="82550"/>
                </a:cubicBezTo>
                <a:cubicBezTo>
                  <a:pt x="251883" y="80433"/>
                  <a:pt x="242756" y="80103"/>
                  <a:pt x="234950" y="76200"/>
                </a:cubicBezTo>
                <a:cubicBezTo>
                  <a:pt x="226483" y="71967"/>
                  <a:pt x="218251" y="67229"/>
                  <a:pt x="209550" y="63500"/>
                </a:cubicBezTo>
                <a:cubicBezTo>
                  <a:pt x="194325" y="56975"/>
                  <a:pt x="181212" y="55403"/>
                  <a:pt x="165100" y="50800"/>
                </a:cubicBezTo>
                <a:cubicBezTo>
                  <a:pt x="145738" y="45268"/>
                  <a:pt x="142155" y="41409"/>
                  <a:pt x="120650" y="38100"/>
                </a:cubicBezTo>
                <a:cubicBezTo>
                  <a:pt x="101706" y="35185"/>
                  <a:pt x="82550" y="33867"/>
                  <a:pt x="63500" y="3175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BD93F44-29F2-4E13-AC7B-255A3A355EAB}"/>
                  </a:ext>
                </a:extLst>
              </p:cNvPr>
              <p:cNvSpPr txBox="1"/>
              <p:nvPr/>
            </p:nvSpPr>
            <p:spPr>
              <a:xfrm>
                <a:off x="2668614" y="2271161"/>
                <a:ext cx="75109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BD93F44-29F2-4E13-AC7B-255A3A355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614" y="2271161"/>
                <a:ext cx="75109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786E89B-8D72-4338-8DD4-E419FD6CA56F}"/>
                  </a:ext>
                </a:extLst>
              </p:cNvPr>
              <p:cNvSpPr txBox="1"/>
              <p:nvPr/>
            </p:nvSpPr>
            <p:spPr>
              <a:xfrm>
                <a:off x="3302764" y="2204343"/>
                <a:ext cx="75109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786E89B-8D72-4338-8DD4-E419FD6CA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764" y="2204343"/>
                <a:ext cx="75109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B9ADE4B-0175-4EE6-B403-BED5F5ED10AD}"/>
                  </a:ext>
                </a:extLst>
              </p:cNvPr>
              <p:cNvSpPr txBox="1"/>
              <p:nvPr/>
            </p:nvSpPr>
            <p:spPr>
              <a:xfrm>
                <a:off x="7006767" y="2416664"/>
                <a:ext cx="751097" cy="344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B9ADE4B-0175-4EE6-B403-BED5F5ED1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767" y="2416664"/>
                <a:ext cx="751097" cy="344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3A47CB5-737E-4837-8549-585A67D8242C}"/>
                  </a:ext>
                </a:extLst>
              </p:cNvPr>
              <p:cNvSpPr txBox="1"/>
              <p:nvPr/>
            </p:nvSpPr>
            <p:spPr>
              <a:xfrm>
                <a:off x="7634866" y="2396435"/>
                <a:ext cx="75109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3A47CB5-737E-4837-8549-585A67D82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866" y="2396435"/>
                <a:ext cx="75109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5622CA8D-20AE-4BF9-A4C9-5D7FEFA673D1}"/>
              </a:ext>
            </a:extLst>
          </p:cNvPr>
          <p:cNvSpPr txBox="1"/>
          <p:nvPr/>
        </p:nvSpPr>
        <p:spPr>
          <a:xfrm>
            <a:off x="3039556" y="3956095"/>
            <a:ext cx="19939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Mission clock time flow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A98496-1E3A-4E37-BF69-7D5AE5837F37}"/>
              </a:ext>
            </a:extLst>
          </p:cNvPr>
          <p:cNvCxnSpPr>
            <a:cxnSpLocks/>
          </p:cNvCxnSpPr>
          <p:nvPr/>
        </p:nvCxnSpPr>
        <p:spPr>
          <a:xfrm>
            <a:off x="3144321" y="4302529"/>
            <a:ext cx="115565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4987EF4-C960-4FFF-BA5B-E2D915CEFA45}"/>
                  </a:ext>
                </a:extLst>
              </p:cNvPr>
              <p:cNvSpPr txBox="1"/>
              <p:nvPr/>
            </p:nvSpPr>
            <p:spPr>
              <a:xfrm>
                <a:off x="2192155" y="3682409"/>
                <a:ext cx="75109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4987EF4-C960-4FFF-BA5B-E2D915CEF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55" y="3682409"/>
                <a:ext cx="75109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6F377-A6A1-4957-A439-29F59F286EA9}"/>
                  </a:ext>
                </a:extLst>
              </p:cNvPr>
              <p:cNvSpPr txBox="1"/>
              <p:nvPr/>
            </p:nvSpPr>
            <p:spPr>
              <a:xfrm>
                <a:off x="7882298" y="3753902"/>
                <a:ext cx="1155656" cy="358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6F377-A6A1-4957-A439-29F59F286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298" y="3753902"/>
                <a:ext cx="1155656" cy="358303"/>
              </a:xfrm>
              <a:prstGeom prst="rect">
                <a:avLst/>
              </a:prstGeom>
              <a:blipFill>
                <a:blip r:embed="rId7"/>
                <a:stretch>
                  <a:fillRect b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91D7876D-7744-4E90-A2C8-9A88EFF0EBC2}"/>
              </a:ext>
            </a:extLst>
          </p:cNvPr>
          <p:cNvSpPr txBox="1"/>
          <p:nvPr/>
        </p:nvSpPr>
        <p:spPr>
          <a:xfrm>
            <a:off x="7032088" y="1082259"/>
            <a:ext cx="243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Impulsive DSMs</a:t>
            </a:r>
          </a:p>
          <a:p>
            <a:r>
              <a:rPr lang="en-US" dirty="0"/>
              <a:t>Perturbations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61D4F9-E2B4-4CD6-98C1-894243F5B27B}"/>
              </a:ext>
            </a:extLst>
          </p:cNvPr>
          <p:cNvCxnSpPr>
            <a:cxnSpLocks/>
          </p:cNvCxnSpPr>
          <p:nvPr/>
        </p:nvCxnSpPr>
        <p:spPr>
          <a:xfrm flipH="1">
            <a:off x="6687151" y="1256154"/>
            <a:ext cx="3667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F57F8D8-3922-4977-869A-4FE82D04CCDE}"/>
              </a:ext>
            </a:extLst>
          </p:cNvPr>
          <p:cNvCxnSpPr>
            <a:cxnSpLocks/>
          </p:cNvCxnSpPr>
          <p:nvPr/>
        </p:nvCxnSpPr>
        <p:spPr>
          <a:xfrm flipH="1">
            <a:off x="6721020" y="1520888"/>
            <a:ext cx="351321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2BC61C5-91F7-44C9-89AB-728154ADE618}"/>
              </a:ext>
            </a:extLst>
          </p:cNvPr>
          <p:cNvSpPr/>
          <p:nvPr/>
        </p:nvSpPr>
        <p:spPr>
          <a:xfrm>
            <a:off x="6679570" y="1420544"/>
            <a:ext cx="434219" cy="219152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AA672B2-5027-4307-9B24-2790CA070665}"/>
              </a:ext>
            </a:extLst>
          </p:cNvPr>
          <p:cNvSpPr/>
          <p:nvPr/>
        </p:nvSpPr>
        <p:spPr>
          <a:xfrm>
            <a:off x="2774701" y="2349136"/>
            <a:ext cx="2444750" cy="934006"/>
          </a:xfrm>
          <a:custGeom>
            <a:avLst/>
            <a:gdLst>
              <a:gd name="connsiteX0" fmla="*/ 622300 w 2444750"/>
              <a:gd name="connsiteY0" fmla="*/ 622856 h 934006"/>
              <a:gd name="connsiteX1" fmla="*/ 622300 w 2444750"/>
              <a:gd name="connsiteY1" fmla="*/ 622856 h 934006"/>
              <a:gd name="connsiteX2" fmla="*/ 552450 w 2444750"/>
              <a:gd name="connsiteY2" fmla="*/ 597456 h 934006"/>
              <a:gd name="connsiteX3" fmla="*/ 527050 w 2444750"/>
              <a:gd name="connsiteY3" fmla="*/ 584756 h 934006"/>
              <a:gd name="connsiteX4" fmla="*/ 457200 w 2444750"/>
              <a:gd name="connsiteY4" fmla="*/ 565706 h 934006"/>
              <a:gd name="connsiteX5" fmla="*/ 412750 w 2444750"/>
              <a:gd name="connsiteY5" fmla="*/ 553006 h 934006"/>
              <a:gd name="connsiteX6" fmla="*/ 355600 w 2444750"/>
              <a:gd name="connsiteY6" fmla="*/ 546656 h 934006"/>
              <a:gd name="connsiteX7" fmla="*/ 323850 w 2444750"/>
              <a:gd name="connsiteY7" fmla="*/ 540306 h 934006"/>
              <a:gd name="connsiteX8" fmla="*/ 260350 w 2444750"/>
              <a:gd name="connsiteY8" fmla="*/ 533956 h 934006"/>
              <a:gd name="connsiteX9" fmla="*/ 146050 w 2444750"/>
              <a:gd name="connsiteY9" fmla="*/ 546656 h 934006"/>
              <a:gd name="connsiteX10" fmla="*/ 101600 w 2444750"/>
              <a:gd name="connsiteY10" fmla="*/ 572056 h 934006"/>
              <a:gd name="connsiteX11" fmla="*/ 82550 w 2444750"/>
              <a:gd name="connsiteY11" fmla="*/ 578406 h 934006"/>
              <a:gd name="connsiteX12" fmla="*/ 63500 w 2444750"/>
              <a:gd name="connsiteY12" fmla="*/ 597456 h 934006"/>
              <a:gd name="connsiteX13" fmla="*/ 38100 w 2444750"/>
              <a:gd name="connsiteY13" fmla="*/ 616506 h 934006"/>
              <a:gd name="connsiteX14" fmla="*/ 25400 w 2444750"/>
              <a:gd name="connsiteY14" fmla="*/ 635556 h 934006"/>
              <a:gd name="connsiteX15" fmla="*/ 19050 w 2444750"/>
              <a:gd name="connsiteY15" fmla="*/ 660956 h 934006"/>
              <a:gd name="connsiteX16" fmla="*/ 12700 w 2444750"/>
              <a:gd name="connsiteY16" fmla="*/ 680006 h 934006"/>
              <a:gd name="connsiteX17" fmla="*/ 0 w 2444750"/>
              <a:gd name="connsiteY17" fmla="*/ 730806 h 934006"/>
              <a:gd name="connsiteX18" fmla="*/ 6350 w 2444750"/>
              <a:gd name="connsiteY18" fmla="*/ 832406 h 934006"/>
              <a:gd name="connsiteX19" fmla="*/ 44450 w 2444750"/>
              <a:gd name="connsiteY19" fmla="*/ 908606 h 934006"/>
              <a:gd name="connsiteX20" fmla="*/ 63500 w 2444750"/>
              <a:gd name="connsiteY20" fmla="*/ 927656 h 934006"/>
              <a:gd name="connsiteX21" fmla="*/ 88900 w 2444750"/>
              <a:gd name="connsiteY21" fmla="*/ 934006 h 934006"/>
              <a:gd name="connsiteX22" fmla="*/ 158750 w 2444750"/>
              <a:gd name="connsiteY22" fmla="*/ 914956 h 934006"/>
              <a:gd name="connsiteX23" fmla="*/ 190500 w 2444750"/>
              <a:gd name="connsiteY23" fmla="*/ 908606 h 934006"/>
              <a:gd name="connsiteX24" fmla="*/ 215900 w 2444750"/>
              <a:gd name="connsiteY24" fmla="*/ 902256 h 934006"/>
              <a:gd name="connsiteX25" fmla="*/ 285750 w 2444750"/>
              <a:gd name="connsiteY25" fmla="*/ 889556 h 934006"/>
              <a:gd name="connsiteX26" fmla="*/ 304800 w 2444750"/>
              <a:gd name="connsiteY26" fmla="*/ 876856 h 934006"/>
              <a:gd name="connsiteX27" fmla="*/ 330200 w 2444750"/>
              <a:gd name="connsiteY27" fmla="*/ 864156 h 934006"/>
              <a:gd name="connsiteX28" fmla="*/ 374650 w 2444750"/>
              <a:gd name="connsiteY28" fmla="*/ 826056 h 934006"/>
              <a:gd name="connsiteX29" fmla="*/ 400050 w 2444750"/>
              <a:gd name="connsiteY29" fmla="*/ 813356 h 934006"/>
              <a:gd name="connsiteX30" fmla="*/ 450850 w 2444750"/>
              <a:gd name="connsiteY30" fmla="*/ 768906 h 934006"/>
              <a:gd name="connsiteX31" fmla="*/ 495300 w 2444750"/>
              <a:gd name="connsiteY31" fmla="*/ 730806 h 934006"/>
              <a:gd name="connsiteX32" fmla="*/ 508000 w 2444750"/>
              <a:gd name="connsiteY32" fmla="*/ 711756 h 934006"/>
              <a:gd name="connsiteX33" fmla="*/ 533400 w 2444750"/>
              <a:gd name="connsiteY33" fmla="*/ 705406 h 934006"/>
              <a:gd name="connsiteX34" fmla="*/ 584200 w 2444750"/>
              <a:gd name="connsiteY34" fmla="*/ 673656 h 934006"/>
              <a:gd name="connsiteX35" fmla="*/ 609600 w 2444750"/>
              <a:gd name="connsiteY35" fmla="*/ 654606 h 934006"/>
              <a:gd name="connsiteX36" fmla="*/ 641350 w 2444750"/>
              <a:gd name="connsiteY36" fmla="*/ 648256 h 934006"/>
              <a:gd name="connsiteX37" fmla="*/ 660400 w 2444750"/>
              <a:gd name="connsiteY37" fmla="*/ 641906 h 934006"/>
              <a:gd name="connsiteX38" fmla="*/ 812800 w 2444750"/>
              <a:gd name="connsiteY38" fmla="*/ 648256 h 934006"/>
              <a:gd name="connsiteX39" fmla="*/ 831850 w 2444750"/>
              <a:gd name="connsiteY39" fmla="*/ 660956 h 934006"/>
              <a:gd name="connsiteX40" fmla="*/ 920750 w 2444750"/>
              <a:gd name="connsiteY40" fmla="*/ 673656 h 934006"/>
              <a:gd name="connsiteX41" fmla="*/ 946150 w 2444750"/>
              <a:gd name="connsiteY41" fmla="*/ 680006 h 934006"/>
              <a:gd name="connsiteX42" fmla="*/ 977900 w 2444750"/>
              <a:gd name="connsiteY42" fmla="*/ 686356 h 934006"/>
              <a:gd name="connsiteX43" fmla="*/ 996950 w 2444750"/>
              <a:gd name="connsiteY43" fmla="*/ 692706 h 934006"/>
              <a:gd name="connsiteX44" fmla="*/ 1162050 w 2444750"/>
              <a:gd name="connsiteY44" fmla="*/ 686356 h 934006"/>
              <a:gd name="connsiteX45" fmla="*/ 1219200 w 2444750"/>
              <a:gd name="connsiteY45" fmla="*/ 660956 h 934006"/>
              <a:gd name="connsiteX46" fmla="*/ 1238250 w 2444750"/>
              <a:gd name="connsiteY46" fmla="*/ 654606 h 934006"/>
              <a:gd name="connsiteX47" fmla="*/ 1409700 w 2444750"/>
              <a:gd name="connsiteY47" fmla="*/ 578406 h 934006"/>
              <a:gd name="connsiteX48" fmla="*/ 1574800 w 2444750"/>
              <a:gd name="connsiteY48" fmla="*/ 540306 h 934006"/>
              <a:gd name="connsiteX49" fmla="*/ 1752600 w 2444750"/>
              <a:gd name="connsiteY49" fmla="*/ 470456 h 934006"/>
              <a:gd name="connsiteX50" fmla="*/ 1803400 w 2444750"/>
              <a:gd name="connsiteY50" fmla="*/ 445056 h 934006"/>
              <a:gd name="connsiteX51" fmla="*/ 1885950 w 2444750"/>
              <a:gd name="connsiteY51" fmla="*/ 426006 h 934006"/>
              <a:gd name="connsiteX52" fmla="*/ 1949450 w 2444750"/>
              <a:gd name="connsiteY52" fmla="*/ 394256 h 934006"/>
              <a:gd name="connsiteX53" fmla="*/ 2025650 w 2444750"/>
              <a:gd name="connsiteY53" fmla="*/ 368856 h 934006"/>
              <a:gd name="connsiteX54" fmla="*/ 2070100 w 2444750"/>
              <a:gd name="connsiteY54" fmla="*/ 356156 h 934006"/>
              <a:gd name="connsiteX55" fmla="*/ 2216150 w 2444750"/>
              <a:gd name="connsiteY55" fmla="*/ 305356 h 934006"/>
              <a:gd name="connsiteX56" fmla="*/ 2247900 w 2444750"/>
              <a:gd name="connsiteY56" fmla="*/ 286306 h 934006"/>
              <a:gd name="connsiteX57" fmla="*/ 2286000 w 2444750"/>
              <a:gd name="connsiteY57" fmla="*/ 260906 h 934006"/>
              <a:gd name="connsiteX58" fmla="*/ 2349500 w 2444750"/>
              <a:gd name="connsiteY58" fmla="*/ 235506 h 934006"/>
              <a:gd name="connsiteX59" fmla="*/ 2406650 w 2444750"/>
              <a:gd name="connsiteY59" fmla="*/ 197406 h 934006"/>
              <a:gd name="connsiteX60" fmla="*/ 2425700 w 2444750"/>
              <a:gd name="connsiteY60" fmla="*/ 165656 h 934006"/>
              <a:gd name="connsiteX61" fmla="*/ 2438400 w 2444750"/>
              <a:gd name="connsiteY61" fmla="*/ 146606 h 934006"/>
              <a:gd name="connsiteX62" fmla="*/ 2444750 w 2444750"/>
              <a:gd name="connsiteY62" fmla="*/ 121206 h 934006"/>
              <a:gd name="connsiteX63" fmla="*/ 2438400 w 2444750"/>
              <a:gd name="connsiteY63" fmla="*/ 64056 h 934006"/>
              <a:gd name="connsiteX64" fmla="*/ 2362200 w 2444750"/>
              <a:gd name="connsiteY64" fmla="*/ 13256 h 934006"/>
              <a:gd name="connsiteX65" fmla="*/ 2273300 w 2444750"/>
              <a:gd name="connsiteY65" fmla="*/ 556 h 934006"/>
              <a:gd name="connsiteX66" fmla="*/ 2171700 w 2444750"/>
              <a:gd name="connsiteY66" fmla="*/ 556 h 934006"/>
              <a:gd name="connsiteX67" fmla="*/ 1771650 w 2444750"/>
              <a:gd name="connsiteY67" fmla="*/ 108506 h 934006"/>
              <a:gd name="connsiteX68" fmla="*/ 984250 w 2444750"/>
              <a:gd name="connsiteY68" fmla="*/ 457756 h 934006"/>
              <a:gd name="connsiteX69" fmla="*/ 317500 w 2444750"/>
              <a:gd name="connsiteY69" fmla="*/ 813356 h 934006"/>
              <a:gd name="connsiteX70" fmla="*/ 317500 w 2444750"/>
              <a:gd name="connsiteY70" fmla="*/ 813356 h 93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444750" h="934006">
                <a:moveTo>
                  <a:pt x="622300" y="622856"/>
                </a:moveTo>
                <a:lnTo>
                  <a:pt x="622300" y="622856"/>
                </a:lnTo>
                <a:cubicBezTo>
                  <a:pt x="599017" y="614389"/>
                  <a:pt x="575453" y="606657"/>
                  <a:pt x="552450" y="597456"/>
                </a:cubicBezTo>
                <a:cubicBezTo>
                  <a:pt x="543661" y="593940"/>
                  <a:pt x="535751" y="588485"/>
                  <a:pt x="527050" y="584756"/>
                </a:cubicBezTo>
                <a:cubicBezTo>
                  <a:pt x="510126" y="577503"/>
                  <a:pt x="465770" y="567991"/>
                  <a:pt x="457200" y="565706"/>
                </a:cubicBezTo>
                <a:cubicBezTo>
                  <a:pt x="442311" y="561736"/>
                  <a:pt x="427896" y="555846"/>
                  <a:pt x="412750" y="553006"/>
                </a:cubicBezTo>
                <a:cubicBezTo>
                  <a:pt x="393911" y="549474"/>
                  <a:pt x="374575" y="549367"/>
                  <a:pt x="355600" y="546656"/>
                </a:cubicBezTo>
                <a:cubicBezTo>
                  <a:pt x="344916" y="545130"/>
                  <a:pt x="334548" y="541732"/>
                  <a:pt x="323850" y="540306"/>
                </a:cubicBezTo>
                <a:cubicBezTo>
                  <a:pt x="302764" y="537495"/>
                  <a:pt x="281517" y="536073"/>
                  <a:pt x="260350" y="533956"/>
                </a:cubicBezTo>
                <a:cubicBezTo>
                  <a:pt x="222250" y="538189"/>
                  <a:pt x="183999" y="541235"/>
                  <a:pt x="146050" y="546656"/>
                </a:cubicBezTo>
                <a:cubicBezTo>
                  <a:pt x="121784" y="550123"/>
                  <a:pt x="124727" y="558841"/>
                  <a:pt x="101600" y="572056"/>
                </a:cubicBezTo>
                <a:cubicBezTo>
                  <a:pt x="95788" y="575377"/>
                  <a:pt x="88900" y="576289"/>
                  <a:pt x="82550" y="578406"/>
                </a:cubicBezTo>
                <a:cubicBezTo>
                  <a:pt x="76200" y="584756"/>
                  <a:pt x="70318" y="591612"/>
                  <a:pt x="63500" y="597456"/>
                </a:cubicBezTo>
                <a:cubicBezTo>
                  <a:pt x="55465" y="604344"/>
                  <a:pt x="45584" y="609022"/>
                  <a:pt x="38100" y="616506"/>
                </a:cubicBezTo>
                <a:cubicBezTo>
                  <a:pt x="32704" y="621902"/>
                  <a:pt x="29633" y="629206"/>
                  <a:pt x="25400" y="635556"/>
                </a:cubicBezTo>
                <a:cubicBezTo>
                  <a:pt x="23283" y="644023"/>
                  <a:pt x="21448" y="652565"/>
                  <a:pt x="19050" y="660956"/>
                </a:cubicBezTo>
                <a:cubicBezTo>
                  <a:pt x="17211" y="667392"/>
                  <a:pt x="14323" y="673512"/>
                  <a:pt x="12700" y="680006"/>
                </a:cubicBezTo>
                <a:lnTo>
                  <a:pt x="0" y="730806"/>
                </a:lnTo>
                <a:cubicBezTo>
                  <a:pt x="2117" y="764673"/>
                  <a:pt x="1765" y="798784"/>
                  <a:pt x="6350" y="832406"/>
                </a:cubicBezTo>
                <a:cubicBezTo>
                  <a:pt x="9612" y="856326"/>
                  <a:pt x="27889" y="892045"/>
                  <a:pt x="44450" y="908606"/>
                </a:cubicBezTo>
                <a:cubicBezTo>
                  <a:pt x="50800" y="914956"/>
                  <a:pt x="55703" y="923201"/>
                  <a:pt x="63500" y="927656"/>
                </a:cubicBezTo>
                <a:cubicBezTo>
                  <a:pt x="71077" y="931986"/>
                  <a:pt x="80433" y="931889"/>
                  <a:pt x="88900" y="934006"/>
                </a:cubicBezTo>
                <a:cubicBezTo>
                  <a:pt x="175268" y="919611"/>
                  <a:pt x="82267" y="937901"/>
                  <a:pt x="158750" y="914956"/>
                </a:cubicBezTo>
                <a:cubicBezTo>
                  <a:pt x="169088" y="911855"/>
                  <a:pt x="179964" y="910947"/>
                  <a:pt x="190500" y="908606"/>
                </a:cubicBezTo>
                <a:cubicBezTo>
                  <a:pt x="199019" y="906713"/>
                  <a:pt x="207342" y="903968"/>
                  <a:pt x="215900" y="902256"/>
                </a:cubicBezTo>
                <a:cubicBezTo>
                  <a:pt x="239105" y="897615"/>
                  <a:pt x="262467" y="893789"/>
                  <a:pt x="285750" y="889556"/>
                </a:cubicBezTo>
                <a:cubicBezTo>
                  <a:pt x="292100" y="885323"/>
                  <a:pt x="298174" y="880642"/>
                  <a:pt x="304800" y="876856"/>
                </a:cubicBezTo>
                <a:cubicBezTo>
                  <a:pt x="313019" y="872160"/>
                  <a:pt x="322173" y="869173"/>
                  <a:pt x="330200" y="864156"/>
                </a:cubicBezTo>
                <a:cubicBezTo>
                  <a:pt x="417231" y="809762"/>
                  <a:pt x="301917" y="878008"/>
                  <a:pt x="374650" y="826056"/>
                </a:cubicBezTo>
                <a:cubicBezTo>
                  <a:pt x="382353" y="820554"/>
                  <a:pt x="391583" y="817589"/>
                  <a:pt x="400050" y="813356"/>
                </a:cubicBezTo>
                <a:cubicBezTo>
                  <a:pt x="427802" y="771728"/>
                  <a:pt x="393230" y="818295"/>
                  <a:pt x="450850" y="768906"/>
                </a:cubicBezTo>
                <a:cubicBezTo>
                  <a:pt x="465667" y="756206"/>
                  <a:pt x="481501" y="744605"/>
                  <a:pt x="495300" y="730806"/>
                </a:cubicBezTo>
                <a:cubicBezTo>
                  <a:pt x="500696" y="725410"/>
                  <a:pt x="501650" y="715989"/>
                  <a:pt x="508000" y="711756"/>
                </a:cubicBezTo>
                <a:cubicBezTo>
                  <a:pt x="515262" y="706915"/>
                  <a:pt x="524933" y="707523"/>
                  <a:pt x="533400" y="705406"/>
                </a:cubicBezTo>
                <a:cubicBezTo>
                  <a:pt x="551938" y="694283"/>
                  <a:pt x="567097" y="685872"/>
                  <a:pt x="584200" y="673656"/>
                </a:cubicBezTo>
                <a:cubicBezTo>
                  <a:pt x="592812" y="667505"/>
                  <a:pt x="599929" y="658904"/>
                  <a:pt x="609600" y="654606"/>
                </a:cubicBezTo>
                <a:cubicBezTo>
                  <a:pt x="619463" y="650223"/>
                  <a:pt x="630879" y="650874"/>
                  <a:pt x="641350" y="648256"/>
                </a:cubicBezTo>
                <a:cubicBezTo>
                  <a:pt x="647844" y="646633"/>
                  <a:pt x="654050" y="644023"/>
                  <a:pt x="660400" y="641906"/>
                </a:cubicBezTo>
                <a:cubicBezTo>
                  <a:pt x="711200" y="644023"/>
                  <a:pt x="762267" y="642641"/>
                  <a:pt x="812800" y="648256"/>
                </a:cubicBezTo>
                <a:cubicBezTo>
                  <a:pt x="820385" y="649099"/>
                  <a:pt x="824421" y="659208"/>
                  <a:pt x="831850" y="660956"/>
                </a:cubicBezTo>
                <a:cubicBezTo>
                  <a:pt x="860988" y="667812"/>
                  <a:pt x="891710" y="666396"/>
                  <a:pt x="920750" y="673656"/>
                </a:cubicBezTo>
                <a:cubicBezTo>
                  <a:pt x="929217" y="675773"/>
                  <a:pt x="937631" y="678113"/>
                  <a:pt x="946150" y="680006"/>
                </a:cubicBezTo>
                <a:cubicBezTo>
                  <a:pt x="956686" y="682347"/>
                  <a:pt x="967429" y="683738"/>
                  <a:pt x="977900" y="686356"/>
                </a:cubicBezTo>
                <a:cubicBezTo>
                  <a:pt x="984394" y="687979"/>
                  <a:pt x="990600" y="690589"/>
                  <a:pt x="996950" y="692706"/>
                </a:cubicBezTo>
                <a:cubicBezTo>
                  <a:pt x="1051983" y="690589"/>
                  <a:pt x="1107098" y="690019"/>
                  <a:pt x="1162050" y="686356"/>
                </a:cubicBezTo>
                <a:cubicBezTo>
                  <a:pt x="1190014" y="684492"/>
                  <a:pt x="1193274" y="673919"/>
                  <a:pt x="1219200" y="660956"/>
                </a:cubicBezTo>
                <a:cubicBezTo>
                  <a:pt x="1225187" y="657963"/>
                  <a:pt x="1232173" y="657411"/>
                  <a:pt x="1238250" y="654606"/>
                </a:cubicBezTo>
                <a:cubicBezTo>
                  <a:pt x="1285167" y="632952"/>
                  <a:pt x="1364370" y="586648"/>
                  <a:pt x="1409700" y="578406"/>
                </a:cubicBezTo>
                <a:cubicBezTo>
                  <a:pt x="1478089" y="565972"/>
                  <a:pt x="1503602" y="563273"/>
                  <a:pt x="1574800" y="540306"/>
                </a:cubicBezTo>
                <a:cubicBezTo>
                  <a:pt x="1612084" y="528279"/>
                  <a:pt x="1711543" y="488932"/>
                  <a:pt x="1752600" y="470456"/>
                </a:cubicBezTo>
                <a:cubicBezTo>
                  <a:pt x="1769865" y="462687"/>
                  <a:pt x="1785439" y="451043"/>
                  <a:pt x="1803400" y="445056"/>
                </a:cubicBezTo>
                <a:cubicBezTo>
                  <a:pt x="1830191" y="436126"/>
                  <a:pt x="1858433" y="432356"/>
                  <a:pt x="1885950" y="426006"/>
                </a:cubicBezTo>
                <a:cubicBezTo>
                  <a:pt x="1907117" y="415423"/>
                  <a:pt x="1927547" y="403216"/>
                  <a:pt x="1949450" y="394256"/>
                </a:cubicBezTo>
                <a:cubicBezTo>
                  <a:pt x="1974231" y="384119"/>
                  <a:pt x="2000119" y="376918"/>
                  <a:pt x="2025650" y="368856"/>
                </a:cubicBezTo>
                <a:cubicBezTo>
                  <a:pt x="2040344" y="364216"/>
                  <a:pt x="2055700" y="361642"/>
                  <a:pt x="2070100" y="356156"/>
                </a:cubicBezTo>
                <a:cubicBezTo>
                  <a:pt x="2208988" y="303246"/>
                  <a:pt x="2108127" y="329361"/>
                  <a:pt x="2216150" y="305356"/>
                </a:cubicBezTo>
                <a:cubicBezTo>
                  <a:pt x="2226733" y="299006"/>
                  <a:pt x="2237487" y="292932"/>
                  <a:pt x="2247900" y="286306"/>
                </a:cubicBezTo>
                <a:cubicBezTo>
                  <a:pt x="2260777" y="278111"/>
                  <a:pt x="2272348" y="267732"/>
                  <a:pt x="2286000" y="260906"/>
                </a:cubicBezTo>
                <a:cubicBezTo>
                  <a:pt x="2306390" y="250711"/>
                  <a:pt x="2329952" y="247235"/>
                  <a:pt x="2349500" y="235506"/>
                </a:cubicBezTo>
                <a:cubicBezTo>
                  <a:pt x="2390325" y="211011"/>
                  <a:pt x="2371376" y="223861"/>
                  <a:pt x="2406650" y="197406"/>
                </a:cubicBezTo>
                <a:cubicBezTo>
                  <a:pt x="2413000" y="186823"/>
                  <a:pt x="2419159" y="176122"/>
                  <a:pt x="2425700" y="165656"/>
                </a:cubicBezTo>
                <a:cubicBezTo>
                  <a:pt x="2429745" y="159184"/>
                  <a:pt x="2435394" y="153621"/>
                  <a:pt x="2438400" y="146606"/>
                </a:cubicBezTo>
                <a:cubicBezTo>
                  <a:pt x="2441838" y="138584"/>
                  <a:pt x="2442633" y="129673"/>
                  <a:pt x="2444750" y="121206"/>
                </a:cubicBezTo>
                <a:cubicBezTo>
                  <a:pt x="2442633" y="102156"/>
                  <a:pt x="2444847" y="82107"/>
                  <a:pt x="2438400" y="64056"/>
                </a:cubicBezTo>
                <a:cubicBezTo>
                  <a:pt x="2425271" y="27295"/>
                  <a:pt x="2394242" y="24907"/>
                  <a:pt x="2362200" y="13256"/>
                </a:cubicBezTo>
                <a:cubicBezTo>
                  <a:pt x="2328409" y="968"/>
                  <a:pt x="2323833" y="2428"/>
                  <a:pt x="2273300" y="556"/>
                </a:cubicBezTo>
                <a:cubicBezTo>
                  <a:pt x="2239457" y="-697"/>
                  <a:pt x="2205567" y="556"/>
                  <a:pt x="2171700" y="556"/>
                </a:cubicBezTo>
                <a:lnTo>
                  <a:pt x="1771650" y="108506"/>
                </a:lnTo>
                <a:lnTo>
                  <a:pt x="984250" y="457756"/>
                </a:lnTo>
                <a:lnTo>
                  <a:pt x="317500" y="813356"/>
                </a:lnTo>
                <a:lnTo>
                  <a:pt x="317500" y="813356"/>
                </a:lnTo>
              </a:path>
            </a:pathLst>
          </a:cu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9EC8B-44BE-4CEB-9CAF-B87C50FF9E2D}"/>
              </a:ext>
            </a:extLst>
          </p:cNvPr>
          <p:cNvCxnSpPr/>
          <p:nvPr/>
        </p:nvCxnSpPr>
        <p:spPr>
          <a:xfrm flipH="1" flipV="1">
            <a:off x="2793534" y="2966845"/>
            <a:ext cx="67112" cy="38978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E13C4-D9BF-46D6-95F3-AF40B7FEAE8F}"/>
              </a:ext>
            </a:extLst>
          </p:cNvPr>
          <p:cNvCxnSpPr>
            <a:cxnSpLocks/>
          </p:cNvCxnSpPr>
          <p:nvPr/>
        </p:nvCxnSpPr>
        <p:spPr>
          <a:xfrm flipV="1">
            <a:off x="3320112" y="2659240"/>
            <a:ext cx="34706" cy="3985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50AFEC7-2BC1-407B-88FD-0615E4F5EDF3}"/>
              </a:ext>
            </a:extLst>
          </p:cNvPr>
          <p:cNvSpPr/>
          <p:nvPr/>
        </p:nvSpPr>
        <p:spPr>
          <a:xfrm>
            <a:off x="8198829" y="3429000"/>
            <a:ext cx="327946" cy="3279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CABF56-7305-4966-95EE-40B2BD5DE78B}"/>
              </a:ext>
            </a:extLst>
          </p:cNvPr>
          <p:cNvCxnSpPr>
            <a:cxnSpLocks/>
          </p:cNvCxnSpPr>
          <p:nvPr/>
        </p:nvCxnSpPr>
        <p:spPr>
          <a:xfrm flipV="1">
            <a:off x="3028642" y="3045204"/>
            <a:ext cx="838683" cy="4754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EB9185-8B82-470D-B188-A68F4614A35B}"/>
              </a:ext>
            </a:extLst>
          </p:cNvPr>
          <p:cNvCxnSpPr>
            <a:cxnSpLocks/>
          </p:cNvCxnSpPr>
          <p:nvPr/>
        </p:nvCxnSpPr>
        <p:spPr>
          <a:xfrm flipH="1" flipV="1">
            <a:off x="6929306" y="3045204"/>
            <a:ext cx="762888" cy="43403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36E67C-4499-412A-93FA-BBDBF674CA52}"/>
              </a:ext>
            </a:extLst>
          </p:cNvPr>
          <p:cNvSpPr txBox="1"/>
          <p:nvPr/>
        </p:nvSpPr>
        <p:spPr>
          <a:xfrm>
            <a:off x="3221250" y="3356633"/>
            <a:ext cx="14513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Forward propagation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88A6E-42ED-4B77-BA0B-BFB5E81FCC04}"/>
              </a:ext>
            </a:extLst>
          </p:cNvPr>
          <p:cNvSpPr txBox="1"/>
          <p:nvPr/>
        </p:nvSpPr>
        <p:spPr>
          <a:xfrm>
            <a:off x="6601360" y="3269091"/>
            <a:ext cx="10494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Backward propagation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608B60-0808-431B-8CBC-642FC26F7921}"/>
              </a:ext>
            </a:extLst>
          </p:cNvPr>
          <p:cNvCxnSpPr/>
          <p:nvPr/>
        </p:nvCxnSpPr>
        <p:spPr>
          <a:xfrm flipH="1" flipV="1">
            <a:off x="2977051" y="2850310"/>
            <a:ext cx="67112" cy="38978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5CEE49-193C-4115-BFEA-7A0FCE585EE5}"/>
              </a:ext>
            </a:extLst>
          </p:cNvPr>
          <p:cNvCxnSpPr>
            <a:cxnSpLocks/>
          </p:cNvCxnSpPr>
          <p:nvPr/>
        </p:nvCxnSpPr>
        <p:spPr>
          <a:xfrm flipH="1" flipV="1">
            <a:off x="3160568" y="2905129"/>
            <a:ext cx="67112" cy="20974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205E4A-1932-48C9-A4AD-46EB03554BA9}"/>
              </a:ext>
            </a:extLst>
          </p:cNvPr>
          <p:cNvCxnSpPr>
            <a:cxnSpLocks/>
          </p:cNvCxnSpPr>
          <p:nvPr/>
        </p:nvCxnSpPr>
        <p:spPr>
          <a:xfrm>
            <a:off x="3564551" y="2938889"/>
            <a:ext cx="157598" cy="11762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AE36C4-ED6C-4AFB-AC13-B39DB4FF1FA7}"/>
              </a:ext>
            </a:extLst>
          </p:cNvPr>
          <p:cNvCxnSpPr>
            <a:cxnSpLocks/>
          </p:cNvCxnSpPr>
          <p:nvPr/>
        </p:nvCxnSpPr>
        <p:spPr>
          <a:xfrm>
            <a:off x="3765245" y="2840843"/>
            <a:ext cx="280841" cy="15018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D0FB58-529B-4013-A85E-CBEFFC537AB7}"/>
              </a:ext>
            </a:extLst>
          </p:cNvPr>
          <p:cNvCxnSpPr>
            <a:cxnSpLocks/>
          </p:cNvCxnSpPr>
          <p:nvPr/>
        </p:nvCxnSpPr>
        <p:spPr>
          <a:xfrm>
            <a:off x="4000648" y="2665736"/>
            <a:ext cx="404309" cy="20712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4152E-E699-471C-8693-279DFC2883AE}"/>
              </a:ext>
            </a:extLst>
          </p:cNvPr>
          <p:cNvCxnSpPr>
            <a:cxnSpLocks/>
          </p:cNvCxnSpPr>
          <p:nvPr/>
        </p:nvCxnSpPr>
        <p:spPr>
          <a:xfrm>
            <a:off x="4252914" y="2575266"/>
            <a:ext cx="404309" cy="20712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BE0DAA-092A-49D4-A143-DF6E625C0F16}"/>
              </a:ext>
            </a:extLst>
          </p:cNvPr>
          <p:cNvCxnSpPr>
            <a:cxnSpLocks/>
          </p:cNvCxnSpPr>
          <p:nvPr/>
        </p:nvCxnSpPr>
        <p:spPr>
          <a:xfrm>
            <a:off x="4593126" y="2458115"/>
            <a:ext cx="404309" cy="20712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25CDAD-BE27-47B0-ADBC-7A9CE136A986}"/>
              </a:ext>
            </a:extLst>
          </p:cNvPr>
          <p:cNvCxnSpPr>
            <a:cxnSpLocks/>
          </p:cNvCxnSpPr>
          <p:nvPr/>
        </p:nvCxnSpPr>
        <p:spPr>
          <a:xfrm>
            <a:off x="4951786" y="2346275"/>
            <a:ext cx="312785" cy="22368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CFF52C-918F-4280-BE17-EFA160923839}"/>
              </a:ext>
            </a:extLst>
          </p:cNvPr>
          <p:cNvCxnSpPr>
            <a:cxnSpLocks/>
          </p:cNvCxnSpPr>
          <p:nvPr/>
        </p:nvCxnSpPr>
        <p:spPr>
          <a:xfrm>
            <a:off x="5987573" y="2346275"/>
            <a:ext cx="20838" cy="37053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6844AE-06A3-429B-B7DE-125FEE3E363C}"/>
              </a:ext>
            </a:extLst>
          </p:cNvPr>
          <p:cNvCxnSpPr>
            <a:cxnSpLocks/>
          </p:cNvCxnSpPr>
          <p:nvPr/>
        </p:nvCxnSpPr>
        <p:spPr>
          <a:xfrm flipH="1">
            <a:off x="6327785" y="2464936"/>
            <a:ext cx="11680" cy="37590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7DC149-F713-4758-8641-4230CE754954}"/>
              </a:ext>
            </a:extLst>
          </p:cNvPr>
          <p:cNvCxnSpPr>
            <a:cxnSpLocks/>
          </p:cNvCxnSpPr>
          <p:nvPr/>
        </p:nvCxnSpPr>
        <p:spPr>
          <a:xfrm flipH="1">
            <a:off x="6598411" y="2583841"/>
            <a:ext cx="79422" cy="33209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724512-2DC6-4BBB-8C17-C808F9C2F76A}"/>
              </a:ext>
            </a:extLst>
          </p:cNvPr>
          <p:cNvCxnSpPr>
            <a:cxnSpLocks/>
          </p:cNvCxnSpPr>
          <p:nvPr/>
        </p:nvCxnSpPr>
        <p:spPr>
          <a:xfrm flipH="1">
            <a:off x="6924337" y="2727822"/>
            <a:ext cx="20195" cy="2684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DD4F6E-0F85-4998-A7B9-959AAE4666E5}"/>
              </a:ext>
            </a:extLst>
          </p:cNvPr>
          <p:cNvCxnSpPr>
            <a:cxnSpLocks/>
          </p:cNvCxnSpPr>
          <p:nvPr/>
        </p:nvCxnSpPr>
        <p:spPr>
          <a:xfrm flipH="1">
            <a:off x="7163214" y="2852869"/>
            <a:ext cx="20195" cy="2684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355BBA-A33E-4464-A824-2604180A0321}"/>
              </a:ext>
            </a:extLst>
          </p:cNvPr>
          <p:cNvCxnSpPr>
            <a:cxnSpLocks/>
          </p:cNvCxnSpPr>
          <p:nvPr/>
        </p:nvCxnSpPr>
        <p:spPr>
          <a:xfrm flipH="1">
            <a:off x="7396050" y="2990519"/>
            <a:ext cx="20195" cy="2684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9A57FF-A68A-4FF0-AE6F-34DD97D77E38}"/>
              </a:ext>
            </a:extLst>
          </p:cNvPr>
          <p:cNvCxnSpPr>
            <a:cxnSpLocks/>
          </p:cNvCxnSpPr>
          <p:nvPr/>
        </p:nvCxnSpPr>
        <p:spPr>
          <a:xfrm>
            <a:off x="7649319" y="3121298"/>
            <a:ext cx="85289" cy="24441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932248-CF64-4749-B4F5-A3BEB5B07998}"/>
              </a:ext>
            </a:extLst>
          </p:cNvPr>
          <p:cNvCxnSpPr>
            <a:cxnSpLocks/>
          </p:cNvCxnSpPr>
          <p:nvPr/>
        </p:nvCxnSpPr>
        <p:spPr>
          <a:xfrm>
            <a:off x="7902422" y="3306794"/>
            <a:ext cx="85289" cy="24441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235CC61-E236-4A88-8A49-A91CB01B633B}"/>
              </a:ext>
            </a:extLst>
          </p:cNvPr>
          <p:cNvSpPr/>
          <p:nvPr/>
        </p:nvSpPr>
        <p:spPr>
          <a:xfrm>
            <a:off x="5968999" y="2322670"/>
            <a:ext cx="2136775" cy="1251433"/>
          </a:xfrm>
          <a:custGeom>
            <a:avLst/>
            <a:gdLst>
              <a:gd name="connsiteX0" fmla="*/ 0 w 2063875"/>
              <a:gd name="connsiteY0" fmla="*/ 0 h 1149350"/>
              <a:gd name="connsiteX1" fmla="*/ 0 w 2063875"/>
              <a:gd name="connsiteY1" fmla="*/ 0 h 1149350"/>
              <a:gd name="connsiteX2" fmla="*/ 12700 w 2063875"/>
              <a:gd name="connsiteY2" fmla="*/ 279400 h 1149350"/>
              <a:gd name="connsiteX3" fmla="*/ 38100 w 2063875"/>
              <a:gd name="connsiteY3" fmla="*/ 355600 h 1149350"/>
              <a:gd name="connsiteX4" fmla="*/ 146050 w 2063875"/>
              <a:gd name="connsiteY4" fmla="*/ 387350 h 1149350"/>
              <a:gd name="connsiteX5" fmla="*/ 177800 w 2063875"/>
              <a:gd name="connsiteY5" fmla="*/ 393700 h 1149350"/>
              <a:gd name="connsiteX6" fmla="*/ 285750 w 2063875"/>
              <a:gd name="connsiteY6" fmla="*/ 400050 h 1149350"/>
              <a:gd name="connsiteX7" fmla="*/ 349250 w 2063875"/>
              <a:gd name="connsiteY7" fmla="*/ 425450 h 1149350"/>
              <a:gd name="connsiteX8" fmla="*/ 393700 w 2063875"/>
              <a:gd name="connsiteY8" fmla="*/ 438150 h 1149350"/>
              <a:gd name="connsiteX9" fmla="*/ 419100 w 2063875"/>
              <a:gd name="connsiteY9" fmla="*/ 450850 h 1149350"/>
              <a:gd name="connsiteX10" fmla="*/ 450850 w 2063875"/>
              <a:gd name="connsiteY10" fmla="*/ 463550 h 1149350"/>
              <a:gd name="connsiteX11" fmla="*/ 469900 w 2063875"/>
              <a:gd name="connsiteY11" fmla="*/ 482600 h 1149350"/>
              <a:gd name="connsiteX12" fmla="*/ 584200 w 2063875"/>
              <a:gd name="connsiteY12" fmla="*/ 527050 h 1149350"/>
              <a:gd name="connsiteX13" fmla="*/ 635000 w 2063875"/>
              <a:gd name="connsiteY13" fmla="*/ 546100 h 1149350"/>
              <a:gd name="connsiteX14" fmla="*/ 704850 w 2063875"/>
              <a:gd name="connsiteY14" fmla="*/ 571500 h 1149350"/>
              <a:gd name="connsiteX15" fmla="*/ 749300 w 2063875"/>
              <a:gd name="connsiteY15" fmla="*/ 584200 h 1149350"/>
              <a:gd name="connsiteX16" fmla="*/ 844550 w 2063875"/>
              <a:gd name="connsiteY16" fmla="*/ 609600 h 1149350"/>
              <a:gd name="connsiteX17" fmla="*/ 920750 w 2063875"/>
              <a:gd name="connsiteY17" fmla="*/ 635000 h 1149350"/>
              <a:gd name="connsiteX18" fmla="*/ 971550 w 2063875"/>
              <a:gd name="connsiteY18" fmla="*/ 654050 h 1149350"/>
              <a:gd name="connsiteX19" fmla="*/ 996950 w 2063875"/>
              <a:gd name="connsiteY19" fmla="*/ 660400 h 1149350"/>
              <a:gd name="connsiteX20" fmla="*/ 1041400 w 2063875"/>
              <a:gd name="connsiteY20" fmla="*/ 679450 h 1149350"/>
              <a:gd name="connsiteX21" fmla="*/ 1085850 w 2063875"/>
              <a:gd name="connsiteY21" fmla="*/ 698500 h 1149350"/>
              <a:gd name="connsiteX22" fmla="*/ 1111250 w 2063875"/>
              <a:gd name="connsiteY22" fmla="*/ 711200 h 1149350"/>
              <a:gd name="connsiteX23" fmla="*/ 1187450 w 2063875"/>
              <a:gd name="connsiteY23" fmla="*/ 742950 h 1149350"/>
              <a:gd name="connsiteX24" fmla="*/ 1270000 w 2063875"/>
              <a:gd name="connsiteY24" fmla="*/ 781050 h 1149350"/>
              <a:gd name="connsiteX25" fmla="*/ 1295400 w 2063875"/>
              <a:gd name="connsiteY25" fmla="*/ 787400 h 1149350"/>
              <a:gd name="connsiteX26" fmla="*/ 1339850 w 2063875"/>
              <a:gd name="connsiteY26" fmla="*/ 812800 h 1149350"/>
              <a:gd name="connsiteX27" fmla="*/ 1358900 w 2063875"/>
              <a:gd name="connsiteY27" fmla="*/ 819150 h 1149350"/>
              <a:gd name="connsiteX28" fmla="*/ 1397000 w 2063875"/>
              <a:gd name="connsiteY28" fmla="*/ 838200 h 1149350"/>
              <a:gd name="connsiteX29" fmla="*/ 1428750 w 2063875"/>
              <a:gd name="connsiteY29" fmla="*/ 857250 h 1149350"/>
              <a:gd name="connsiteX30" fmla="*/ 1454150 w 2063875"/>
              <a:gd name="connsiteY30" fmla="*/ 869950 h 1149350"/>
              <a:gd name="connsiteX31" fmla="*/ 1498600 w 2063875"/>
              <a:gd name="connsiteY31" fmla="*/ 895350 h 1149350"/>
              <a:gd name="connsiteX32" fmla="*/ 1530350 w 2063875"/>
              <a:gd name="connsiteY32" fmla="*/ 908050 h 1149350"/>
              <a:gd name="connsiteX33" fmla="*/ 1619250 w 2063875"/>
              <a:gd name="connsiteY33" fmla="*/ 952500 h 1149350"/>
              <a:gd name="connsiteX34" fmla="*/ 1657350 w 2063875"/>
              <a:gd name="connsiteY34" fmla="*/ 971550 h 1149350"/>
              <a:gd name="connsiteX35" fmla="*/ 1682750 w 2063875"/>
              <a:gd name="connsiteY35" fmla="*/ 984250 h 1149350"/>
              <a:gd name="connsiteX36" fmla="*/ 1746250 w 2063875"/>
              <a:gd name="connsiteY36" fmla="*/ 1009650 h 1149350"/>
              <a:gd name="connsiteX37" fmla="*/ 1765300 w 2063875"/>
              <a:gd name="connsiteY37" fmla="*/ 1022350 h 1149350"/>
              <a:gd name="connsiteX38" fmla="*/ 1860550 w 2063875"/>
              <a:gd name="connsiteY38" fmla="*/ 1060450 h 1149350"/>
              <a:gd name="connsiteX39" fmla="*/ 1879600 w 2063875"/>
              <a:gd name="connsiteY39" fmla="*/ 1079500 h 1149350"/>
              <a:gd name="connsiteX40" fmla="*/ 1905000 w 2063875"/>
              <a:gd name="connsiteY40" fmla="*/ 1092200 h 1149350"/>
              <a:gd name="connsiteX41" fmla="*/ 1924050 w 2063875"/>
              <a:gd name="connsiteY41" fmla="*/ 1098550 h 1149350"/>
              <a:gd name="connsiteX42" fmla="*/ 1968500 w 2063875"/>
              <a:gd name="connsiteY42" fmla="*/ 1111250 h 1149350"/>
              <a:gd name="connsiteX43" fmla="*/ 1993900 w 2063875"/>
              <a:gd name="connsiteY43" fmla="*/ 1130300 h 1149350"/>
              <a:gd name="connsiteX44" fmla="*/ 2038350 w 2063875"/>
              <a:gd name="connsiteY44" fmla="*/ 1149350 h 1149350"/>
              <a:gd name="connsiteX45" fmla="*/ 2057400 w 2063875"/>
              <a:gd name="connsiteY45" fmla="*/ 1143000 h 1149350"/>
              <a:gd name="connsiteX46" fmla="*/ 2057400 w 2063875"/>
              <a:gd name="connsiteY46" fmla="*/ 1098550 h 1149350"/>
              <a:gd name="connsiteX47" fmla="*/ 2038350 w 2063875"/>
              <a:gd name="connsiteY47" fmla="*/ 1035050 h 1149350"/>
              <a:gd name="connsiteX48" fmla="*/ 1987550 w 2063875"/>
              <a:gd name="connsiteY48" fmla="*/ 996950 h 1149350"/>
              <a:gd name="connsiteX49" fmla="*/ 1936750 w 2063875"/>
              <a:gd name="connsiteY49" fmla="*/ 971550 h 1149350"/>
              <a:gd name="connsiteX50" fmla="*/ 1873250 w 2063875"/>
              <a:gd name="connsiteY50" fmla="*/ 939800 h 1149350"/>
              <a:gd name="connsiteX51" fmla="*/ 1854200 w 2063875"/>
              <a:gd name="connsiteY51" fmla="*/ 927100 h 1149350"/>
              <a:gd name="connsiteX52" fmla="*/ 1828800 w 2063875"/>
              <a:gd name="connsiteY52" fmla="*/ 920750 h 1149350"/>
              <a:gd name="connsiteX53" fmla="*/ 1809750 w 2063875"/>
              <a:gd name="connsiteY53" fmla="*/ 908050 h 1149350"/>
              <a:gd name="connsiteX54" fmla="*/ 1784350 w 2063875"/>
              <a:gd name="connsiteY54" fmla="*/ 895350 h 1149350"/>
              <a:gd name="connsiteX55" fmla="*/ 1701800 w 2063875"/>
              <a:gd name="connsiteY55" fmla="*/ 838200 h 1149350"/>
              <a:gd name="connsiteX56" fmla="*/ 1682750 w 2063875"/>
              <a:gd name="connsiteY56" fmla="*/ 825500 h 1149350"/>
              <a:gd name="connsiteX57" fmla="*/ 1657350 w 2063875"/>
              <a:gd name="connsiteY57" fmla="*/ 806450 h 1149350"/>
              <a:gd name="connsiteX58" fmla="*/ 1638300 w 2063875"/>
              <a:gd name="connsiteY58" fmla="*/ 793750 h 1149350"/>
              <a:gd name="connsiteX59" fmla="*/ 1606550 w 2063875"/>
              <a:gd name="connsiteY59" fmla="*/ 755650 h 1149350"/>
              <a:gd name="connsiteX60" fmla="*/ 1587500 w 2063875"/>
              <a:gd name="connsiteY60" fmla="*/ 736600 h 1149350"/>
              <a:gd name="connsiteX61" fmla="*/ 1562100 w 2063875"/>
              <a:gd name="connsiteY61" fmla="*/ 704850 h 1149350"/>
              <a:gd name="connsiteX62" fmla="*/ 1466850 w 2063875"/>
              <a:gd name="connsiteY62" fmla="*/ 654050 h 1149350"/>
              <a:gd name="connsiteX63" fmla="*/ 1447800 w 2063875"/>
              <a:gd name="connsiteY63" fmla="*/ 647700 h 1149350"/>
              <a:gd name="connsiteX64" fmla="*/ 1416050 w 2063875"/>
              <a:gd name="connsiteY64" fmla="*/ 628650 h 1149350"/>
              <a:gd name="connsiteX65" fmla="*/ 1371600 w 2063875"/>
              <a:gd name="connsiteY65" fmla="*/ 609600 h 1149350"/>
              <a:gd name="connsiteX66" fmla="*/ 1301750 w 2063875"/>
              <a:gd name="connsiteY66" fmla="*/ 571500 h 1149350"/>
              <a:gd name="connsiteX67" fmla="*/ 1282700 w 2063875"/>
              <a:gd name="connsiteY67" fmla="*/ 558800 h 1149350"/>
              <a:gd name="connsiteX68" fmla="*/ 1231900 w 2063875"/>
              <a:gd name="connsiteY68" fmla="*/ 520700 h 1149350"/>
              <a:gd name="connsiteX69" fmla="*/ 1181100 w 2063875"/>
              <a:gd name="connsiteY69" fmla="*/ 495300 h 1149350"/>
              <a:gd name="connsiteX70" fmla="*/ 1149350 w 2063875"/>
              <a:gd name="connsiteY70" fmla="*/ 482600 h 1149350"/>
              <a:gd name="connsiteX71" fmla="*/ 1130300 w 2063875"/>
              <a:gd name="connsiteY71" fmla="*/ 476250 h 1149350"/>
              <a:gd name="connsiteX72" fmla="*/ 1092200 w 2063875"/>
              <a:gd name="connsiteY72" fmla="*/ 450850 h 1149350"/>
              <a:gd name="connsiteX73" fmla="*/ 1009650 w 2063875"/>
              <a:gd name="connsiteY73" fmla="*/ 419100 h 1149350"/>
              <a:gd name="connsiteX74" fmla="*/ 914400 w 2063875"/>
              <a:gd name="connsiteY74" fmla="*/ 374650 h 1149350"/>
              <a:gd name="connsiteX75" fmla="*/ 889000 w 2063875"/>
              <a:gd name="connsiteY75" fmla="*/ 361950 h 1149350"/>
              <a:gd name="connsiteX76" fmla="*/ 869950 w 2063875"/>
              <a:gd name="connsiteY76" fmla="*/ 349250 h 1149350"/>
              <a:gd name="connsiteX77" fmla="*/ 850900 w 2063875"/>
              <a:gd name="connsiteY77" fmla="*/ 342900 h 1149350"/>
              <a:gd name="connsiteX78" fmla="*/ 831850 w 2063875"/>
              <a:gd name="connsiteY78" fmla="*/ 323850 h 1149350"/>
              <a:gd name="connsiteX79" fmla="*/ 787400 w 2063875"/>
              <a:gd name="connsiteY79" fmla="*/ 298450 h 1149350"/>
              <a:gd name="connsiteX80" fmla="*/ 768350 w 2063875"/>
              <a:gd name="connsiteY80" fmla="*/ 279400 h 1149350"/>
              <a:gd name="connsiteX81" fmla="*/ 749300 w 2063875"/>
              <a:gd name="connsiteY81" fmla="*/ 273050 h 1149350"/>
              <a:gd name="connsiteX82" fmla="*/ 717550 w 2063875"/>
              <a:gd name="connsiteY82" fmla="*/ 254000 h 1149350"/>
              <a:gd name="connsiteX83" fmla="*/ 666750 w 2063875"/>
              <a:gd name="connsiteY83" fmla="*/ 234950 h 1149350"/>
              <a:gd name="connsiteX84" fmla="*/ 635000 w 2063875"/>
              <a:gd name="connsiteY84" fmla="*/ 222250 h 1149350"/>
              <a:gd name="connsiteX85" fmla="*/ 577850 w 2063875"/>
              <a:gd name="connsiteY85" fmla="*/ 196850 h 1149350"/>
              <a:gd name="connsiteX86" fmla="*/ 546100 w 2063875"/>
              <a:gd name="connsiteY86" fmla="*/ 190500 h 1149350"/>
              <a:gd name="connsiteX87" fmla="*/ 476250 w 2063875"/>
              <a:gd name="connsiteY87" fmla="*/ 171450 h 1149350"/>
              <a:gd name="connsiteX88" fmla="*/ 450850 w 2063875"/>
              <a:gd name="connsiteY88" fmla="*/ 158750 h 1149350"/>
              <a:gd name="connsiteX89" fmla="*/ 387350 w 2063875"/>
              <a:gd name="connsiteY89" fmla="*/ 133350 h 1149350"/>
              <a:gd name="connsiteX90" fmla="*/ 330200 w 2063875"/>
              <a:gd name="connsiteY90" fmla="*/ 101600 h 1149350"/>
              <a:gd name="connsiteX91" fmla="*/ 260350 w 2063875"/>
              <a:gd name="connsiteY91" fmla="*/ 82550 h 1149350"/>
              <a:gd name="connsiteX92" fmla="*/ 234950 w 2063875"/>
              <a:gd name="connsiteY92" fmla="*/ 76200 h 1149350"/>
              <a:gd name="connsiteX93" fmla="*/ 209550 w 2063875"/>
              <a:gd name="connsiteY93" fmla="*/ 63500 h 1149350"/>
              <a:gd name="connsiteX94" fmla="*/ 165100 w 2063875"/>
              <a:gd name="connsiteY94" fmla="*/ 50800 h 1149350"/>
              <a:gd name="connsiteX95" fmla="*/ 120650 w 2063875"/>
              <a:gd name="connsiteY95" fmla="*/ 38100 h 1149350"/>
              <a:gd name="connsiteX96" fmla="*/ 63500 w 2063875"/>
              <a:gd name="connsiteY96" fmla="*/ 31750 h 1149350"/>
              <a:gd name="connsiteX97" fmla="*/ 0 w 2063875"/>
              <a:gd name="connsiteY97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063875" h="1149350">
                <a:moveTo>
                  <a:pt x="0" y="0"/>
                </a:moveTo>
                <a:lnTo>
                  <a:pt x="0" y="0"/>
                </a:lnTo>
                <a:cubicBezTo>
                  <a:pt x="4233" y="93133"/>
                  <a:pt x="7330" y="186325"/>
                  <a:pt x="12700" y="279400"/>
                </a:cubicBezTo>
                <a:cubicBezTo>
                  <a:pt x="14458" y="309872"/>
                  <a:pt x="12473" y="335668"/>
                  <a:pt x="38100" y="355600"/>
                </a:cubicBezTo>
                <a:cubicBezTo>
                  <a:pt x="69961" y="380380"/>
                  <a:pt x="107907" y="380198"/>
                  <a:pt x="146050" y="387350"/>
                </a:cubicBezTo>
                <a:cubicBezTo>
                  <a:pt x="156658" y="389339"/>
                  <a:pt x="167051" y="392723"/>
                  <a:pt x="177800" y="393700"/>
                </a:cubicBezTo>
                <a:cubicBezTo>
                  <a:pt x="213698" y="396963"/>
                  <a:pt x="249767" y="397933"/>
                  <a:pt x="285750" y="400050"/>
                </a:cubicBezTo>
                <a:cubicBezTo>
                  <a:pt x="359944" y="414889"/>
                  <a:pt x="273549" y="393908"/>
                  <a:pt x="349250" y="425450"/>
                </a:cubicBezTo>
                <a:cubicBezTo>
                  <a:pt x="363474" y="431377"/>
                  <a:pt x="379218" y="432884"/>
                  <a:pt x="393700" y="438150"/>
                </a:cubicBezTo>
                <a:cubicBezTo>
                  <a:pt x="402596" y="441385"/>
                  <a:pt x="410450" y="447005"/>
                  <a:pt x="419100" y="450850"/>
                </a:cubicBezTo>
                <a:cubicBezTo>
                  <a:pt x="429516" y="455479"/>
                  <a:pt x="440267" y="459317"/>
                  <a:pt x="450850" y="463550"/>
                </a:cubicBezTo>
                <a:cubicBezTo>
                  <a:pt x="457200" y="469900"/>
                  <a:pt x="461993" y="478342"/>
                  <a:pt x="469900" y="482600"/>
                </a:cubicBezTo>
                <a:cubicBezTo>
                  <a:pt x="556713" y="529346"/>
                  <a:pt x="506881" y="488390"/>
                  <a:pt x="584200" y="527050"/>
                </a:cubicBezTo>
                <a:cubicBezTo>
                  <a:pt x="636161" y="553031"/>
                  <a:pt x="583125" y="528808"/>
                  <a:pt x="635000" y="546100"/>
                </a:cubicBezTo>
                <a:cubicBezTo>
                  <a:pt x="699382" y="567561"/>
                  <a:pt x="632209" y="550746"/>
                  <a:pt x="704850" y="571500"/>
                </a:cubicBezTo>
                <a:lnTo>
                  <a:pt x="749300" y="584200"/>
                </a:lnTo>
                <a:cubicBezTo>
                  <a:pt x="794893" y="596358"/>
                  <a:pt x="801112" y="595883"/>
                  <a:pt x="844550" y="609600"/>
                </a:cubicBezTo>
                <a:cubicBezTo>
                  <a:pt x="870081" y="617662"/>
                  <a:pt x="895891" y="625056"/>
                  <a:pt x="920750" y="635000"/>
                </a:cubicBezTo>
                <a:cubicBezTo>
                  <a:pt x="937525" y="641710"/>
                  <a:pt x="954130" y="649073"/>
                  <a:pt x="971550" y="654050"/>
                </a:cubicBezTo>
                <a:cubicBezTo>
                  <a:pt x="979941" y="656448"/>
                  <a:pt x="988483" y="658283"/>
                  <a:pt x="996950" y="660400"/>
                </a:cubicBezTo>
                <a:cubicBezTo>
                  <a:pt x="1034019" y="685113"/>
                  <a:pt x="996295" y="663048"/>
                  <a:pt x="1041400" y="679450"/>
                </a:cubicBezTo>
                <a:cubicBezTo>
                  <a:pt x="1056550" y="684959"/>
                  <a:pt x="1071175" y="691829"/>
                  <a:pt x="1085850" y="698500"/>
                </a:cubicBezTo>
                <a:cubicBezTo>
                  <a:pt x="1094468" y="702417"/>
                  <a:pt x="1102578" y="707406"/>
                  <a:pt x="1111250" y="711200"/>
                </a:cubicBezTo>
                <a:cubicBezTo>
                  <a:pt x="1136460" y="722229"/>
                  <a:pt x="1162838" y="730644"/>
                  <a:pt x="1187450" y="742950"/>
                </a:cubicBezTo>
                <a:cubicBezTo>
                  <a:pt x="1215850" y="757150"/>
                  <a:pt x="1239880" y="770097"/>
                  <a:pt x="1270000" y="781050"/>
                </a:cubicBezTo>
                <a:cubicBezTo>
                  <a:pt x="1278202" y="784032"/>
                  <a:pt x="1287228" y="784336"/>
                  <a:pt x="1295400" y="787400"/>
                </a:cubicBezTo>
                <a:cubicBezTo>
                  <a:pt x="1339930" y="804099"/>
                  <a:pt x="1303004" y="794377"/>
                  <a:pt x="1339850" y="812800"/>
                </a:cubicBezTo>
                <a:cubicBezTo>
                  <a:pt x="1345837" y="815793"/>
                  <a:pt x="1352783" y="816432"/>
                  <a:pt x="1358900" y="819150"/>
                </a:cubicBezTo>
                <a:cubicBezTo>
                  <a:pt x="1371875" y="824917"/>
                  <a:pt x="1384535" y="831401"/>
                  <a:pt x="1397000" y="838200"/>
                </a:cubicBezTo>
                <a:cubicBezTo>
                  <a:pt x="1407835" y="844110"/>
                  <a:pt x="1417961" y="851256"/>
                  <a:pt x="1428750" y="857250"/>
                </a:cubicBezTo>
                <a:cubicBezTo>
                  <a:pt x="1437025" y="861847"/>
                  <a:pt x="1445840" y="865417"/>
                  <a:pt x="1454150" y="869950"/>
                </a:cubicBezTo>
                <a:cubicBezTo>
                  <a:pt x="1469131" y="878122"/>
                  <a:pt x="1483336" y="887718"/>
                  <a:pt x="1498600" y="895350"/>
                </a:cubicBezTo>
                <a:cubicBezTo>
                  <a:pt x="1508795" y="900448"/>
                  <a:pt x="1520049" y="903170"/>
                  <a:pt x="1530350" y="908050"/>
                </a:cubicBezTo>
                <a:cubicBezTo>
                  <a:pt x="1560292" y="922233"/>
                  <a:pt x="1589617" y="937683"/>
                  <a:pt x="1619250" y="952500"/>
                </a:cubicBezTo>
                <a:lnTo>
                  <a:pt x="1657350" y="971550"/>
                </a:lnTo>
                <a:cubicBezTo>
                  <a:pt x="1665817" y="975783"/>
                  <a:pt x="1673961" y="980734"/>
                  <a:pt x="1682750" y="984250"/>
                </a:cubicBezTo>
                <a:cubicBezTo>
                  <a:pt x="1703917" y="992717"/>
                  <a:pt x="1727282" y="997004"/>
                  <a:pt x="1746250" y="1009650"/>
                </a:cubicBezTo>
                <a:cubicBezTo>
                  <a:pt x="1752600" y="1013883"/>
                  <a:pt x="1758674" y="1018564"/>
                  <a:pt x="1765300" y="1022350"/>
                </a:cubicBezTo>
                <a:cubicBezTo>
                  <a:pt x="1795123" y="1039392"/>
                  <a:pt x="1828122" y="1049641"/>
                  <a:pt x="1860550" y="1060450"/>
                </a:cubicBezTo>
                <a:cubicBezTo>
                  <a:pt x="1866900" y="1066800"/>
                  <a:pt x="1872292" y="1074280"/>
                  <a:pt x="1879600" y="1079500"/>
                </a:cubicBezTo>
                <a:cubicBezTo>
                  <a:pt x="1887303" y="1085002"/>
                  <a:pt x="1896299" y="1088471"/>
                  <a:pt x="1905000" y="1092200"/>
                </a:cubicBezTo>
                <a:cubicBezTo>
                  <a:pt x="1911152" y="1094837"/>
                  <a:pt x="1917639" y="1096627"/>
                  <a:pt x="1924050" y="1098550"/>
                </a:cubicBezTo>
                <a:cubicBezTo>
                  <a:pt x="1938810" y="1102978"/>
                  <a:pt x="1953683" y="1107017"/>
                  <a:pt x="1968500" y="1111250"/>
                </a:cubicBezTo>
                <a:cubicBezTo>
                  <a:pt x="1976967" y="1117600"/>
                  <a:pt x="1984434" y="1125567"/>
                  <a:pt x="1993900" y="1130300"/>
                </a:cubicBezTo>
                <a:cubicBezTo>
                  <a:pt x="2075910" y="1171305"/>
                  <a:pt x="1969009" y="1103123"/>
                  <a:pt x="2038350" y="1149350"/>
                </a:cubicBezTo>
                <a:cubicBezTo>
                  <a:pt x="2044700" y="1147233"/>
                  <a:pt x="2052667" y="1147733"/>
                  <a:pt x="2057400" y="1143000"/>
                </a:cubicBezTo>
                <a:cubicBezTo>
                  <a:pt x="2070378" y="1130022"/>
                  <a:pt x="2060329" y="1111732"/>
                  <a:pt x="2057400" y="1098550"/>
                </a:cubicBezTo>
                <a:cubicBezTo>
                  <a:pt x="2052657" y="1077207"/>
                  <a:pt x="2051000" y="1054025"/>
                  <a:pt x="2038350" y="1035050"/>
                </a:cubicBezTo>
                <a:cubicBezTo>
                  <a:pt x="2020024" y="1007561"/>
                  <a:pt x="2012775" y="1011364"/>
                  <a:pt x="1987550" y="996950"/>
                </a:cubicBezTo>
                <a:cubicBezTo>
                  <a:pt x="1916529" y="956367"/>
                  <a:pt x="2039043" y="1019287"/>
                  <a:pt x="1936750" y="971550"/>
                </a:cubicBezTo>
                <a:cubicBezTo>
                  <a:pt x="1915305" y="961542"/>
                  <a:pt x="1892941" y="952927"/>
                  <a:pt x="1873250" y="939800"/>
                </a:cubicBezTo>
                <a:cubicBezTo>
                  <a:pt x="1866900" y="935567"/>
                  <a:pt x="1861215" y="930106"/>
                  <a:pt x="1854200" y="927100"/>
                </a:cubicBezTo>
                <a:cubicBezTo>
                  <a:pt x="1846178" y="923662"/>
                  <a:pt x="1837267" y="922867"/>
                  <a:pt x="1828800" y="920750"/>
                </a:cubicBezTo>
                <a:cubicBezTo>
                  <a:pt x="1822450" y="916517"/>
                  <a:pt x="1816376" y="911836"/>
                  <a:pt x="1809750" y="908050"/>
                </a:cubicBezTo>
                <a:cubicBezTo>
                  <a:pt x="1801531" y="903354"/>
                  <a:pt x="1792412" y="900311"/>
                  <a:pt x="1784350" y="895350"/>
                </a:cubicBezTo>
                <a:cubicBezTo>
                  <a:pt x="1718442" y="854791"/>
                  <a:pt x="1745494" y="869410"/>
                  <a:pt x="1701800" y="838200"/>
                </a:cubicBezTo>
                <a:cubicBezTo>
                  <a:pt x="1695590" y="833764"/>
                  <a:pt x="1688960" y="829936"/>
                  <a:pt x="1682750" y="825500"/>
                </a:cubicBezTo>
                <a:cubicBezTo>
                  <a:pt x="1674138" y="819349"/>
                  <a:pt x="1665962" y="812601"/>
                  <a:pt x="1657350" y="806450"/>
                </a:cubicBezTo>
                <a:cubicBezTo>
                  <a:pt x="1651140" y="802014"/>
                  <a:pt x="1644163" y="798636"/>
                  <a:pt x="1638300" y="793750"/>
                </a:cubicBezTo>
                <a:cubicBezTo>
                  <a:pt x="1607943" y="768452"/>
                  <a:pt x="1629255" y="782895"/>
                  <a:pt x="1606550" y="755650"/>
                </a:cubicBezTo>
                <a:cubicBezTo>
                  <a:pt x="1600801" y="748751"/>
                  <a:pt x="1593414" y="743358"/>
                  <a:pt x="1587500" y="736600"/>
                </a:cubicBezTo>
                <a:cubicBezTo>
                  <a:pt x="1578575" y="726400"/>
                  <a:pt x="1572230" y="713854"/>
                  <a:pt x="1562100" y="704850"/>
                </a:cubicBezTo>
                <a:cubicBezTo>
                  <a:pt x="1548782" y="693012"/>
                  <a:pt x="1467138" y="654146"/>
                  <a:pt x="1466850" y="654050"/>
                </a:cubicBezTo>
                <a:cubicBezTo>
                  <a:pt x="1460500" y="651933"/>
                  <a:pt x="1453787" y="650693"/>
                  <a:pt x="1447800" y="647700"/>
                </a:cubicBezTo>
                <a:cubicBezTo>
                  <a:pt x="1436761" y="642180"/>
                  <a:pt x="1427089" y="634170"/>
                  <a:pt x="1416050" y="628650"/>
                </a:cubicBezTo>
                <a:cubicBezTo>
                  <a:pt x="1375954" y="608602"/>
                  <a:pt x="1420050" y="640432"/>
                  <a:pt x="1371600" y="609600"/>
                </a:cubicBezTo>
                <a:cubicBezTo>
                  <a:pt x="1309651" y="570178"/>
                  <a:pt x="1349798" y="583512"/>
                  <a:pt x="1301750" y="571500"/>
                </a:cubicBezTo>
                <a:cubicBezTo>
                  <a:pt x="1295400" y="567267"/>
                  <a:pt x="1288872" y="563289"/>
                  <a:pt x="1282700" y="558800"/>
                </a:cubicBezTo>
                <a:cubicBezTo>
                  <a:pt x="1265582" y="546350"/>
                  <a:pt x="1250832" y="530166"/>
                  <a:pt x="1231900" y="520700"/>
                </a:cubicBezTo>
                <a:cubicBezTo>
                  <a:pt x="1214967" y="512233"/>
                  <a:pt x="1198678" y="502331"/>
                  <a:pt x="1181100" y="495300"/>
                </a:cubicBezTo>
                <a:cubicBezTo>
                  <a:pt x="1170517" y="491067"/>
                  <a:pt x="1160023" y="486602"/>
                  <a:pt x="1149350" y="482600"/>
                </a:cubicBezTo>
                <a:cubicBezTo>
                  <a:pt x="1143083" y="480250"/>
                  <a:pt x="1136151" y="479501"/>
                  <a:pt x="1130300" y="476250"/>
                </a:cubicBezTo>
                <a:cubicBezTo>
                  <a:pt x="1116957" y="468837"/>
                  <a:pt x="1106446" y="456329"/>
                  <a:pt x="1092200" y="450850"/>
                </a:cubicBezTo>
                <a:cubicBezTo>
                  <a:pt x="1064683" y="440267"/>
                  <a:pt x="1034930" y="434268"/>
                  <a:pt x="1009650" y="419100"/>
                </a:cubicBezTo>
                <a:cubicBezTo>
                  <a:pt x="917769" y="363972"/>
                  <a:pt x="1064319" y="449609"/>
                  <a:pt x="914400" y="374650"/>
                </a:cubicBezTo>
                <a:cubicBezTo>
                  <a:pt x="905933" y="370417"/>
                  <a:pt x="897219" y="366646"/>
                  <a:pt x="889000" y="361950"/>
                </a:cubicBezTo>
                <a:cubicBezTo>
                  <a:pt x="882374" y="358164"/>
                  <a:pt x="876776" y="352663"/>
                  <a:pt x="869950" y="349250"/>
                </a:cubicBezTo>
                <a:cubicBezTo>
                  <a:pt x="863963" y="346257"/>
                  <a:pt x="857250" y="345017"/>
                  <a:pt x="850900" y="342900"/>
                </a:cubicBezTo>
                <a:cubicBezTo>
                  <a:pt x="844550" y="336550"/>
                  <a:pt x="839158" y="329070"/>
                  <a:pt x="831850" y="323850"/>
                </a:cubicBezTo>
                <a:cubicBezTo>
                  <a:pt x="788374" y="292796"/>
                  <a:pt x="823396" y="328447"/>
                  <a:pt x="787400" y="298450"/>
                </a:cubicBezTo>
                <a:cubicBezTo>
                  <a:pt x="780501" y="292701"/>
                  <a:pt x="775822" y="284381"/>
                  <a:pt x="768350" y="279400"/>
                </a:cubicBezTo>
                <a:cubicBezTo>
                  <a:pt x="762781" y="275687"/>
                  <a:pt x="755287" y="276043"/>
                  <a:pt x="749300" y="273050"/>
                </a:cubicBezTo>
                <a:cubicBezTo>
                  <a:pt x="738261" y="267530"/>
                  <a:pt x="728589" y="259520"/>
                  <a:pt x="717550" y="254000"/>
                </a:cubicBezTo>
                <a:cubicBezTo>
                  <a:pt x="693005" y="241728"/>
                  <a:pt x="688733" y="243194"/>
                  <a:pt x="666750" y="234950"/>
                </a:cubicBezTo>
                <a:cubicBezTo>
                  <a:pt x="656077" y="230948"/>
                  <a:pt x="645416" y="226879"/>
                  <a:pt x="635000" y="222250"/>
                </a:cubicBezTo>
                <a:cubicBezTo>
                  <a:pt x="609021" y="210704"/>
                  <a:pt x="606809" y="205538"/>
                  <a:pt x="577850" y="196850"/>
                </a:cubicBezTo>
                <a:cubicBezTo>
                  <a:pt x="567512" y="193749"/>
                  <a:pt x="556513" y="193340"/>
                  <a:pt x="546100" y="190500"/>
                </a:cubicBezTo>
                <a:cubicBezTo>
                  <a:pt x="457478" y="166330"/>
                  <a:pt x="553604" y="186921"/>
                  <a:pt x="476250" y="171450"/>
                </a:cubicBezTo>
                <a:cubicBezTo>
                  <a:pt x="467783" y="167217"/>
                  <a:pt x="459551" y="162479"/>
                  <a:pt x="450850" y="158750"/>
                </a:cubicBezTo>
                <a:cubicBezTo>
                  <a:pt x="429896" y="149770"/>
                  <a:pt x="406898" y="145079"/>
                  <a:pt x="387350" y="133350"/>
                </a:cubicBezTo>
                <a:cubicBezTo>
                  <a:pt x="367279" y="121307"/>
                  <a:pt x="351456" y="110710"/>
                  <a:pt x="330200" y="101600"/>
                </a:cubicBezTo>
                <a:cubicBezTo>
                  <a:pt x="313583" y="94478"/>
                  <a:pt x="268120" y="84493"/>
                  <a:pt x="260350" y="82550"/>
                </a:cubicBezTo>
                <a:cubicBezTo>
                  <a:pt x="251883" y="80433"/>
                  <a:pt x="242756" y="80103"/>
                  <a:pt x="234950" y="76200"/>
                </a:cubicBezTo>
                <a:cubicBezTo>
                  <a:pt x="226483" y="71967"/>
                  <a:pt x="218251" y="67229"/>
                  <a:pt x="209550" y="63500"/>
                </a:cubicBezTo>
                <a:cubicBezTo>
                  <a:pt x="194325" y="56975"/>
                  <a:pt x="181212" y="55403"/>
                  <a:pt x="165100" y="50800"/>
                </a:cubicBezTo>
                <a:cubicBezTo>
                  <a:pt x="145738" y="45268"/>
                  <a:pt x="142155" y="41409"/>
                  <a:pt x="120650" y="38100"/>
                </a:cubicBezTo>
                <a:cubicBezTo>
                  <a:pt x="101706" y="35185"/>
                  <a:pt x="82550" y="33867"/>
                  <a:pt x="63500" y="3175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B685DB-7FEF-47E5-BCC6-B64AF1CE34BB}"/>
              </a:ext>
            </a:extLst>
          </p:cNvPr>
          <p:cNvSpPr txBox="1"/>
          <p:nvPr/>
        </p:nvSpPr>
        <p:spPr>
          <a:xfrm>
            <a:off x="3039556" y="3956095"/>
            <a:ext cx="19939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Mission clock time flow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070C08-72DB-47C8-9B07-00F83F6293C7}"/>
              </a:ext>
            </a:extLst>
          </p:cNvPr>
          <p:cNvCxnSpPr>
            <a:cxnSpLocks/>
          </p:cNvCxnSpPr>
          <p:nvPr/>
        </p:nvCxnSpPr>
        <p:spPr>
          <a:xfrm>
            <a:off x="3144321" y="4302529"/>
            <a:ext cx="115565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9D0BE14-6CC7-48B5-A070-C6786866E26B}"/>
                  </a:ext>
                </a:extLst>
              </p:cNvPr>
              <p:cNvSpPr txBox="1"/>
              <p:nvPr/>
            </p:nvSpPr>
            <p:spPr>
              <a:xfrm>
                <a:off x="2192155" y="3682409"/>
                <a:ext cx="75109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9D0BE14-6CC7-48B5-A070-C6786866E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55" y="3682409"/>
                <a:ext cx="75109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ECC3E4F-C5E7-466F-976D-D41A743E7A6B}"/>
                  </a:ext>
                </a:extLst>
              </p:cNvPr>
              <p:cNvSpPr txBox="1"/>
              <p:nvPr/>
            </p:nvSpPr>
            <p:spPr>
              <a:xfrm>
                <a:off x="7882298" y="3753902"/>
                <a:ext cx="1155656" cy="358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ECC3E4F-C5E7-466F-976D-D41A743E7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298" y="3753902"/>
                <a:ext cx="1155656" cy="358303"/>
              </a:xfrm>
              <a:prstGeom prst="rect">
                <a:avLst/>
              </a:prstGeom>
              <a:blipFill>
                <a:blip r:embed="rId3"/>
                <a:stretch>
                  <a:fillRect b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C476F595-39D2-4945-93D3-32A56D0FDB94}"/>
              </a:ext>
            </a:extLst>
          </p:cNvPr>
          <p:cNvSpPr txBox="1"/>
          <p:nvPr/>
        </p:nvSpPr>
        <p:spPr>
          <a:xfrm>
            <a:off x="7032088" y="1082259"/>
            <a:ext cx="243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Thrust</a:t>
            </a:r>
          </a:p>
          <a:p>
            <a:r>
              <a:rPr lang="en-US" dirty="0"/>
              <a:t>Perturbations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6F19C5-0CBB-4218-898E-5613A6733C74}"/>
              </a:ext>
            </a:extLst>
          </p:cNvPr>
          <p:cNvCxnSpPr>
            <a:cxnSpLocks/>
          </p:cNvCxnSpPr>
          <p:nvPr/>
        </p:nvCxnSpPr>
        <p:spPr>
          <a:xfrm flipH="1">
            <a:off x="6687151" y="1256154"/>
            <a:ext cx="3667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12841C-BD99-4524-8CCD-3218CD53165A}"/>
              </a:ext>
            </a:extLst>
          </p:cNvPr>
          <p:cNvCxnSpPr>
            <a:cxnSpLocks/>
          </p:cNvCxnSpPr>
          <p:nvPr/>
        </p:nvCxnSpPr>
        <p:spPr>
          <a:xfrm flipH="1">
            <a:off x="6721020" y="1520888"/>
            <a:ext cx="351321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4D6EEC1-6232-42C0-9F92-4722427E76EC}"/>
              </a:ext>
            </a:extLst>
          </p:cNvPr>
          <p:cNvSpPr/>
          <p:nvPr/>
        </p:nvSpPr>
        <p:spPr>
          <a:xfrm>
            <a:off x="6679570" y="1420544"/>
            <a:ext cx="434219" cy="219152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B373A7-540A-4800-B287-C91BA04FBFF9}"/>
              </a:ext>
            </a:extLst>
          </p:cNvPr>
          <p:cNvCxnSpPr>
            <a:cxnSpLocks/>
          </p:cNvCxnSpPr>
          <p:nvPr/>
        </p:nvCxnSpPr>
        <p:spPr>
          <a:xfrm flipV="1">
            <a:off x="3430513" y="2634410"/>
            <a:ext cx="23306" cy="361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3F40A6-8503-4DFE-8A13-EC415D446DE5}"/>
              </a:ext>
            </a:extLst>
          </p:cNvPr>
          <p:cNvCxnSpPr>
            <a:cxnSpLocks/>
          </p:cNvCxnSpPr>
          <p:nvPr/>
        </p:nvCxnSpPr>
        <p:spPr>
          <a:xfrm flipV="1">
            <a:off x="3524597" y="2569956"/>
            <a:ext cx="20801" cy="3645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EFFBAD-8258-4167-A424-21D8E5EE7E60}"/>
              </a:ext>
            </a:extLst>
          </p:cNvPr>
          <p:cNvCxnSpPr>
            <a:cxnSpLocks/>
          </p:cNvCxnSpPr>
          <p:nvPr/>
        </p:nvCxnSpPr>
        <p:spPr>
          <a:xfrm flipV="1">
            <a:off x="3607084" y="2531541"/>
            <a:ext cx="31484" cy="3679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427284-E7AE-4624-B375-8900A72BEF54}"/>
              </a:ext>
            </a:extLst>
          </p:cNvPr>
          <p:cNvCxnSpPr>
            <a:cxnSpLocks/>
          </p:cNvCxnSpPr>
          <p:nvPr/>
        </p:nvCxnSpPr>
        <p:spPr>
          <a:xfrm flipV="1">
            <a:off x="3706085" y="2495900"/>
            <a:ext cx="30597" cy="3266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E73B69-7246-4B51-B099-8863ECFDAF1C}"/>
              </a:ext>
            </a:extLst>
          </p:cNvPr>
          <p:cNvCxnSpPr>
            <a:cxnSpLocks/>
          </p:cNvCxnSpPr>
          <p:nvPr/>
        </p:nvCxnSpPr>
        <p:spPr>
          <a:xfrm flipH="1" flipV="1">
            <a:off x="4095060" y="2198901"/>
            <a:ext cx="301555" cy="3305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A732E76-F2A1-4BFD-A553-5E7FC77E8E25}"/>
              </a:ext>
            </a:extLst>
          </p:cNvPr>
          <p:cNvCxnSpPr>
            <a:cxnSpLocks/>
          </p:cNvCxnSpPr>
          <p:nvPr/>
        </p:nvCxnSpPr>
        <p:spPr>
          <a:xfrm flipH="1" flipV="1">
            <a:off x="4173415" y="2149111"/>
            <a:ext cx="299465" cy="3506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805694-6FD9-40AC-B611-C7E25C5F4FE3}"/>
              </a:ext>
            </a:extLst>
          </p:cNvPr>
          <p:cNvCxnSpPr>
            <a:cxnSpLocks/>
          </p:cNvCxnSpPr>
          <p:nvPr/>
        </p:nvCxnSpPr>
        <p:spPr>
          <a:xfrm flipH="1" flipV="1">
            <a:off x="4252914" y="2090256"/>
            <a:ext cx="295990" cy="3668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3F5DDAD-F42B-487D-B452-0F2BC4987AAF}"/>
              </a:ext>
            </a:extLst>
          </p:cNvPr>
          <p:cNvCxnSpPr>
            <a:cxnSpLocks/>
          </p:cNvCxnSpPr>
          <p:nvPr/>
        </p:nvCxnSpPr>
        <p:spPr>
          <a:xfrm flipH="1" flipV="1">
            <a:off x="4330017" y="2035270"/>
            <a:ext cx="314234" cy="3931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D3388D-DE40-4E69-AB88-625DFD025A69}"/>
              </a:ext>
            </a:extLst>
          </p:cNvPr>
          <p:cNvCxnSpPr>
            <a:cxnSpLocks/>
          </p:cNvCxnSpPr>
          <p:nvPr/>
        </p:nvCxnSpPr>
        <p:spPr>
          <a:xfrm flipH="1" flipV="1">
            <a:off x="4416646" y="2000217"/>
            <a:ext cx="314234" cy="3931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60768D-204E-4D17-97E6-11A3297379A5}"/>
              </a:ext>
            </a:extLst>
          </p:cNvPr>
          <p:cNvCxnSpPr>
            <a:cxnSpLocks/>
          </p:cNvCxnSpPr>
          <p:nvPr/>
        </p:nvCxnSpPr>
        <p:spPr>
          <a:xfrm flipV="1">
            <a:off x="6970748" y="2324486"/>
            <a:ext cx="232975" cy="4230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5C0F836-E100-4C08-A88C-E34BE4C8AE4F}"/>
              </a:ext>
            </a:extLst>
          </p:cNvPr>
          <p:cNvCxnSpPr>
            <a:cxnSpLocks/>
          </p:cNvCxnSpPr>
          <p:nvPr/>
        </p:nvCxnSpPr>
        <p:spPr>
          <a:xfrm flipV="1">
            <a:off x="7039912" y="2372862"/>
            <a:ext cx="231346" cy="4073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419160F-B508-47A3-B84E-C7F6AE88752C}"/>
              </a:ext>
            </a:extLst>
          </p:cNvPr>
          <p:cNvCxnSpPr>
            <a:cxnSpLocks/>
          </p:cNvCxnSpPr>
          <p:nvPr/>
        </p:nvCxnSpPr>
        <p:spPr>
          <a:xfrm flipV="1">
            <a:off x="7112749" y="2428373"/>
            <a:ext cx="239600" cy="3835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A2475AD-46D2-4E71-9FED-8F3E18EE3D82}"/>
              </a:ext>
            </a:extLst>
          </p:cNvPr>
          <p:cNvCxnSpPr>
            <a:cxnSpLocks/>
          </p:cNvCxnSpPr>
          <p:nvPr/>
        </p:nvCxnSpPr>
        <p:spPr>
          <a:xfrm flipV="1">
            <a:off x="7179622" y="2475247"/>
            <a:ext cx="247759" cy="3750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896E075-F44E-45DF-9CFC-28D9E8047266}"/>
              </a:ext>
            </a:extLst>
          </p:cNvPr>
          <p:cNvCxnSpPr>
            <a:cxnSpLocks/>
          </p:cNvCxnSpPr>
          <p:nvPr/>
        </p:nvCxnSpPr>
        <p:spPr>
          <a:xfrm flipV="1">
            <a:off x="7256429" y="2535614"/>
            <a:ext cx="240116" cy="3526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CB2823E-8B96-4835-99F2-6AAAF25D7928}"/>
              </a:ext>
            </a:extLst>
          </p:cNvPr>
          <p:cNvCxnSpPr>
            <a:cxnSpLocks/>
          </p:cNvCxnSpPr>
          <p:nvPr/>
        </p:nvCxnSpPr>
        <p:spPr>
          <a:xfrm flipV="1">
            <a:off x="6894547" y="2276853"/>
            <a:ext cx="232975" cy="4230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D6E9F21-F7BD-4718-B437-315B1C8CC9F0}"/>
              </a:ext>
            </a:extLst>
          </p:cNvPr>
          <p:cNvSpPr/>
          <p:nvPr/>
        </p:nvSpPr>
        <p:spPr>
          <a:xfrm rot="5400000" flipH="1">
            <a:off x="4758785" y="80562"/>
            <a:ext cx="1230953" cy="5649134"/>
          </a:xfrm>
          <a:custGeom>
            <a:avLst/>
            <a:gdLst>
              <a:gd name="connsiteX0" fmla="*/ 15498 w 2665711"/>
              <a:gd name="connsiteY0" fmla="*/ 0 h 6377552"/>
              <a:gd name="connsiteX1" fmla="*/ 2665708 w 2665711"/>
              <a:gd name="connsiteY1" fmla="*/ 3091911 h 6377552"/>
              <a:gd name="connsiteX2" fmla="*/ 0 w 2665711"/>
              <a:gd name="connsiteY2" fmla="*/ 6377552 h 637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711" h="6377552">
                <a:moveTo>
                  <a:pt x="15498" y="0"/>
                </a:moveTo>
                <a:cubicBezTo>
                  <a:pt x="1341894" y="1014493"/>
                  <a:pt x="2668291" y="2028986"/>
                  <a:pt x="2665708" y="3091911"/>
                </a:cubicBezTo>
                <a:cubicBezTo>
                  <a:pt x="2663125" y="4154836"/>
                  <a:pt x="1331562" y="5266194"/>
                  <a:pt x="0" y="637755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64F6D6-3415-4BB4-A12B-1C08CCC43596}"/>
              </a:ext>
            </a:extLst>
          </p:cNvPr>
          <p:cNvSpPr/>
          <p:nvPr/>
        </p:nvSpPr>
        <p:spPr>
          <a:xfrm>
            <a:off x="5322437" y="2137078"/>
            <a:ext cx="491908" cy="338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9494D08C-D527-46DC-A4DD-01C33EE98C77}"/>
              </a:ext>
            </a:extLst>
          </p:cNvPr>
          <p:cNvSpPr/>
          <p:nvPr/>
        </p:nvSpPr>
        <p:spPr>
          <a:xfrm rot="13644994">
            <a:off x="5199837" y="2183563"/>
            <a:ext cx="245196" cy="245196"/>
          </a:xfrm>
          <a:prstGeom prst="plus">
            <a:avLst>
              <a:gd name="adj" fmla="val 38588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D39E25EB-E389-47F0-85AC-3612FB53A289}"/>
              </a:ext>
            </a:extLst>
          </p:cNvPr>
          <p:cNvSpPr/>
          <p:nvPr/>
        </p:nvSpPr>
        <p:spPr>
          <a:xfrm rot="13643254">
            <a:off x="5657164" y="2192219"/>
            <a:ext cx="245196" cy="245196"/>
          </a:xfrm>
          <a:prstGeom prst="plus">
            <a:avLst>
              <a:gd name="adj" fmla="val 38588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C290360-7A69-4AC4-8241-57C0FC27DF95}"/>
              </a:ext>
            </a:extLst>
          </p:cNvPr>
          <p:cNvSpPr/>
          <p:nvPr/>
        </p:nvSpPr>
        <p:spPr>
          <a:xfrm>
            <a:off x="2385721" y="3356633"/>
            <a:ext cx="327946" cy="3279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E791C9-0357-40ED-9299-D018E5F01F93}"/>
              </a:ext>
            </a:extLst>
          </p:cNvPr>
          <p:cNvCxnSpPr>
            <a:cxnSpLocks/>
          </p:cNvCxnSpPr>
          <p:nvPr/>
        </p:nvCxnSpPr>
        <p:spPr>
          <a:xfrm flipH="1" flipV="1">
            <a:off x="2902355" y="2669133"/>
            <a:ext cx="177142" cy="5185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D91AD3-8497-4CF1-A07D-8B1F68FA7E82}"/>
              </a:ext>
            </a:extLst>
          </p:cNvPr>
          <p:cNvCxnSpPr>
            <a:cxnSpLocks/>
          </p:cNvCxnSpPr>
          <p:nvPr/>
        </p:nvCxnSpPr>
        <p:spPr>
          <a:xfrm flipH="1" flipV="1">
            <a:off x="2646961" y="2905129"/>
            <a:ext cx="448168" cy="30717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C9152A-AAFE-4FFB-8160-2AB8B62A424C}"/>
              </a:ext>
            </a:extLst>
          </p:cNvPr>
          <p:cNvCxnSpPr>
            <a:cxnSpLocks/>
          </p:cNvCxnSpPr>
          <p:nvPr/>
        </p:nvCxnSpPr>
        <p:spPr>
          <a:xfrm flipH="1" flipV="1">
            <a:off x="3630223" y="2475247"/>
            <a:ext cx="37169" cy="3951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53A689-A2FF-48A0-8D22-948D4C68C27F}"/>
              </a:ext>
            </a:extLst>
          </p:cNvPr>
          <p:cNvCxnSpPr>
            <a:cxnSpLocks/>
          </p:cNvCxnSpPr>
          <p:nvPr/>
        </p:nvCxnSpPr>
        <p:spPr>
          <a:xfrm flipH="1" flipV="1">
            <a:off x="3363535" y="2669133"/>
            <a:ext cx="319489" cy="22583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6DD558B-1A64-4D4D-96BE-63F334E1D1AD}"/>
              </a:ext>
            </a:extLst>
          </p:cNvPr>
          <p:cNvCxnSpPr>
            <a:cxnSpLocks/>
          </p:cNvCxnSpPr>
          <p:nvPr/>
        </p:nvCxnSpPr>
        <p:spPr>
          <a:xfrm flipV="1">
            <a:off x="4179092" y="2220217"/>
            <a:ext cx="56143" cy="366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EDE8F-888B-4FFF-A979-3B0E0AF5315F}"/>
              </a:ext>
            </a:extLst>
          </p:cNvPr>
          <p:cNvCxnSpPr>
            <a:cxnSpLocks/>
          </p:cNvCxnSpPr>
          <p:nvPr/>
        </p:nvCxnSpPr>
        <p:spPr>
          <a:xfrm flipH="1" flipV="1">
            <a:off x="3946276" y="2376391"/>
            <a:ext cx="248448" cy="23474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4E0005-3D21-44DA-A2D0-823D8EB6236B}"/>
              </a:ext>
            </a:extLst>
          </p:cNvPr>
          <p:cNvCxnSpPr>
            <a:cxnSpLocks/>
          </p:cNvCxnSpPr>
          <p:nvPr/>
        </p:nvCxnSpPr>
        <p:spPr>
          <a:xfrm flipV="1">
            <a:off x="4885961" y="2149440"/>
            <a:ext cx="97661" cy="2124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614A08-1866-45CD-BD8F-5FCCCDA94B43}"/>
              </a:ext>
            </a:extLst>
          </p:cNvPr>
          <p:cNvCxnSpPr>
            <a:cxnSpLocks/>
          </p:cNvCxnSpPr>
          <p:nvPr/>
        </p:nvCxnSpPr>
        <p:spPr>
          <a:xfrm flipH="1" flipV="1">
            <a:off x="4622691" y="2298986"/>
            <a:ext cx="278902" cy="8749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BD24C7B-5667-4A40-A0EC-1DF13BA77F6F}"/>
              </a:ext>
            </a:extLst>
          </p:cNvPr>
          <p:cNvCxnSpPr>
            <a:cxnSpLocks/>
          </p:cNvCxnSpPr>
          <p:nvPr/>
        </p:nvCxnSpPr>
        <p:spPr>
          <a:xfrm flipV="1">
            <a:off x="6397058" y="2289652"/>
            <a:ext cx="299283" cy="175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8258590-7D63-4192-9434-1107C79FAA89}"/>
              </a:ext>
            </a:extLst>
          </p:cNvPr>
          <p:cNvCxnSpPr>
            <a:cxnSpLocks/>
          </p:cNvCxnSpPr>
          <p:nvPr/>
        </p:nvCxnSpPr>
        <p:spPr>
          <a:xfrm flipH="1">
            <a:off x="6073583" y="2489780"/>
            <a:ext cx="339107" cy="713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D3643E-B6E9-48B4-93F5-2ABF3652735E}"/>
              </a:ext>
            </a:extLst>
          </p:cNvPr>
          <p:cNvCxnSpPr>
            <a:cxnSpLocks/>
          </p:cNvCxnSpPr>
          <p:nvPr/>
        </p:nvCxnSpPr>
        <p:spPr>
          <a:xfrm flipV="1">
            <a:off x="7024664" y="2534626"/>
            <a:ext cx="444252" cy="193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B0629B1-47F1-4AE0-8AA2-6386CEDB227A}"/>
              </a:ext>
            </a:extLst>
          </p:cNvPr>
          <p:cNvCxnSpPr>
            <a:cxnSpLocks/>
          </p:cNvCxnSpPr>
          <p:nvPr/>
        </p:nvCxnSpPr>
        <p:spPr>
          <a:xfrm flipH="1">
            <a:off x="6720578" y="2752277"/>
            <a:ext cx="319718" cy="9613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7B8B42A-B6C4-4C74-A133-2E76B129F424}"/>
              </a:ext>
            </a:extLst>
          </p:cNvPr>
          <p:cNvCxnSpPr>
            <a:cxnSpLocks/>
          </p:cNvCxnSpPr>
          <p:nvPr/>
        </p:nvCxnSpPr>
        <p:spPr>
          <a:xfrm>
            <a:off x="7641797" y="3127891"/>
            <a:ext cx="3996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8A545D1-CA40-405D-A334-FE678012650B}"/>
              </a:ext>
            </a:extLst>
          </p:cNvPr>
          <p:cNvCxnSpPr>
            <a:cxnSpLocks/>
          </p:cNvCxnSpPr>
          <p:nvPr/>
        </p:nvCxnSpPr>
        <p:spPr>
          <a:xfrm flipH="1">
            <a:off x="7315200" y="3152480"/>
            <a:ext cx="342229" cy="3523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6A5AC56-4AAF-4938-97B0-B89257E37B1D}"/>
              </a:ext>
            </a:extLst>
          </p:cNvPr>
          <p:cNvSpPr/>
          <p:nvPr/>
        </p:nvSpPr>
        <p:spPr>
          <a:xfrm>
            <a:off x="8198829" y="3429000"/>
            <a:ext cx="327946" cy="3279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397C75-CE05-4241-BA63-21DB94FA9AC3}"/>
              </a:ext>
            </a:extLst>
          </p:cNvPr>
          <p:cNvCxnSpPr>
            <a:cxnSpLocks/>
          </p:cNvCxnSpPr>
          <p:nvPr/>
        </p:nvCxnSpPr>
        <p:spPr>
          <a:xfrm flipV="1">
            <a:off x="3028642" y="3045204"/>
            <a:ext cx="838683" cy="4754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6A4642-609D-49C8-B60C-41B55EE32C02}"/>
              </a:ext>
            </a:extLst>
          </p:cNvPr>
          <p:cNvSpPr txBox="1"/>
          <p:nvPr/>
        </p:nvSpPr>
        <p:spPr>
          <a:xfrm>
            <a:off x="3221250" y="3356633"/>
            <a:ext cx="14513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928963-8B1D-42C4-A3EB-D782D4181C35}"/>
                  </a:ext>
                </a:extLst>
              </p:cNvPr>
              <p:cNvSpPr txBox="1"/>
              <p:nvPr/>
            </p:nvSpPr>
            <p:spPr>
              <a:xfrm>
                <a:off x="2486878" y="2348281"/>
                <a:ext cx="75109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928963-8B1D-42C4-A3EB-D782D4181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78" y="2348281"/>
                <a:ext cx="75109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B0DB6B2-2419-492B-974A-D818B4F4D988}"/>
              </a:ext>
            </a:extLst>
          </p:cNvPr>
          <p:cNvSpPr txBox="1"/>
          <p:nvPr/>
        </p:nvSpPr>
        <p:spPr>
          <a:xfrm>
            <a:off x="3039556" y="3956095"/>
            <a:ext cx="19939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Mission clock time flow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C19B5C-C0CC-41AA-82A5-FA12422A6F44}"/>
              </a:ext>
            </a:extLst>
          </p:cNvPr>
          <p:cNvCxnSpPr>
            <a:cxnSpLocks/>
          </p:cNvCxnSpPr>
          <p:nvPr/>
        </p:nvCxnSpPr>
        <p:spPr>
          <a:xfrm>
            <a:off x="3144321" y="4302529"/>
            <a:ext cx="115565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9E1E034-2907-471E-8FC4-C62F809A6119}"/>
                  </a:ext>
                </a:extLst>
              </p:cNvPr>
              <p:cNvSpPr txBox="1"/>
              <p:nvPr/>
            </p:nvSpPr>
            <p:spPr>
              <a:xfrm>
                <a:off x="2192155" y="3682409"/>
                <a:ext cx="75109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9E1E034-2907-471E-8FC4-C62F809A6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55" y="3682409"/>
                <a:ext cx="75109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ED47412-349A-4B62-9DB0-915D3DFE72F8}"/>
                  </a:ext>
                </a:extLst>
              </p:cNvPr>
              <p:cNvSpPr txBox="1"/>
              <p:nvPr/>
            </p:nvSpPr>
            <p:spPr>
              <a:xfrm>
                <a:off x="7882298" y="3753902"/>
                <a:ext cx="1155656" cy="358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ED47412-349A-4B62-9DB0-915D3DFE7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298" y="3753902"/>
                <a:ext cx="1155656" cy="358303"/>
              </a:xfrm>
              <a:prstGeom prst="rect">
                <a:avLst/>
              </a:prstGeom>
              <a:blipFill>
                <a:blip r:embed="rId4"/>
                <a:stretch>
                  <a:fillRect b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2798DA-A281-4C19-88B1-90A2920E1F9C}"/>
              </a:ext>
            </a:extLst>
          </p:cNvPr>
          <p:cNvCxnSpPr/>
          <p:nvPr/>
        </p:nvCxnSpPr>
        <p:spPr>
          <a:xfrm>
            <a:off x="2979753" y="3031236"/>
            <a:ext cx="173172" cy="274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C685B5-48F8-4E25-9E9F-C9F9F6757909}"/>
              </a:ext>
            </a:extLst>
          </p:cNvPr>
          <p:cNvCxnSpPr/>
          <p:nvPr/>
        </p:nvCxnSpPr>
        <p:spPr>
          <a:xfrm>
            <a:off x="3551192" y="2701738"/>
            <a:ext cx="173172" cy="274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9B2B022-33F4-4C40-9D41-74A4C0CFE3D9}"/>
              </a:ext>
            </a:extLst>
          </p:cNvPr>
          <p:cNvCxnSpPr/>
          <p:nvPr/>
        </p:nvCxnSpPr>
        <p:spPr>
          <a:xfrm>
            <a:off x="4095741" y="2445826"/>
            <a:ext cx="173172" cy="274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348984-6A23-4445-9B51-BD54C48AC315}"/>
              </a:ext>
            </a:extLst>
          </p:cNvPr>
          <p:cNvCxnSpPr/>
          <p:nvPr/>
        </p:nvCxnSpPr>
        <p:spPr>
          <a:xfrm>
            <a:off x="4799364" y="2220217"/>
            <a:ext cx="173172" cy="274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034D0E-2C7D-4386-B143-33F6B5152AEB}"/>
              </a:ext>
            </a:extLst>
          </p:cNvPr>
          <p:cNvCxnSpPr>
            <a:cxnSpLocks/>
          </p:cNvCxnSpPr>
          <p:nvPr/>
        </p:nvCxnSpPr>
        <p:spPr>
          <a:xfrm flipH="1">
            <a:off x="6287546" y="2298986"/>
            <a:ext cx="219069" cy="340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8C9EFC-FAA3-4295-9310-DA018DB04728}"/>
              </a:ext>
            </a:extLst>
          </p:cNvPr>
          <p:cNvCxnSpPr>
            <a:cxnSpLocks/>
          </p:cNvCxnSpPr>
          <p:nvPr/>
        </p:nvCxnSpPr>
        <p:spPr>
          <a:xfrm flipH="1">
            <a:off x="6892558" y="2587492"/>
            <a:ext cx="219069" cy="340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D6A50D-2546-43B5-B663-F72EFD72EE07}"/>
              </a:ext>
            </a:extLst>
          </p:cNvPr>
          <p:cNvCxnSpPr>
            <a:cxnSpLocks/>
          </p:cNvCxnSpPr>
          <p:nvPr/>
        </p:nvCxnSpPr>
        <p:spPr>
          <a:xfrm flipH="1">
            <a:off x="7537506" y="2977729"/>
            <a:ext cx="219069" cy="340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402767-0575-40FC-8050-52EBA3FEB1C4}"/>
                  </a:ext>
                </a:extLst>
              </p:cNvPr>
              <p:cNvSpPr txBox="1"/>
              <p:nvPr/>
            </p:nvSpPr>
            <p:spPr>
              <a:xfrm>
                <a:off x="7032088" y="1082259"/>
                <a:ext cx="24393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Impulsive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Perturbations</a:t>
                </a:r>
              </a:p>
              <a:p>
                <a:r>
                  <a:rPr lang="en-US" dirty="0"/>
                  <a:t>Trajectory segment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402767-0575-40FC-8050-52EBA3FEB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088" y="1082259"/>
                <a:ext cx="2439303" cy="923330"/>
              </a:xfrm>
              <a:prstGeom prst="rect">
                <a:avLst/>
              </a:prstGeom>
              <a:blipFill>
                <a:blip r:embed="rId5"/>
                <a:stretch>
                  <a:fillRect l="-225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059E72-0C16-4FCF-B6E6-EFCB5ABF606E}"/>
              </a:ext>
            </a:extLst>
          </p:cNvPr>
          <p:cNvCxnSpPr>
            <a:cxnSpLocks/>
          </p:cNvCxnSpPr>
          <p:nvPr/>
        </p:nvCxnSpPr>
        <p:spPr>
          <a:xfrm flipH="1">
            <a:off x="6687151" y="1256154"/>
            <a:ext cx="3667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DC56A92-1B7A-49E5-8FE3-C4A2B1A7BF90}"/>
              </a:ext>
            </a:extLst>
          </p:cNvPr>
          <p:cNvCxnSpPr>
            <a:cxnSpLocks/>
          </p:cNvCxnSpPr>
          <p:nvPr/>
        </p:nvCxnSpPr>
        <p:spPr>
          <a:xfrm flipH="1">
            <a:off x="6721020" y="1520888"/>
            <a:ext cx="351321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227A619-F248-466D-B097-DCDC811CD627}"/>
              </a:ext>
            </a:extLst>
          </p:cNvPr>
          <p:cNvSpPr/>
          <p:nvPr/>
        </p:nvSpPr>
        <p:spPr>
          <a:xfrm rot="5400000" flipH="1">
            <a:off x="4758785" y="80562"/>
            <a:ext cx="1230953" cy="5649134"/>
          </a:xfrm>
          <a:custGeom>
            <a:avLst/>
            <a:gdLst>
              <a:gd name="connsiteX0" fmla="*/ 15498 w 2665711"/>
              <a:gd name="connsiteY0" fmla="*/ 0 h 6377552"/>
              <a:gd name="connsiteX1" fmla="*/ 2665708 w 2665711"/>
              <a:gd name="connsiteY1" fmla="*/ 3091911 h 6377552"/>
              <a:gd name="connsiteX2" fmla="*/ 0 w 2665711"/>
              <a:gd name="connsiteY2" fmla="*/ 6377552 h 637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711" h="6377552">
                <a:moveTo>
                  <a:pt x="15498" y="0"/>
                </a:moveTo>
                <a:cubicBezTo>
                  <a:pt x="1341894" y="1014493"/>
                  <a:pt x="2668291" y="2028986"/>
                  <a:pt x="2665708" y="3091911"/>
                </a:cubicBezTo>
                <a:cubicBezTo>
                  <a:pt x="2663125" y="4154836"/>
                  <a:pt x="1331562" y="5266194"/>
                  <a:pt x="0" y="637755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572C6C-4878-438E-9605-345682532DB8}"/>
              </a:ext>
            </a:extLst>
          </p:cNvPr>
          <p:cNvSpPr/>
          <p:nvPr/>
        </p:nvSpPr>
        <p:spPr>
          <a:xfrm>
            <a:off x="5322437" y="2137078"/>
            <a:ext cx="491908" cy="338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745EC584-D124-4270-9350-289F05B25114}"/>
              </a:ext>
            </a:extLst>
          </p:cNvPr>
          <p:cNvSpPr/>
          <p:nvPr/>
        </p:nvSpPr>
        <p:spPr>
          <a:xfrm rot="13644994">
            <a:off x="5199837" y="2183563"/>
            <a:ext cx="245196" cy="245196"/>
          </a:xfrm>
          <a:prstGeom prst="plus">
            <a:avLst>
              <a:gd name="adj" fmla="val 38588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3C9F7147-C92D-4256-A697-37185869B7D7}"/>
              </a:ext>
            </a:extLst>
          </p:cNvPr>
          <p:cNvSpPr/>
          <p:nvPr/>
        </p:nvSpPr>
        <p:spPr>
          <a:xfrm rot="13643254">
            <a:off x="5662024" y="2200072"/>
            <a:ext cx="245196" cy="245196"/>
          </a:xfrm>
          <a:prstGeom prst="plus">
            <a:avLst>
              <a:gd name="adj" fmla="val 38588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5C4F9A-65AE-499D-B26A-B3B92D28AA3F}"/>
              </a:ext>
            </a:extLst>
          </p:cNvPr>
          <p:cNvSpPr/>
          <p:nvPr/>
        </p:nvSpPr>
        <p:spPr>
          <a:xfrm>
            <a:off x="2385721" y="3356633"/>
            <a:ext cx="327946" cy="3279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145D973-417C-4E23-BD2B-BC4DDE43C9FD}"/>
              </a:ext>
            </a:extLst>
          </p:cNvPr>
          <p:cNvCxnSpPr>
            <a:cxnSpLocks/>
          </p:cNvCxnSpPr>
          <p:nvPr/>
        </p:nvCxnSpPr>
        <p:spPr>
          <a:xfrm>
            <a:off x="6906220" y="1753482"/>
            <a:ext cx="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328DC7E-AD25-4F00-9463-F46A3596AB25}"/>
              </a:ext>
            </a:extLst>
          </p:cNvPr>
          <p:cNvCxnSpPr>
            <a:cxnSpLocks/>
          </p:cNvCxnSpPr>
          <p:nvPr/>
        </p:nvCxnSpPr>
        <p:spPr>
          <a:xfrm flipH="1">
            <a:off x="6718221" y="1808207"/>
            <a:ext cx="377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EA4DDA4-5BA1-4143-BEAE-02514333F1A5}"/>
                  </a:ext>
                </a:extLst>
              </p:cNvPr>
              <p:cNvSpPr txBox="1"/>
              <p:nvPr/>
            </p:nvSpPr>
            <p:spPr>
              <a:xfrm>
                <a:off x="7934153" y="2944351"/>
                <a:ext cx="75109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EA4DDA4-5BA1-4143-BEAE-02514333F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153" y="2944351"/>
                <a:ext cx="75109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1BC6CD-3EC9-432B-99CF-CBECDE7B94F2}"/>
              </a:ext>
            </a:extLst>
          </p:cNvPr>
          <p:cNvCxnSpPr>
            <a:cxnSpLocks/>
          </p:cNvCxnSpPr>
          <p:nvPr/>
        </p:nvCxnSpPr>
        <p:spPr>
          <a:xfrm flipH="1" flipV="1">
            <a:off x="6906729" y="3215565"/>
            <a:ext cx="762888" cy="43403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70DF6D0-0884-406C-90CB-6C603652AB45}"/>
              </a:ext>
            </a:extLst>
          </p:cNvPr>
          <p:cNvSpPr txBox="1"/>
          <p:nvPr/>
        </p:nvSpPr>
        <p:spPr>
          <a:xfrm>
            <a:off x="6578783" y="3439452"/>
            <a:ext cx="10494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Backward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374311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EAC526-6EAC-4B07-8E48-707BA776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0"/>
            <a:ext cx="103378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A81A3C-4237-46D0-9332-07470987078D}"/>
              </a:ext>
            </a:extLst>
          </p:cNvPr>
          <p:cNvSpPr/>
          <p:nvPr/>
        </p:nvSpPr>
        <p:spPr>
          <a:xfrm rot="1169058">
            <a:off x="2746557" y="1448510"/>
            <a:ext cx="5172885" cy="40840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  <a:scene3d>
            <a:camera prst="orthographicFront">
              <a:rot lat="1191323" lon="20656271" rev="10662005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383A2-0C6D-4866-B5E9-4424EFDAA231}"/>
              </a:ext>
            </a:extLst>
          </p:cNvPr>
          <p:cNvSpPr txBox="1"/>
          <p:nvPr/>
        </p:nvSpPr>
        <p:spPr>
          <a:xfrm>
            <a:off x="7933151" y="1037344"/>
            <a:ext cx="180574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Orbit around the Sun connecting Venus and Mars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D5075C-AA68-4963-B32B-78DCE9FE5942}"/>
              </a:ext>
            </a:extLst>
          </p:cNvPr>
          <p:cNvCxnSpPr/>
          <p:nvPr/>
        </p:nvCxnSpPr>
        <p:spPr>
          <a:xfrm flipH="1">
            <a:off x="7107731" y="1521439"/>
            <a:ext cx="814508" cy="560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42ACB8D-D742-4859-8B1A-57ECA40C17BF}"/>
              </a:ext>
            </a:extLst>
          </p:cNvPr>
          <p:cNvSpPr/>
          <p:nvPr/>
        </p:nvSpPr>
        <p:spPr>
          <a:xfrm rot="1065865">
            <a:off x="3941909" y="3104350"/>
            <a:ext cx="130629" cy="453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13C4882-D017-4725-86EB-E1DA8D922330}"/>
              </a:ext>
            </a:extLst>
          </p:cNvPr>
          <p:cNvSpPr/>
          <p:nvPr/>
        </p:nvSpPr>
        <p:spPr>
          <a:xfrm rot="16909637">
            <a:off x="5032431" y="4947236"/>
            <a:ext cx="130629" cy="453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33F9ED3-5709-453F-B1A5-823F5D5859BC}"/>
              </a:ext>
            </a:extLst>
          </p:cNvPr>
          <p:cNvSpPr/>
          <p:nvPr/>
        </p:nvSpPr>
        <p:spPr>
          <a:xfrm rot="10435720">
            <a:off x="7899179" y="3263848"/>
            <a:ext cx="130629" cy="453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06B8FC3-27CB-485B-BB77-C580FF5BEFCE}"/>
              </a:ext>
            </a:extLst>
          </p:cNvPr>
          <p:cNvSpPr/>
          <p:nvPr/>
        </p:nvSpPr>
        <p:spPr>
          <a:xfrm rot="6024698">
            <a:off x="5521204" y="1272330"/>
            <a:ext cx="130629" cy="453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41055A-F3BD-425F-88B3-DA1FCAD34BB8}"/>
              </a:ext>
            </a:extLst>
          </p:cNvPr>
          <p:cNvSpPr/>
          <p:nvPr/>
        </p:nvSpPr>
        <p:spPr>
          <a:xfrm>
            <a:off x="3188874" y="2251422"/>
            <a:ext cx="122944" cy="1229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C6C4D3-991B-4019-A9D9-E70A39F1D034}"/>
              </a:ext>
            </a:extLst>
          </p:cNvPr>
          <p:cNvSpPr/>
          <p:nvPr/>
        </p:nvSpPr>
        <p:spPr>
          <a:xfrm>
            <a:off x="5105429" y="2143846"/>
            <a:ext cx="122944" cy="1229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55DFEE-E821-4187-8039-F91624AF2C87}"/>
              </a:ext>
            </a:extLst>
          </p:cNvPr>
          <p:cNvSpPr/>
          <p:nvPr/>
        </p:nvSpPr>
        <p:spPr>
          <a:xfrm>
            <a:off x="6930999" y="4940582"/>
            <a:ext cx="122944" cy="122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102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Sullivan</dc:creator>
  <cp:lastModifiedBy>Tim Sullivan</cp:lastModifiedBy>
  <cp:revision>1</cp:revision>
  <dcterms:created xsi:type="dcterms:W3CDTF">2022-11-01T23:02:44Z</dcterms:created>
  <dcterms:modified xsi:type="dcterms:W3CDTF">2022-11-29T17:13:06Z</dcterms:modified>
</cp:coreProperties>
</file>