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648B3-602A-BB45-86E4-BD23F80A10B0}" v="73" dt="2024-09-24T14:07:52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/>
    <p:restoredTop sz="94694"/>
  </p:normalViewPr>
  <p:slideViewPr>
    <p:cSldViewPr snapToGrid="0">
      <p:cViewPr varScale="1">
        <p:scale>
          <a:sx n="121" d="100"/>
          <a:sy n="121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8:36.3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39 15373,'-9'-7'-195,"9"-10"0,2 14 1,5-9-1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05.0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19932,'0'31'1176,"0"0"-1103,0-3-73,2 3-56,1 1-476,3 0-913,3 3-2521,1-4 3966,1-1 0,-4-14 0,-4-7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 16779,'0'2'627,"0"0"1155,0-2-1782,25 0-241,-11 0-1003,21-3-1109,-12-3-3119,0-5 5472,2-2 0,-13 5 0,-3 2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15.5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89 17507,'7'-5'3909,"-1"1"-3034,-6 4-338,14-15-111,-6 9-79,10-12-95,-7 14-95,-2 0 89,17 1-1472,26-6-158,-10 2-6009,26-2 229,-42 6 7164,4 1 0,-19 2 0,-7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16.0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107 0 17820,'0'8'1144,"0"-2"-456,0-6 225,0 0-745,-9 60-101,3-29-61,-9 51 44,6-44-39,-3 3-5,0 3-6,1-3-67,-1 0-5254,2 9-930,4-24 6251,1 4 0,5-28 0,0-2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16.6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65 54 16140,'5'-5'2291,"-2"1"-1540,-3 4-314,13-16-140,-5 10 61,11-12-17,-8 16-184,2 0 78,3 2 376,12 35-611,-13-19-135,5 30-122,-20-28-1,-7 3-201,-5-1-297,-9 0 135,-5 0 475,-25 11 426,22-14 734,-19 10-729,37-21 829,0-1-906,11-3 448,4 7-460,1 0-73,7 7 11,1-3 387,32 27-471,-21-19-215,17 7 0,1-2-199,-13-13-9467,50 8 9618,-59-20 0,11-1 1,-28 0-1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18.0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61 18341,'8'2'1104,"-1"0"-460,-7-2 1260,0 0-1483,64-21-113,-35 12-157,55-17-151,-52 22-2431,34-1 2431,-26 8 0,9-3 0,-36 4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18.8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72 1 11519,'0'5'2118,"0"-1"-646,0-4 1127,0 0-2016,-8 36 39,3-20-146,-6 29-145,4-30-119,1 2-66,-7 23-140,5-18 38,-3 27 40,9-38 510,27-11-549,-7-13-12,23-14 1,-16 11 5,22 1-33,-23 7 78,36 34-118,-42-7-218,18 69 134,-28-48-301,-16 59 49,-3-68 62,-14 17 190,10-37 118,-2-6 12,-1-2 100,-2-3-28,-3 0 946,-20-11-829,15 7-7476,-19-9 7275,36 10 0,-3 1 0,14 2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19.63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42 1 15003,'-4'1'2420,"0"0"-941,4-1 386,0 0-1311,-9 25-84,6-13-82,-8 22-86,8-19-11,1 1-72,0-2-35,0 3 718,2 20-818,-1-16 112,27 26-162,-8-37-113,57 9-44,-43-16-23,22 0-5,-36-3-45,-5 0 17,-1 0-263,0-10 190,-3 0-353,5-30 408,-8 17-408,-5-35 493,-11 38 258,-30-22-90,17 32 11,-26-2-67,30 11-3719,-30 7-1030,27 2 4749,-17 5 0,31-6 0,3-2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20.31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101 10 12965,'-2'3'3584,"-1"-1"-1652,3-2-1248,-9 13-62,4-5-79,-8 13-84,7-7 297,-3 12 398,5 23-991,7-20 229,18 14-280,2-37-51,10 0-21,-6-4-18,-1-2 0,0 0-111,11-13-18,-19 1-257,6-25 34,-22 10 39,-1-11 44,-5 9-694,-39-11 694,14 21-161,-33 2-1003,29 31 1411,-24 50 0,32-38 0,-13 27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20.9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109 0 15860,'4'0'2448,"0"0"1439,-4 0-3551,-1 49-28,-3-20-22,0 42-101,-3-31-51,1 3-50,0 1-101,-8 37-991,-8 9 571,4-10-986,-6-5 1586,19-63-12,-1 3 0,7-21 314,12-10-247,-2 2 46,12-6-56,-6 9-46,15-5-123,-10 7-39,17-5-336,-21 9 336,43-23 0,-43 20 0,25-16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21.41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96 5 16846,'8'-3'1910,"-3"1"-773,-5 2 241,0 0-802,-9 52-37,3-25-74,-8 46-163,6-38-168,0 2-593,-2 16 0,1 2-337,0 2-156,-1 8 0,0-1-740,4-20 1692,0 37 0,4-54 0,0 13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22.18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 20403,'1'-3'1276,"0"1"-334,-1 2-914,11 0-22,-4 0 44,9 0 28,-6 3-50,1 2-28,-1 5-56,3 7-268,-2 42 206,-3-24 6,-6 27 10,-25-17 238,10-21-13,-12 12-34,19-26 96,4-7 50,10 0-274,-2-2-353,24 3 207,-15-3-5091,57-11 1697,-43 1 3579,31-7 0,-49 10 0,-4 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32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1560 13749,'2'1'733,"0"0"2930,-2-1-3422,0-24-51,0 12-50,2-22-39,3 18 51,4-4 22,4-2-51,3-3-50,16-20-23,-5 7-44,28-34-6,-20 25-51,15-16 1,-13 16-224,18-28 54,-12 17 111,-6 5 0,2-1 103,8-11 0,-15 22 1,1 1-62,16-17-12,-1 8 1,1 0-118,12-13 143,-13 15 0,-1 4 36,-1 2-322,0 6 272,-2 2 67,-3 4 0,0 0-6,-2 4 6,0 1-17,-1 3-33,-1 0 39,0 4-6,0 0 11,-1 1-251,-2 3-454,8-3 557,-13 8-860,7 0 358,-22 8-564,0 1-1223,-10 1 2443,-3 0 0,0 0 0,-1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22.7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12886,'0'3'5035,"0"-1"-1013,0-2-3439,0 1-68,5-1-129,2 1-89,6-1-90,2 0-39,3 0-28,3 0-33,2 0-34,2-1-62,10 1-207,-9-1 196,15 8 0,-28-5 0,5 5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36.89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72 43 7677,'-8'0'907,"-1"0"-89,8-1-134,-1-1-35,2-2 113,0-1 151,0 0-50,0 0 2464,0-5-879,-4 6-2432,3-2 740,-8 28-621,5-9-18,-4 20-16,4-15 95,-4 11-129,4-7 51,-2 40-118,3-37 11,9 40-11,-1-49-190,27 14 223,-14-24-66,47-3-18,-38-7-161,21-3-533,-30 1-4257,15-5 2335,-14 5 2667,10-5 0,-22 8 0,-4 1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37.3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 68 10410,'-6'0'740,"1"0"-668,5-2 320,0 0-140,0-1-11,4 1 135,1-1-29,4 1 504,15-6-688,-10 3-337,36-15-419,-29 13 593,23-6 0,-34 12 0,1 1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37.74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15 10786,'-3'2'2963,"0"0"-952,3-2-1603,8-1-195,1 0-129,8-1-67,-1 0 50,-1 1 118,26-2-185,-19 2-1412,31-4-889,-36 4 2301,9 0 0,-19 1 0,-1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38.64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78 0 18459,'-19'68'852,"2"-7"-796,11-31 50,0 2-39,0-2-16,1 2-51,-1-3-34,0 9-257,3-12-5966,-1 10 3272,6-25 2985,1-1 0,-1-10 0,2-1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39.06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63 15597,'5'2'1960,"1"6"-1445,3 9-184,1 7-46,2 1 52,1 1 212,13 17-471,-9-19 40,31 17 0,-31-32 145,30-22-258,-37-5 1,9-21 50,-16 11-56,-3 0 0,0-2 0,0 0-84,-4 2-3176,-5-6 739,4 18 2521,-4-1 0,8 17 0,0 1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39.66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32 11032,'9'0'2274,"-2"0"-1501,-7 0 705,0 0-788,0-2-41,0 1-128,1-3-62,2 1-111,5-1 55,32-7-504,-17 7-7141,34 1 7242,-43 7 0,6 2 0,-20-2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40.24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0 345 14561,'15'-88'442,"0"11"-347,-9 41-84,2 1 1,0 2 206,-1 4 107,-1 7 392,-3 6-510,-1 9 583,-2 6-628,0 6 354,2 24-304,0-8 337,3 49-352,-3-32-63,1 28 1,0 1-135,-1-20-11,4 48-96,-2-76-1439,4 10-213,-3-8 1759,4 13 0,-8-22 0,2-1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48.6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237 78 8881,'1'-13'1177,"1"3"-813,-2 5 268,0 0 24,0 0-73,0 2 122,0-1-162,0 1-117,0-1-185,0 1 11,0-2 2907,0-3-2818,0 5 1351,-7-3-1686,1 6 95,-24 5-12,12-1-83,-15 7 5,15-2 28,1 2-27,1-1 122,-8 19-140,14-15 6,-6 32 0,18-34-145,7 18 234,-1-24-83,4 3-6,-4-7 17,4 0-6,-2 0 56,24-1-67,-20 0-252,19 4 252,-27 0 62,3 12-23,-9-8 123,-6 21-156,-1-16 0,-8 9 44,0-13 45,-19 8-39,17-10 129,-19 5-179,27-12 139,-13-17-139,14 9-6,-6-12 0,9 13-202,-1-2-223,2 5-3311,1-1-6,9 4 3742,2 2 0,0-2 0,-2 3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50.40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 49 9430,'-7'2'1232,"1"-1"-733,6-1 4217,0 0-4475,1-3-73,1 3-28,2-2-22,1 1 279,6 0 533,18-3-437,1 0-348,20-4-50,-21 3-50,2 0-34,-14 3 12,28-3 61,-20 3-84,22-1 11,-28 2-67,18 1 56,-14-1 124,21 1-124,-28 0 17,18 0-17,-23 0 5,11-1 1,-12 1 61,21-3-67,-16 3 0,25-1 0,-29 1 135,18 0-119,-18 0 1,31 0-17,-24 0 0,17 0 0,-22 0 0,-2 0-11,1 0-219,1 0 230,-6 0-152,12 0 40,-13 0-7695,13 2 7807,-15-1 0,3 1 0,-7-2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33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106 2 11945,'-2'-1'1893,"0"0"-1282,2 1 89,-10 2 17,7 3 61,-10 2 1,10 5-62,-2 3-79,-1 3-167,1 5-56,-3 2-40,2 4 213,-6 17-353,5-8 129,-5 25-207,7-27-29,0 13-128,4-27 6,1-2-6,1-12-39,3-4 39,3 0-39,4-3 39,3 0 61,5-1 12,2 0-11,4-3-23,4-4-34,3-5-10,20-11-124,-11 3-56,13-5-151,-20 8-1271,9-3-751,-13 6-7473,16-9 9457,-25 11 1,1 0 0,-16 6-1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51.1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57 7 10265,'-8'-4'3131,"1"1"-2398,7 3 3714,0 0-4104,5 4-18,1 1 5,7 4-72,0-1-46,2 1-156,2 1 174,13 3-152,44 18-156,-27-11 47,2 5 0,-4-1 31,-25-10-100,16 15 60,-33-25 40,0 3 73,-3-5-22,0 3-12,-2 2 6,-10 5-34,-1-2 50,-22 14-49,15-12 21,-30 18 18,23-16 63,-27 14 1,-2 1-81,16-9-34,-48 25-51,77-39-4816,5-2-4179,3-2 9046,2-1 0,1-1 0,0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58.66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13 14253,'5'0'2296,"2"0"-1484,-5 0-179,3 0 112,0 0-22,4 0 22,15 0-566,14 0-123,6 0 8,15-3 1,3 0-60,3 2-5,32-2 0,2 1 0,-19 2 0,4 0 0,19 0 0,-14 0-3,-37 0 1,1 0-2,36 0 0,15 0 0,-20 0 4,-8 1 0,-13-1 0,-5 1 12,-22 2 32,22-1-44,-19-1 51,54 0-51,-47-1 0,36 0 0,2 0-6,-22 1 3,23 0 1,-3 1 2,-41 0 0,43 2 0,-51-2-34,25 3-22,-22 0 39,62 4 6,-49-5-124,30-1 1,0-1 28,-25-2 33,16 0 0,-3 0 73,-29 0-302,58 0 84,-61 0-34,29 0 33,-33-1-123,21-1 258,-22 0 145,47-1-61,-48 2 23,57-4-23,-54 3 5,63-1-5,-59 3 0,28-1-5,-37 0 5,-1-1 0,0-1-17,8 1 11,-11 1 6,14 0-11,-17 1-78,26 0-1,-28 0 23,26 0 11,-36 0-387,12 0 432,-18 0 11,8 0 11,-8 0-89,8 0 78,-7 1 213,5 4-208,-7 0 163,1 9-156,-2-5 268,1 34 56,0-17 3,4 25 0,0 4-154,1-12-17,3 21 0,0 1-118,-4-22 17,0 21 1,0 1-18,-4-13-5,0 41 5,0-51 129,5 44-145,-2-40-34,3 33 0,-3-50 50,0 16 1,0-9-1,1 47-16,-3-37-4,1 22 1,0 1 8,-3-17 6,4 47-39,-4-67 95,0 12-96,0-12 79,0 59-84,0-49 22,0 19 1,-1 0-23,-1-21 19,0 13 1,-1-1-20,1-17 6,-1 50-6,3-58 11,0 28-11,0-32 34,-2 59-29,1-49 1,-1 43-1,2-60 107,0 35-72,1-28-7,3 44-33,-1-45 0,1 15 6,-3-22-1,0-1 1,-1 1 5,2 11-11,0-11 11,0 23 1,1-22-7,-1 11-5,0-13 39,-1 9-33,1-9 11,0 18-6,-2-20 56,1 19-72,-1-23 38,0 19-33,0-19 0,0 7 0,0-10 6,0 2-6,0-6 50,0 5-50,0-5 6,0 4-1,0-4 12,0 4-17,0-4 39,0 3-39,0-3 140,0 0-140,-3-1 6,0 1 28,-5 0 22,3 0 152,-16 2-152,8-2 95,-30 2-17,21-2 152,-42 4-180,32-2 34,-47 3-117,48-4-7,-49 3 1,49-2-17,-39 2 0,35 0 28,-55 3-28,48-4 0,-55 1 6,65-3 83,-45 2-38,49-2-40,-44 2 11,50-4 29,-25-1-18,28 0 135,-15-3-168,21 1 90,-21-4-62,21 5-17,-24-1 0,21 3 12,-12 0-23,15 0 28,-7 0-28,6 0 5,-10 0-5,11 0-274,-18 0-689,18 0 963,-13 0 0,22 0 0,-3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3:00.7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251 10 17048,'0'-5'2039,"0"2"-1614,-2 2-122,-1 1-51,-3 0-62,-2 0-134,-2 0-56,-2 0 6,-13 4 240,-31 28-246,21-14 0,-17 20 0,42-25 45,-4 11-34,8-9 129,-4 25-140,9-24 45,43 30-84,38-26 33,-1 5-28,12-17-229,-52-11-1058,-2-3 1321,16-13 0,-29 10 0,7-6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3:01.50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 10 10926,'-1'-5'1960,"0"0"-879,1 5 84,-6 13-308,3-6 577,-5 15-947,6-12 1463,0 25-1670,2-20-79,3 17-66,2-22 116,14 9-251,-6-8-11,39 13 123,-28-16-151,45 6-6,-46-12-56,28 1 101,-36-3-212,13-6 44,-18 1 17,2-5 67,-6 0 78,-3-6 51,-1-10-45,-5 3-398,-17-24 393,7 28-107,-38-23 39,28 33-3691,-72 12 392,58 14 3372,-34 16 0,58-18 0,7-3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3:02.33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 1 10483,'-6'0'3198,"1"0"-2867,5 0 290,-2 2 191,0 0 85,0 3 33,-1 1-79,3 0 438,-1 8-24,1 40-1192,6-22 28,29 52-185,-11-60 44,21 13 40,-20-30 101,9-3-28,-6-3-56,21-4 28,-21-3-45,18-15 0,-29 4 67,1-40-34,-22 30-822,-15-41-213,8 49-517,-5-9-385,15 26-969,1 2 2873,-1 1 0,-1 1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3:03.1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23 11530,'13'-13'1843,"-2"3"-1249,-11 10 3551,0 0-3809,0 54-124,0-29-4,0 43-51,0-42-11,2-2-29,1-1-49,2-3-40,6 12-6,5 3-16,-3-7-6,0-4-6,-10-22-380,2-1 386,-3-1 112,9-38-73,-4 14 34,19-69-23,-13 57 0,17-32-55,-19 54-40,4-1 45,-6 14 0,1 1 0,0 0 39,7 0 0,-5 4 969,20 31-896,-22-13-274,13 54-336,-18-49-9069,9 34 9567,-7-45 0,3 5 0,-8-17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3:03.53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13911,'0'6'2700,"0"-1"-1435,0-5-374,0 0-252,0 54-79,0-27-151,0 45-129,4-40 207,10 34-398,-2-23 7,12 41-1003,0-8-202,-5-23 1109,8 20 0,-20-59 0,2 7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3:03.96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57 20643,'57'-2'121,"0"1"1,-4-1-1,-6-1-121,-2-2-28,-1-4-296,-5-2-1132,-5 1-1591,-9 3 3047,-9 3 0,-8 3 0,-4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3:05.04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56 97 14790,'22'-6'1059,"-2"-1"-880,-12 0-55,0-3 10,-1 3-67,-2-1-11,-2 1 17,-1 0-73,-2 1-73,0 0-50,0 3 123,-5 0-56,-25 7 168,14 1 11,-19 4 124,25 2 117,1-1 11,-1 3 980,0 34-1113,5-23 206,28 43-336,-7-48-129,74 18 17,-54-29-594,52 4 140,-66-16 319,8-2 18,-22-4-135,-3-1-95,-2-1 167,-2-9 180,-1 7 476,0-11-291,0 18 1502,0 0-1514,0 19 51,1 6-157,2 4-5,4 6-51,-1-12 17,8 9-22,-9-15 72,2 0-28,-6-9-55,-1-1 5,0-2-174,0-13 96,0 0 84,0-54-6,0 35-17,10-48 95,-1 59 34,11-7-11,-2 24 610,61-10-532,-36 11-36,19-2 0,-3 2-283,-28 4 140,19 14 0,-47-9 0,-3 9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3:12.85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133 19 9246,'16'-7'1271,"-4"0"-694,-12 7 1725,0 0-1423,0-2-56,0 2 1485,0-2 1008,2 2-3064,-2 5-79,1 3-21,-2 9 66,-5 16-162,-1-3-11,-13 49-45,8-36-202,-4 14 1,0-2-225,5-14-3926,-15 42 2442,16-59 1910,-10 14 0,12-27 0,-2 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3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16 15014,'1'3'263,"0"0"259,-1-3 2283,0 0-2053,49 52-360,-24-24-157,41 45 6,-35-37-23,0 3-5,1 1-113,0 2 52,1 1-63,-2-1-44,0 0-6,-3-3-28,-1-1-11,-4-5 6,-3-4 33,-3-5-33,-3-6-12,-3-6 6,-4-4-106,-1-5 106,-3-2 33,-1-1 113,0-4-12,0-18-134,1-3 0,0-41-5,-1 17-51,2-45-23,-1 40-89,4-18-151,-1 28-274,1 3-348,0 2-454,1 4-526,-2 3-639,2 4-1523,-3 3 4083,1 7 0,-4 8 0,0 5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3:13.66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 1 16829,'3'6'1434,"-1"4"-897,-2 9-155,0 4-52,0 5-106,0-1-67,0 2-34,-2-3-55,0-3-24,-4 1-44,4-9-95,-1-1 403,20-11-190,-2 0 307,61-3-374,-35-3-35,11-1 1,0-2-22,-14-2-1535,16-6 61,-42 11-4403,-3 1 5882,-11 2 0,2 0 0,-1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3:13.9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7 13239,'5'-4'1870,"-2"1"-598,-3 3 2470,0 0-3356,1 57-212,1-26-85,0 47-55,2-41-34,2 0-207,2-4-594,4-3-1787,2-7-4783,2-4 7371,-1-7 0,-6-7 0,-5-3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3:08.66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13 143 9878,'-3'3'2173,"-1"-1"-1534,3-2-34,0 0 1646,-1 0-1707,1 0 2778,1 0-3143,2-2-34,5 0-27,5-1 5,2 1 62,3-1-79,-1 1 141,18-2 122,36-9-218,-9 7 73,34-5-173,-55 10-51,5 1 39,-23 0 84,43-1-78,-30-1 22,61-1-61,-65 1 67,55 1-73,-53 1 0,25-5 0,3-1 0,-16 2-6,43-8 0,-58 8-83,13 3 89,-14 0 11,48 1-33,-44 0 33,55 0-11,-53 0 2,17 0 1,0 0-3,-13 0 6,14 0 0,-1 0-1,-14 0-50,41 0 45,-38 0-16,35 0 21,-44 0-22,51 0 17,-50-2 20,21-4 0,2-1-20,-13 0-101,52-6 134,-72 11-33,10 2 6,-24 0 39,13 0-40,-3-2 1,77-5 0,-54 3 30,31 0 0,1 2-30,-29 2 16,25 0 1,1 1-51,-18-1 0,40 2 22,-55 0-78,9 3 84,-21-3 45,19 3-39,-30-4 50,40 0-79,-25-1 18,55 0-1,-56 0-50,26 0 56,-45 0 45,21 0-45,-9 0 28,48 1-28,-43 0 5,22 0-5,-39 1 0,7 2-33,-8-1-12,25 3 11,-21-3-55,19 2-118,-23-3-9624,-3 1 8464,-13-3 1,0 1 0,0-1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3:09.2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16 11878,'4'-9'1927,"0"2"-1076,-4 7 1104,0 0-998,4 0-161,0 0-118,6 0-101,-1 0 727,33 10-1192,-16-2 163,57 28-219,-44-9-56,17 8-28,-19 12 28,-24-25 5,10 36-10,-20-38 139,-16 38-89,2-38 0,-32 28-34,15-27-67,-9 2-398,12-7-9377,-19-1 9594,18-6 1,-9 2 0,25-9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05.49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7 8987,'8'-4'-929,"-1"1"929,-7 3 7948,0 0-7623,0 5 50,0 1 56,0 5 157,0 7-341,0-2-163,0 6 39,0-4 319,0 10-296,0-7 459,7 37-470,-3-31 290,13 66-273,-11-60 10,0 23 0,-1 0-150,-2-19 27,0 34 0,-2-46 0,1 9 17,0-7 213,2 53-258,-3-42 204,1 21 1,-1 1-171,-1-17 56,1 14 0,-1-1 78,0-17-39,0 12 0,0-1-135,0-13 1,0 43 124,0-45-69,0 15 1,0 0-29,0-7 87,0 17 1,0-2-93,0-23 28,0 45-17,0-44 34,-2 61-62,0-51-5,0 5 0,-1 0-1,0-18 40,1 17-39,-1-26 134,1 30-140,0-22 44,-1 67-44,2-61 0,1 20 0,-1 0 0,1-20 34,-1 60-34,0-68 0,-2 21-6,0-26 1,0 24 5,0-16 0,-1 56 0,2-54-39,0 59 39,1-65 0,-4 54 0,3-57-28,-2 24 28,4-31 0,0 2 0,0-2 5,0 27-5,0-19 6,0 58-6,0-55 22,-3 56-27,1-59-40,-3 36 45,4-42-6,-2 21 6,3-29 0,-2 22 0,1-23-5,0 16-1,1-20 0,0 7-22,0-9-498,0 2 464,0-6 113,8 2-23,-2-3 22,29 5-44,-15-2 190,30 2-157,-22-5 101,26 1-73,-19-2-67,13 0-5,-14 0-135,31 0 134,-26 0-22,45 0 22,-51 0-5,59 0-22,-52 0 13,18 0 0,0 0 20,-15 0-33,41 0 33,-57 0 39,33 0-39,-33 0-78,51 2 78,-55-1 61,35 5-61,-39-5 39,28 4-33,-24-5-124,32 6 23,-39-4-494,14 7 522,-26-6-39,5 2 61,-6-3-101,3 0-173,-3-2-6072,1 4 5187,0-2-644,-1 5-1580,-1-5 3428,-2 1 0,0-2 0,0-1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06.45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101 10 13351,'-7'-6'1641,"1"2"-437,6 4 1905,0 0-2700,3 0 73,-1 1-51,6 3 67,5 6-431,1 1 90,10 11-118,-5-6 191,29 22-230,-24-21 22,23 18-22,-31-23-5,8 10 33,-14-11 22,2 26-50,-10-23 28,-15 35-28,3-29 50,-39 37 40,26-33 5,-15 9 0,-2 0-61,9-9-34,-32 26-6,40-31-1175,-12 19 251,22-24 82,-2 8 0,14-19 0,1-1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09.65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45 628 9027,'-2'-5'4246,"1"1"-3222,1 4-94,0-3 11,-1 2-117,1-2 329,-2 3 354,1 3-975,0 6 1070,-8 51-1429,3-17 13,-3 39-7,3-32 152,3 31-158,1-15-44,1 24-34,1-24 50,-1 5 1,2 1-67,1 8-38,1-14 0,2 11 0,0-12-30,3 6 19,-2-6 0,1 13 0,-2-14-30,-2 2 19,0-2 1,0-5-20,-3-25 34,3-4-34,-2-3 0,2 0 0,-1-2 0,1 1-6,-2 2 6,2 2 22,1 49-16,-1-39-20,2 22 0,1 0-14,-3-24-45,2 22 0,0 0 73,-4-21-33,2 42 27,-3-59-347,0 8 107,1-22-129,3 2 459,0-10 17,13-17-62,-6 7-67,38-29 28,-27 26 89,39-8 12,-35 21 22,32 9-123,-19-3 48,33 3 0,6-1-48,-8 0-3,19-3 0,-4 0-42,-33-1 45,22-2-11,-38 1 0,15-3 0,2 0 11,1 1 0,21-1 0,-1 0 0,-27 0-68,13 0 1,-3 0 28,-24 0 33,45 2 12,-58-2-236,33 3 191,-36-3 190,17 0-95,-27 0 51,1-18-79,-7 6 386,-3-47-302,-1 29 28,-6-45-78,3 32-18,-4-24 1,0-5-45,0-4 0,1 3 0,-2-14 0,2 12 0,-2-19-17,1 10 1,0 2 10,2 7 11,0 9 1,1-1 0,-1-15-347,1 20 1,2 4 351,1 7-405,-2-32 394,4 29-37,-2-10 1,1-1-37,1 4 115,-7-16 0,0 0 31,2 20-22,-10-37-23,13 69 649,-4-36-677,4 23 8,-1-22 1,0-2-3,1 17 16,-2-15 1,0 2-23,2 24 0,-6-56 0,8 59 475,-4-42-486,4 51-95,-4-14 106,3 26 168,-8-10-213,8 11 39,-5-6-16,7 8 22,-3-4 0,1 4-90,-3-6 90,2 7 185,-8-1-146,6 5 12,-6 1-46,8 1 29,-23 8-34,12-2 6,-17 7 27,17-6-33,-9 4 0,5-4 6,-37 8-1,28-10-83,-59 9-12,54-11-56,-17 3 1,0 0 89,12-1 5,-16 2 1,0 0 50,17-2 0,-27 3 0,44-5-184,-26 2 100,23-3 56,-46 5 28,49-5 11,-38 5-11,40-5 11,-34 4-11,32-3 6,-20 0-1,27-2 46,-17 1-51,20 0-6,-14 0 6,16-1-11,-13 1 11,9 0 0,-23 1 0,21 0 0,-12 0 0,17-1-6,-3 3 6,5-4 0,-1 4 34,7-5 229,0 11-218,1-4 201,3 31-173,0-19 61,5 28-78,-2-14-50,0 2 0,-1-1 38,-3 28-49,0-26-1210,1 56 60,-1-54 1155,12 43 0,-10-59 0,8 15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10.98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193 26 11435,'14'-8'2347,"-3"2"-1328,-11 6 1513,0 0-2061,-5-5-152,-1 3-101,-7-3 118,0 5 197,-1 0 21,-2 0-167,-1 4 201,-12 12-432,8-2 197,-18 29 168,20 8-459,0-6 38,12 29-100,9-50-84,6 23 12,0-31-192,18 15 186,-12-17-465,37 13 397,-32-21 85,21 3-7,-26-9 96,14-1-28,-14-2 0,14-1-5,-21-2-34,9-11 33,-11 2 12,5-2-6,-9 5-6,-1 8-28,0-1 242,-6-5-119,1 2 169,-21-7-219,13 11-39,-11-3 0,16 6-677,-3 1-46,5 0-6878,-12 7 2157,13-3 5444,-5 6 0,10-7 0,0-1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11.6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 26 9111,'0'-3'4050,"0"1"161,0 2-3690,0-9-50,0 6-74,0-6 86,0 9-58,0 0-5,0 5-89,0 3-175,0 7-33,0 2-55,0 3-18,0 2-16,0 0-34,0 0 0,0-3-40,0-2-262,0-1-319,-1-3-887,-2 2-2720,-1 1 1349,0-3 2879,0 1 0,3-10 0,0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12.21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1 157 16751,'35'-74'1512,"-4"13"-1070,-22 53-150,3 1 22,-4 4 27,1 0 1,-2 2 313,16 15-661,-12-6 40,10 23-40,-18-19 68,-8 14-56,-2-18-6,-14 7-51,6-9-22,-5 1-27,8-3 61,-3 1 39,6-2 112,-2 2 33,8-4 359,1 6-431,2-3 128,15 24-206,-6-13-40,17 19-106,-13-21-9680,39 15 8394,-30-15 1,20 5 0,-37-14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3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83 15950,'2'4'2335,"-1"-2"-1718,-1-2-7,5 0 141,2-2-510,5-2-29,1-1 1,3-1-73,4-1 45,17-2-107,-6 1-44,10-2-34,-11 4-6,0-1-145,-2 0-51,-4 2-419,-2 0-1082,-5 2-1075,-7 0-1065,-4 2 3843,-5 0 0,-1 1 0,0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12.74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77 0 11318,'-7'6'2145,"1"-2"-1277,6-4 1602,0 0-1613,-4 23 5,1-11-116,-3 19 16,-5-4-572,3-6 235,-9 34-425,10-31-9831,-1 36 9817,8-46 1,0 11-1,2-25 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13.11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20397,'7'30'885,"-2"-3"-650,-1-8-33,-2 1-90,2 1-40,0 1-32,1 1-40,2 0-152,4 18-9679,2 7 8315,-3-12 0,-2-6 0,-8-29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13.48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47 14622,'0'-7'1608,"0"0"-1143,0 6 140,3-1 16,2 0-83,3 0 336,20-1-734,-8-1-3495,55-5 986,-41 6 2369,31-4 0,-52 7 0,-1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14.4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 8 12561,'-6'6'2985,"2"-1"-2027,4-5 3226,0 0-3865,19-5-78,-10 9-78,15-2 44,-3 28-207,-8-15-532,29 14 526,-24-25 79,27-5-73,-29-3-34,6-7 23,-15 3-218,-1-10 128,-1 5 50,1-12 135,-5 17 51,2-1 509,-3 9-549,0 8-28,0-1-16,0 15-1,0-6 34,0 29-39,0-17-12,0 53 23,0-49-50,0 24 34,0-41 61,0-1-40,-2-6 40,0 0-17,-5-5 1411,-37 1-1338,18-2-174,-40 3-319,47-4-352,-6 1-366,21-1 1054,1 0 0,3 1 0,0-1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16.48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278 0 15535,'6'0'3384,"-2"0"-2343,-4 0-442,-5 0-240,1 0-90,-6 3 134,2 5-22,-2 10 151,-10 25-184,-8 22-180,-1 2-76,-4 10 0,-1 1-164,5-9-2799,-2 21 0,4-5-988,18-43 3859,-2 28 0,11-63 0,0-3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17.14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14572,'13'10'1624,"-3"-1"-985,-10-9 1445,0 0-1608,0 14 22,0-4-117,0 15-73,0-6-23,0 6-16,0 3-45,0 2-56,-3 55-229,2-49 133,42 36-27,-17-66-182,30-7 0,3-4-42,-20 1-152,35-9-380,-56 8-2924,-2-2 420,-6 2 3215,-3-1 0,-5 4 0,0 1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17.41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20811,'11'50'400,"-1"0"1,7 41-328,-10-43-73,-2 2-151,0-2-443,0 0-9237,14 25 9230,-7-33 1,6 10 0,-12-42-1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19.58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 8 11066,'-14'0'2912,"3"0"-1971,11 0-72,0 0-276,1-3 191,1 3 297,2-2 1042,13 2-1759,-4 0-134,9 0 279,16 0-419,-11 0 55,68 2-139,-49-1 55,29 2 1,1 0-56,-26-1 38,27 0 1,-2-1-45,-33-1 6,39 0-6,-53-1 6,12-3-6,-9 2 11,41-4-11,-41 5 11,55-2-11,-57 3 0,45 0 0,-51 0 0,34 0 6,-40 0 5,15 0-6,-15 0-178,15 0 106,-15 0-163,17 2 96,-24-2-5159,17 1 2067,-17-1 3226,8 1 0,-16-1 0,-1 1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20.11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 29 14012,'-6'-12'1316,"1"3"135,5 9-258,0-3-201,1 2-175,7-2-251,4 3 565,58 21-1070,-32-8-142,21 13 0,-1 3 3,-22-5 78,26 19 72,-45-22 1200,-1 26-908,-9-19 6,-46 60-723,15-55-821,-18 9 1,-3-2-1000,13-15 2173,-35 12 0,50-28 0,-10-3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25.9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325 0 10382,'-13'16'1283,"3"-4"-1272,7-8-11,-1-2-84,1 3-84,0-3 168,1 1 1641,1-2 1882,1-1-3030,0 2-90,0 0-162,0 3-45,0 1 39,0 1 443,0 7-347,-1 0 520,-12 48-677,4-26 22,-9 25 0,-2 3-157,1-12 104,-5 21 0,-1-1-110,5-22 23,-9 36-50,18-56 139,-3 21-83,5-21-28,-7 40-29,10-47 12,-7 26 22,7-36-33,-8 23-6,9-22 5,-3 11 1,6-17 11,0 4-17,2-5-2722,-1 8 1019,1-8 1703,0 9 0,0-11 0,0 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3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18 17238,'0'-10'2314,"0"3"-2012,0 7 767,0 0-654,9 49-90,-1-14-191,9 45-134,-4-28-11,-1 2-448,0-1-768,0 4-3757,-1-6 4984,-1-1 0,-6-24 0,-1-9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26.87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32 10 9828,'0'-2'3002,"0"0"-532,0 2-1652,0-2 95,0 1 2923,0-1-3612,0 5-56,-4 4 12,-1 14-119,-1-1 102,-3 35-113,6-29 6,-1 17-56,4-31 0,0-3 101,0-5 67,4-1-83,4-3 83,14 0-90,-4 0-11,13-4-67,-13 2-471,14-5 90,-16 4-9450,30-7 9624,-31 6 0,14-3 0,-27 7 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27.17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 10 14785,'0'-5'2475,"0"1"-991,0 4 40,0 0-975,0 22-28,0-7 22,-3 20-49,0-10-80,-3 3-72,-1 1-163,1 2-403,-3 48-95,6-37 319,8 13 0,2-4 0,-2-28 0,12 18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32.07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23 11486,'8'1'1753,"3"0"-885,-9-1-151,3 0-191,-3-2-88,1 0 10,-2-1-84,2 1-23,-1 0 113,2 0 44,4 1 853,18-3-674,41 1-626,-17-1-23,8 7 0,-1 1-28,-16 0-28,24 1 0,1 1-45,-16 0 22,11-1 1,-2 2 50,-18 0 0,29 4 0,-38-7-162,59-1 83,-49-3-279,58 0 358,-75 1 11,23 3-73,-31-1-89,40 4 90,-27-6-192,32 1 174,-39-2-2816,2 0 1175,-15 1 1720,-1 2 0,-6-2 0,-1 1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32.68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21 18302,'48'-13'1037,"-4"6"-892,-25 13-38,3 4-29,0 3 17,2 2-44,-1 0-96,45 37-33,-34-25 55,4 8 1,-4-1 78,-19-12 22,0 9 40,-14-17 447,-24 17-458,6-14-68,-29 12 0,-5 0-207,11-7-3691,-12 10 0,4 2 3859,27-15 0,-6 12 0,25-27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36.16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11463,'13'2'1720,"-3"1"-925,-10-3-128,0 0 94,0 19-66,2-5-90,-1 18 1495,7 38-1634,-2-27-192,0 8 0,0 1-16,-1-4-34,2 17-84,-2-17 291,-2 17 0,0 2-341,2 3 25,-2-2 1,-1 12 0,1-13-110,0 0 159,1 22 0,1-1-69,-2-36 61,0 17 0,0 0-152,0-18 23,-1 35 0,0-46-11,1 32-11,0-25 78,2 15 0,0 0-17,-1-16-34,0 13 1,0-2-28,-4-24 10,1 49 12,-1-50-28,0 24 6,0-30-6,0 19 0,0-22 34,0 42-34,0-36 123,0 66-62,0-57 31,1 17 1,1 1-48,-2-21 106,3 57-145,-3-61-1,0 23 18,0-22-6,-3 43-12,3-33 0,-2 10 1,0-1 6,1-20 21,-10 62-33,5-59 5,-2 17 1,1 1 0,3-13 0,-2 26 16,6-42 6,0 23-28,0-17 28,0 52-22,0-47-6,-4 55 0,2-59 5,-2 50 6,4-54-11,0 33 0,0-34 12,0 10-12,0-9 5,0 51-5,0-38 0,0 37 6,0-48-1,0-2-5,0 0 6,0 0 16,0-2-10,0 19-12,0-16 16,0 38-16,0-39 0,0 19 6,1-26 28,-1 37-34,1-27 5,-1 52 18,0-55-12,0 44 11,0-45-22,0 39 0,0-39 6,0 24-6,0-26 5,0 24 1,0-20 78,0 43-34,0-41 1,0 46-46,0-50 12,4 52 6,-3-50-23,3 44 0,-2-41 0,0 6 0,0-14 5,0-9-5,-2 6 0,3-7 0,-3 6 6,1-3-1,-1-1 12,0 20-17,0-17 0,3 41 0,-2-39 0,3 22 0,-3-27 6,2 7-6,-3-5 5,2 20-5,0-19 0,2 25-5,-3-27 33,4 28-23,-5-27-5,3 24 0,-3-27 0,0 8-28,0-12 34,1 11-6,-1-8 28,1 19-28,-1-19 0,0 29 0,0-25 0,0 38 6,0-34-6,0 16 0,0-22 0,0 4 0,0-5-12,0 21 7,0-20-12,0 30 17,0-30 0,-2 30 0,1-29-11,-2 17 5,3-22 6,-4 12 0,3-12-5,-2 13 5,1-15 5,1 6-10,0-9 10,0 4-5,1-4 17,-4 12-17,4-11-6,-3 11 6,3-13-156,0 4 156,0-6-12,0 2-21,0-4-4101,0 1 1714,4-7-1371,1-2 3791,5-5 0,-5 6 0,0 2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37.42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1 947 14729,'9'1'1176,"1"0"-963,-2-4 241,2-1 50,-1-4-174,2 1-117,-1-3 263,38-31-476,-21 17-76,21-14 1,2 0 86,-14 11 146,28-20 179,-42 31 79,-5 2-202,-2 2 123,1 0-241,-3 3-45,41-30-44,-29 21 55,29-23-55,-34 26 33,-3 2-28,-3 2 29,-1-1-29,-3 3 6,11-13-6,-7 7 756,32-32-666,-28 28-62,37-29-28,-39 35 0,21-16-11,-24 18 11,6-4 34,-10 7 73,6-4-113,-6 4 23,22-19 6,-18 15-28,14-11-1,-18 15 163,2-2 28,-2 2 448,8-10-638,-10 9 67,13-13 17,-15 15 184,11-17-274,-12 18 6,2-9 5,-5 14 0,0-4-11,2 2 28,3-14-22,-4 11 5,3-5-11,-5 10-6654,0 1 745,-3 0 5909,-1 0 0,1 0 0,0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39.16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7 12584,'12'-2'1932,"-3"0"-1299,-9 2 694,0 0-559,6-3-7,1 5-44,6 2-190,2 4-17,1 4 979,44 27-1422,-28-17 42,26 20 1,2 1-54,-18-10-31,1 0 0,-2-1 3,-8-6 17,14 11-11,-11-11-6,9 6 28,-15-12 67,8 3-67,-11-5-17,23 12-39,-28-13 45,48 42-45,-48-37 29,39 37-29,-47-46 0,8 7 0,-12-14 5,3 3 23,-2-2-28,1 1 6,-1-1-12,5 4 34,-8-5-17,8 5-5,-14-9 39,2 1-17,-3-2-135,0 0-509,-1-1-275,0 2-1249,-4 0 2140,-7 0 0,5-1 0,-4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42.53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89 1 13054,'0'21'1899,"0"-2"-1502,0-10-83,0 1 50,0-1 101,0 1 286,0-1 16,0 3 802,0 18-1312,0-8-83,0 13 475,0 34-520,0-36 263,0 19 0,0 0-286,0-21 102,4 51-197,-1-51 370,5 65-297,-6-60 0,2 34-56,-4-52 17,0 10-17,0-6 291,0 58-229,0-41-9,0 16 0,0-1 205,0-17 100,0 51-335,0-57-23,0 54 5,0-52-33,0 25 6,-2-31 100,1 30-78,-1-26 12,1 47 55,1-49-28,0 70-33,-1-61 33,1 15 0,-1-1-67,-1-22 6,0 23-1,2-33 1,-3 2-6,2 2 5,-2-1 1,-4 34-6,2-26 19,-2 21 1,0 1-20,3-18 19,-3 18 1,0-1-20,3-21 73,-8 49-73,6-52 23,-3 62-23,6-55 39,2 17 0,0 0-39,1-16 39,-1 59-22,-1-64-11,1 26-6,-1-34 5,0 9 1,1-7 39,0 35-45,1-36 22,0 47-22,0-47 11,0 66-5,0-57-6,0 49 0,0-60 11,0 26-11,0-25 11,0 55-5,0-45-1,0 49-5,0-56 0,0 13 0,0-21 6,3 19-28,-1-13 16,3 28 28,-2-30-33,3 32 11,-4-33 39,4 52-39,-6-51-33,2 33 33,0-42 28,-1 7-23,0-7 7,0 13-12,0-14-12,0 28-4,-1-28 27,3 35-11,-1-29 17,6 36-17,-5-33 0,3 21 0,-4-27 0,3 25 0,-4-22 0,4 22 0,-5-26 5,1 15 1,0-14-6,1 26-6,0-26 1,0 18 5,-1-23 0,0 15-17,1-13 22,0 14-5,0-15 0,0 4 0,-1-3 0,2 9 0,0-8 0,0 20 6,0-21 0,1 19-6,-3-22 11,2 16-11,-3-17 0,1 14 0,-1-15 0,0 13 0,0-12 0,1 10 0,0-10 5,1 8-5,-2-11 12,1 6-7,-1-9-10,0 5 5,0-4 5,1 2-5,0-1 0,0 4 6,-1-1 27,0 14-33,1-11 17,-1 12-17,2-16 28,-2 3-28,0-5 6,0 0-1,0-1-5,0 0-5,0 1-544,0 0-554,1 0 1103,6 0 0,-4-3 0,4-1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44.6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0 111 13693,'0'5'2022,"0"-1"-936,0-4 953,0 0-1255,4 0-162,0 0-225,5 0 527,15 7-817,-4-2 10,25 8-105,-16-6 336,60 1-270,-42-6 160,16 0 0,0-2-70,-18-1 19,19-4 1,0-1-188,-20-1 19,25-4 1,2 1-14,-20 4 0,41-4-1,-56 8 1,27-4-6,-25 3 8,13 0 1,0-1-4,-14 1-5,31 0 0,-44 2 6,10-2-1,-6 2 12,33-8-17,-32 5 11,20-5-5,-29 5 0,4 0-6,-5 1 22,32-3-22,-29 3 11,39-5-5,-39 5 307,44-4-285,-40 5 0,43-2-28,-48 4 17,33 0-11,-35 0 55,29 0-55,-33 0 0,12 0 22,-16 0-23,17 0 18,-10 0 89,43 0-112,-36 0 33,38 0-10,-41 0 223,35 0-201,-37 0-34,33 0 11,-37-3-16,8 2 11,-12-2 0,9 1 27,-10 1 18,18 1-34,-20 0-11,15 0-17,-17 0 5,9 0-5,-11 0 0,3 0 0,-7 0-9831,0 0 8897,-9-1 1,6 1-1,-6-1 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48.78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1725 0 8965,'4'13'2778,"-1"-2"-1556,-3-11-483,0 3 95,0-1 40,0 3 1137,0 3 706,-1 18-2437,0-9 218,-2 21-218,2-21-62,-2 6-72,3-4 616,-10 37-655,5-27 318,-12 68-391,13-67 22,-3 56-56,7-61 78,0 43-33,0-43 78,0 20-11,0-23-5,0 21-102,0-21 23,0 22-22,0-33 380,0 37-380,0-27 95,0 40 16,0-38-78,0 17-39,0-22 34,2 15-34,-2-16 17,2 26 5,0-25-22,1 35 0,0-34 62,4 39-57,-3-38 23,2 26-16,-5-30-12,1 4 5,-2-8 6,0 1-5,0-5 5,0 16-11,0-11-22,5 28 11,-3-26 39,7 30-23,-8-32-5,2 9 6,-3-15 5,0 3-5,0-5 5,0 8-11,0-9 11,0 13-11,0-11-11,0 9 11,0-11 5,0 5 1,0-6-6,0 0 0,0-2 50,0 0-55,-2 0 10,-1 0-10,-2-1 5,-5 1-6,3 0-67,-18 3 62,11-1-11,-16 1-68,14-3 51,-39-1 50,29 0-44,-45 0 33,46 0-112,-40 0 106,38 0-22,-33 0 28,39 0-84,-34 0 84,26 0 8,-24 0 1,-2 2 19,10 0-9,-7 0 1,3 0-14,23 0 61,-10-1-62,24-1-16,-23 0 50,18 0 57,-27 0-74,28 0 17,-15 1-39,19 0 157,-20 2-146,17-1 101,-20 4-67,17-2-23,-18 3-22,13-3 140,-40 6-106,37-6 39,-38 4-51,49-5 17,-32 1-16,29-2-23,-47 2 5,39-3 79,-23 2-44,31-3 49,-9 4-83,10-2 50,-24 3-51,26-3-5,-15 0-22,22-2-1697,-5 0-376,11-5 2095,17-11 0,-8 7 0,11-5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19.8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 11424,'-12'11'2145,"3"-1"-1081,9-10 5411,0 0-6352,2 1-44,2 2 27,5 3-55,2 5 21,2 2 18,1 3-56,2 3 10,1 5-38,-1 3 28,7 19-34,-8-10 5,5 14 1,-9-14-1,0 18-5,-5-13-5,0 30-6,-5-30 11,-1 11 0,0-19-28,-1-1 28,-2-3-56,-2-2-51,-2-4-16,-1 0 5,0-3 46,0 1 10,-2-2-145,-5 7-23,4-6-380,-7 7 100,10-14-414,-5 1-538,7-7-212,-4-1-197,3 2-779,-5-1 2650,3 1 0,2-4 0,4-1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49.78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11 306 13284,'-6'11'2005,"1"-3"-1316,5-8 1293,0 0-1315,13-5-174,-2-1-106,16-6 10,-5 0 57,6-4 156,20-13-565,5-6 0,3-3-40,10-6 15,-1-1 0,-7 5-20,-36 24-140,10-9-264,-29 23-1878,-3 2 1,0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4:52.1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 97 15928,'0'-6'2128,"0"0"-1456,0 6 314,-1-3-280,1 1-214,-1-1 775,1 2-97,0 1-800,4 0-40,13 9-296,-1 0 61,48 41-95,-36-24-118,38 49 85,-54-49-102,-9 45 62,-14-45-251,-23 26 139,12-36-286,-23 1 460,28-12 6,-8-13 5,23-3-23,12-45 29,2 25 5,25-43-5,-16 47 22,29-35-3420,-32 37 3392,12-17 11,-20 22-6,2-22 1,-6 21 162,-7-12-95,-9 28 319,-59 28-605,34-8-3554,-13 15 1,5 3 3766,23-10 0,-9 14 0,29-32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5:01.17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54 405 14701,'11'0'2464,"-3"0"-985,-8 0 1103,0 0-2101,0 6-89,0 5 12,0 10-118,0 6-6,0 6 67,0 32 0,0 7-268,0 1 76,1 8 0,1 20 0,0-17-122,2 0 15,-1-8 1,1 14 0,-1-16-49,0-5 2,0-7 1,-1-2 37,-2-9-24,1 12 1,-1 2 22,-2-2-36,-3 25 0,0-3-3,-1-39 11,-3 47-11,8-69 17,1 27-23,0-29 6,0 29 0,0-34 0,0 14-11,0-19 17,0 11 11,0-14 16,0 10-27,0-13-1,-2 8-77,2-7-220,2 1 343,4-7 38,12-1-66,0 0 72,50-7-50,-30 2-26,30-6 1,4-1-20,-10 4 87,8-2 0,2 2-31,-5 6-26,24 2 1,3 2-31,-4 1-4,-22 0 0,8 1 1,-12-1 3,2 1 19,-1-1 1,-5 0-20,-22-2 23,36-1-1,-51 0-22,15-2-28,-19 0 22,26-5 6,-14 2-28,23-1 0,1-1 23,-11 3 2,11 0 0,-2 1-19,-21 3-51,66-1 73,-60 1-34,54-2 34,-67 1 0,10-1-67,-22 2 62,-2-1-35,-4 1 40,-1 0-11,-4 0 11,3 0 0,-3 0 28,6-1-5,-5 0 72,1-11-90,-4 1 29,0-10-34,0-1 123,-3-77-106,0 33 5,-5-20 1,-2-23-1,0 13-22,4 35 0,-1-1-855,-3-23 0,-3-20 0,1 1 0,1 18 841,4 22 0,-1 0-212,-4-13 1,-2-16-1,-1 2 1,3 18 225,-5-25 0,-2 7 0,2 12-6,9 47 0,1 5 6,1 4-33,-7-34 2978,8 30-2917,-9-42 1321,13 50-1377,-8-25 6,7 28-28,-9-35 50,6 27-56,-7-26 56,6 32-45,-8-10 78,8 21 96,-7-3-129,9 10 0,-5 0 0,1 3 56,-21 23-50,13-11 16,-38 34-22,35-35 6,-62 23-1,46-28-5,-25 3 0,-3-1 0,13-4-16,-40 4-35,48-7 23,-39 4 6,28-5 19,-5 2 0,0 0 3,11-2-6,-13-1 1,2 0-1,17-1 9,-13-2 0,2 0-3,23 0-6,-30-1 6,39 2 40,-12 0-40,15 0-12,-24 0 12,22 0 40,-36-1-40,35 1-17,-18-1 17,20 1 33,-12 0-33,11 0 12,-12 0-12,15 0 5,-18 0-5,14 0 11,-29 0-39,31 0 28,-15 0 6,25 0 56,-12 0-62,11 0-12,-20 0 7,16 0-85,-20 5-72,20-2-1591,-8 4 251,18-5 1502,26-3 0,-17 0 0,21-2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5:02.30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 21 15434,'-3'-1'2510,"1"0"-751,2 1-1429,2-7 118,5 4-17,6-5-106,4 7 639,33 1-751,-17 0-171,17 1 0,1 0-126,-11 2-287,43 16 579,-67-10 44,6 13-5,-22-13 481,-14 37-577,7-18 235,-18 61-268,17-47 53,1 11 0,2 2-121,2-3 0,2 12 1,1-1-51,0-16-403,0 38-185,0-66-420,0 0-141,0-16-6261,0-3 7410,0-6 0,0 4 0,0-4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5:02.66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 80 16353,'-9'-13'1988,"2"2"-1304,7 11 856,0 0-1182,35-8-240,-13 6-45,33-7-73,-20 9-6,3-3-2256,41-4 2262,-15-3 0,2 1 0,-34 1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5:03.29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229 24 13396,'-1'-9'2027,"0"1"-1158,1 8-130,0 0 73,-23-3-11,10 2-157,-19-2 577,-1 5-689,2 11-291,-7 0 184,-1 26-458,25-21 10,11 25 91,17-30-74,24 15 0,-12-16-33,23 36 95,-31-23-28,7 25-28,-24-27 11,-1 13 29,0-8 308,-26 48-180,11-43 128,-40 41-391,38-59-326,-11 7-715,24-21-2466,1-3-1438,2-6 5040,0-3 0,1 2 0,0 2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5:03.76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 0 13855,'3'0'3075,"-1"0"532,-2 0-3333,-11 42-156,7-21 78,-8 32-67,11-30 0,1-1-68,0 1 34,0-3 73,0 13-1086,41-7 291,-19-2-1597,44-17 124,-42-12-4515,7-14 6615,-20 7 0,-2-2 0,-8 9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5:04.07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 59 11178,'-2'-5'2699,"1"0"-2312,1 5-124,0 0-73,0-7 158,0 4-18,5-4-117,2 5-325,31-5-95,-18 2-4649,31-5 381,-40 6 4475,7 0 0,-17 4 0,-1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5:04.36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 29 10819,'-2'3'3310,"1"1"499,1-4-3708,9-1-45,1-2-56,9 0-185,-1-2-1848,11-1 2033,13-2 0,-16 4 0,3-1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5:05.80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263 71 11150,'1'-14'1966,"0"3"-1345,-1 0-161,0 6 94,0-9 202,0 9-5,-2 0-107,-3 1 801,-17 2 247,-22 9-1541,12 0 0,-8 7 28,30-3 381,-8 14-369,7-9 357,-17 34-469,17-30 157,-14 44-191,18-42 27,-1 38-72,7-40-28,1 36 23,0-38-79,4 19-1,0-27 1,3 2 11,-1-4-156,6 2 66,-2-3-10,9 5 77,-9-8 91,7 2 38,-11-4-285,22-1-39,-16-1-101,20 0 320,-22 0-35,10-7 107,-12 1 67,8-19-67,-13 12 0,5-13-5,-5 17 72,-1-13-61,-1 14-152,-1-17 90,0 15 106,0-13-44,0 15 358,-7-6-336,5 11-78,-7-1-57,8 3-503,0-2 610,1 1 369,-6-1-301,3 2 156,-10 1-118,8 0 174,-15 0-247,10 2 163,-16 7-190,18-3 33,-4 4-39,11-7-117,1 0-124,0-3-2358,0 4 381,0-3 2218,1 1 0,-1-2 0,1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21.3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0 7201,'-2'5'-278,"1"-2"1,1-3 0,0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5:07.20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6 143 16740,'-3'0'2812,"1"0"-449,2 0-1948,5 0 10,3 0-77,7 0-102,2 0-5,5 0 61,20 0-229,-5 0 11,18 0-93,9-2 1,2-1 3,0-1 12,-3 0 0,13-1 1,-13 0 9,4-3-17,-5 1 0,-1 0 0,2-2-158,-12 2 1,1-1 157,29-1-14,-9 2 0,-3 1 8,-8 2-16,23 1 22,-62 3 33,3 0-33,-8 0 34,69-5-34,-40 2-3,22-1 0,-2-1 9,-25 0-6,12-1 0,-3 0-6,-21 3 170,43-4-164,-52 6 0,11 1 0,-16 0 0,-2 0 0,2 0-5,8 0-1,-5 0-50,32 0 56,-28 0-6,23 0 6,-34 0-5,12 0-29,-15 0-5,6 0-163,-10 0-2453,-1 0-717,-19 2-2436,-2 1 5808,-17 2 0,18-3 0,3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5:08.90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316 0 15888,'0'4'2532,"0"-1"627,0-3-2807,-34 61 24,18-27-157,-27 53-57,26-40 62,-1 5-61,-2 3 91,-6 11 1,-2 6-600,6-13 1,1 0-34,-4 6 0,2-5 378,1 10 0,22-66 0,1-1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5:14.9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1 274 12853,'0'4'2783,"0"-1"741,0-3-2768,1 0-45,0 0-202,2 0-134,-1 0-123,1 0-56,0-1 264,5-8-280,1 0 273,47-50-486,0-9 27,4 3-44,-22 11 50,-36 47-84,-1 2 11,0 3-90,-1 1 214,0 1 251,0 9-251,0 0 156,-5 37-129,3-20 191,-5 62-185,5-50-56,-1 40 39,3-47-28,0 25-33,0-31 28,0 33-34,0-37 50,3 33-56,-1-37-274,5 17-100,-5-27-164,3 2-140,-4-7-195,-1-1-554,1 2-2270,0-2-4889,1 0 8592,0-1 0,0 0 0,-1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5:16.26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426 8 13978,'0'-4'1961,"0"1"1422,0 3-2504,-5 11-241,-3 1-38,-6 13-35,-1 1-161,-5 5 615,-25 48-772,13-24-130,-6 17 1,1 1-96,4-5 48,-3 16 0,3-2-70,9-18-260,0 10 0,2-3-351,10-27 611,-9 42 0,18-69 0,0 8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5:17.26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10 18056,'0'-5'1994,"0"0"-1619,2 5 62,3 0-96,5 0-10,4 0-79,4 0-45,4 2-49,5 2-80,54 8-230,-32-6-64,11-1 1,-1-1 215,-25-4 5,16 0 96,-46 1 331,-3 30-320,-1-9 67,0 26 1,-2-18 665,-14 54-699,5-34 5,-9 39-28,9-51-5,-1 15-85,3-14 23,-3 37-50,8-40-303,0 46 28,4-57-1125,0 23 632,0-41-4441,0 3-522,0-9 5725,0 0 0,0-1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5:17.79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7 21590,'41'-4'1367,"-2"1"-1149,-16 3 29,7 0-141,0 0-5,6 0-28,2 0-73,3 0 0,1 0-39,31 3-45,-29-2-320,36 3-3600,-55 0-618,-1-1 4622,-27 3 0,-3-3 0,-1-1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5:39.95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12 15518,'3'-7'2084,"-1"2"-1042,-2 5 1949,0 0-2689,2 0 169,0 0-62,3 7-112,-1 2-129,2 11-73,2 5-17,5 25-56,2 8 1,1 3 0,1 14-21,-2-16 1,-2-5-3,-7-24-185,1 8 34,-3-19-571,3 5 599,-7-21-147,7-20 175,-2 4-353,27-50 442,-16 39 6,16-26 0,-20 40-5,-3 2-7,0 3-94,14 2 100,-11 2-83,32 9 89,-28 0 129,22 27-68,-31-16 326,6 36-326,-13-36-22,-5 14 1,0-21 50,-13 2-56,4-4 50,-14 4-56,8-8-6,-32 0-22,21-5-953,-50 3 309,54-4 644,-10-5 0,36 3 0,9-5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5:40.5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 1 10746,'0'7'1372,"0"0"-727,0-7 2648,0 0-2654,-8 32-208,6-19 34,-6 25-62,8-27-11,0 0 74,0 0-186,4 1 358,31 14-492,-11-13 22,65 9-174,-52-20-140,51-25 68,-64 8-493,8-45 313,-39 36-39,-9-16 297,-7 26 0,-22 5-28,9 4 28,-13 24 0,1 4 0,17-12 0,-32 33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5:41.3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1 270 8696,'1'4'3215,"0"-1"297,-1-3-2996,28 3-18,-15-2-11,23-1-111,-21-5-108,0-3-195,1-3-28,-3 1-577,2-29 482,-9 16-225,-4-59 158,-4 53 44,-4-27 73,4 46 67,1 2 291,1 10 522,3 17-729,1-6 403,10 27-301,-4-22 201,23 46-449,-21-37 1,13 26 39,-18-34-6,-1-3 17,-1-2 84,-2 3-39,-1-5 123,-1 11-157,-3-13 39,-16 15-285,8-17-4762,-16 5 2057,21-11 2884,-2-1 0,7-1 0,0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5:41.89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 12774,'6'-1'2694,"-2"0"-1641,-4 1 812,0 0-1052,0 27-108,3-12-122,1 22-180,1-17-185,3 1 1,-3 1 117,11 37-336,-8-27-353,13 45-67,-12-51-532,2 13-1250,-2-24 2202,1-3 0,-4-7 0,1-1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23.6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133 99 9649,'-3'-1'1797,"0"0"-833,0 1-12,2 0-151,-1 0-151,2 0 3293,0 0-3567,-2 0-141,1 0-84,-1-2 11,1 0-72,1 1 11,-1-1-34,1-1-50,0 0 168,0-2-124,0 1-22,0-2-39,0 2 6,0-1-6,0 0 0,0-1 6,0-1-1,5-1 1,-2 0-6,5 0 0,-2 2-51,2 0 51,-3 3 96,4 1 21,-5 2-16,2 0-17,-1 0 5,3 0 1,0 0-28,1 0-29,-3 0 23,2 0-39,-1 0 33,0 0-50,0 0 12,1 3 44,1 2-62,2 6 6,-3-2-34,4 4 29,-6-3-1,2 1-27,-3 1 33,0 2 0,-1 2 0,-2 2-6,-1 1-33,-1 12 33,0-6-33,-5 11 33,-1-10-33,-5 0 39,0 1-5,0-2-18,-3 1 23,2 0 0,-3-1-28,1-1 28,-1 1-67,1-2-168,-6 9 157,6-10-12,-4 7 0,7-12 12,0-1 78,0-1-34,0-3 34,2-1 0,-1 0-5,0-1 5,2 0 0,-2 0-39,1-2-1,3-1-49,-1-3 22,3-1 61,1-2-5,1-1 11,-1 0 11,1 0 34,0 0 33,0 0 124,2 0-202,-1 0 56,1-3-6,0-2 23,3-2 39,2 0 11,3 0 45,3 1-34,1 0 197,8 3-163,-3 0 50,15 2-89,-12 1-67,9 0-62,-8 1 33,12 2-33,-8 1-157,17 2-95,-16-2-16,5 0-331,-10-2-533,-2-1-1428,3-1-2285,-4 0 4845,0-2 0,-9 2 0,-4-2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5:57.01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237 1 15132,'-49'13'2711,"8"-1"-1978,30-7-65,1 0-97,1 0-185,2 2-162,-2 2-84,0 1 17,-2 2-23,0 2 17,0 1 712,-12 29-718,11-17 472,-11 43 190,40-33-735,-8 4-21,53-10-124,-26-21-89,25 6-62,-19-10-1295,54 7 1015,-42-7-947,8 2 1,-2-1-1115,-16-4 2565,26 3 0,-49-6 0,-1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5:57.95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 42 20184,'-2'0'639,"-1"0"851,3 0-1367,3-2-44,0 0-40,2-4-11,-1-1 0,-1 0 17,0 0-6,-1 1 22,-1 3-61,-4 1-2862,-1 13-3305,1-5 6167,0 9 0,3-10 0,0-2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26.8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89 16353,'10'0'448,"-2"0"-257,-8 0 509,0 0 207,0-9 46,0 7-192,0-8-111,0 10 447,0 0-609,3 0-79,-1 0 610,21-4-840,-5 1 68,45-13-219,-27 8 134,54-8-111,-47 13 72,23 1 0,3 0-123,-11 2 5,31 1 1,1 1 0,-36 1-6,-1-1 0,-4 1 5,-23 3 18,6-2-23,-12 0-196,17-1 196,-23-1 17,22-1 5,-27-1-56,17 0 1,-18 0 10,7 0 23,-6 0 0,17-2 0,-9 0 12,34-1 10,-24 1-22,54-10 0,-50 6-28,39-7 0,-57 11-185,21-1 191,-24 3 16,15 0 6,-18 0-5,5 0 5,-9 0 0,1 0 0,1 0-62,14 0 62,-10 0-62,20 0 40,-20 0 16,4 0-33,-11 0-375,0 0 285,-2 0 79,7 0 50,-2 0 5,5 0 1,-4 0-6,4 0 0,-4 0 78,26 0-72,-18 0-73,28 0 11,-28 0-1491,13 0 640,-20 0-935,4 0-2264,-9 0 4106,2 0 0,-3 0 0,0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27.2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109 26 22744,'6'-9'11,"-1"2"633,0 2-201,0 4-152,6-3-101,0 4-16,3 0-6,2 2 146,22 21-130,19 54-161,-17-27-4,-21 10 1,-13-2-20,-21-24-84,-20 23-95,5-37-392,-2-1-757,-3-5-1125,-10-1-2723,-1-3 5176,-7-2 0,24-3 0,7-2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28.3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40 1 18145,'-22'65'1227,"5"-9"-1019,17-39-63,0 1-22,0 1-27,0-1-35,0 2-55,0 1 22,0 39-90,1-33 241,18 28-95,-4-49-224,27-1-168,-15-10-5287,31-25-2868,-30 7 8402,12-18 0,-31 28 1,-4 4-1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28.63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89 18089,'0'-3'1547,"0"1"-1111,0 2-436,47-27 0,-25 16-453,40-20-696,-37 24-940,1 3 2089,11 1 0,-20 2 0,6 1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28.93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 45 13737,'-3'5'689,"1"-1"-146,2-4 2644,0 0-3187,20 0-201,-4-3-275,19-1-583,-7-4-1198,4-1-3809,-2-1 6066,0 0 0,-13 5 0,-7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29.5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34 93 17742,'5'-4'1345,"-2"1"-516,-3 3 246,0-1-896,0 6 45,0 4-79,-1 7-21,0 6-46,-3 2-33,1 2-331,-10 19-55,8-23-555,-7 11 453,11-29 326,0-24 374,4 9 46,3-16 72,3 16 997,15 1-996,-7 5-85,14 1-67,-7 4 50,15 0-167,-9 0 324,29 0-375,-37 0 168,14-13-280,-31-1-745,0-58 191,-7 40-2583,-6-30-1350,0 54 4543,-3 7 0,8 1 0,0 4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30.1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59 15149,'0'10'2727,"0"-2"-2340,0-8 426,0 0-158,5-4-11,0 2-135,7-3-139,-2 2-208,3 1-207,23-7-223,-11 3-225,15-5-577,-20 5-8216,6-5 9286,-14 4 0,3-1 0,-14 5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30.8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98 31 12763,'-5'0'3433,"0"0"-2285,5 0 1205,0 0-2151,9-10-85,-2 7-61,8-8-5,-4 9-51,-3 0 0,-1 0-11,-4 1-197,-1 1-2441,-17 0 2408,-5 11 465,-8 0 610,-12 27-716,20-17 566,-5 18-214,23-28 527,33 6-896,-11-12-286,52 14 0,-51-11 51,20 11 134,-37-9 140,-5 13-67,-6-7-40,-24 24-598,14-26 565,-17 5 0,28-18 0,-2-3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24.3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 12830,'6'-4'1871,"0"2"-1127,-5 2-49,2 0-34,1 0-11,1 0-264,0 1-61,3 5-6,1 2-44,2 6-11,2 2-85,1 5 11,0 3 12,0 6-40,0 2 6,-2 5-73,-2 2-27,-3 3 60,-3 0-55,-2 3-34,-2 2-39,-1 2-33,-4 2-74,-4 0-122,-4 1-57,-1-4-235,0-2-532,2-7-4537,-10 13 5590,8-19 0,-1-2 0,9-20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31.34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92 0 19428,'-1'9'1815,"-2"0"-1474,0 2 18,-2 0-23,2 1-56,0 1-84,0 1-50,1 3-23,1-2-5,1 8-729,23 0 382,-8-8-422,43-22 623,-37-6 79,12-46-191,-38 35-168,-5-21-45,-10 33-3013,-27 4 1114,16 12 2252,-31 35 0,44-23 0,-6 22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31.9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37 1 11424,'3'0'1681,"-1"0"-281,-2 0-1204,-8 29 140,6-19-23,-7 22 175,8-26 195,-2-1 168,0-2-83,2 2 610,-3 1-510,0 27-778,1-13-18,0 25-27,3-28-23,32 20-61,-15-26-459,38 10 112,-32-22 66,24-31 186,-28 11-718,9-54 303,-28 47-1411,-18-17-101,-9 38 2061,-29 17 0,29-7 0,-7 11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32.5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 0 14667,'0'4'2873,"0"-1"-380,0-3-1860,0 31-224,0-13-17,0 29 22,0-20 85,0 17-370,-1-8-101,0 11-174,0 17-33,1-29-1177,-1 37 1188,-1-57 79,1 9 122,0-24 68,10-11-34,-1 4-28,17-14-39,-8 11-5225,24-22-925,-23 16 6150,9-14 0,-23 21 0,-3 3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32.7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 24 17283,'-7'-13'890,"1"3"-358,6 10 1597,0 0-1905,0 39-146,0-13-78,0 33-28,0-23-341,0-1-975,0 0-1440,0 0-2829,0-4 5613,0-3 0,0-14 0,0-4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33.24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41 3 17344,'6'-1'2706,"-1"0"-2213,-5 1-185,0 2-124,2 2-49,1 4 5,3 2 50,1 2-11,0 1 29,0 2-35,-1-1-77,0 2-17,-3 0-74,-1 2 51,-2 1-813,-22 44 578,10-31 34,-31 52 150,32-66 858,-2 10-863,20-27 0,9-2-353,1-4-2212,13-8-644,-5-1 3209,13-7 0,-23 12 0,0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33.47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 1 13625,'-13'6'2140,"2"-1"-975,11-5-420,0 0-745,20 2-90,-10 0-1069,21 3 1159,-12 3 0,-7-3 0,0 1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34.6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0 134 17300,'3'2'3176,"0"0"-387,-3-2-2666,68-19-5,-39 13 16,56-15 29,-53 19-57,2 1-36,36 1 0,5 0-48,-4 0 0,26 0 1,-2 0 0,-38-1-4,4-4 1,-2-1-15,-15 0 43,11-6 0,0-1-48,-18 5 5,50-12 1,-52 14-6,48-2-45,-47 6-129,29 0 130,-47 2 55,8 3-11,-13-3 84,38 3-84,-28-3 67,29 2-39,-39-2-22,0 0-6,-11 1-2958,-2 0-1002,0 1 3960,-7 1 0,5-2 0,-5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35.1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81 22 18229,'-3'-8'1939,"0"2"-1228,3 6 168,-11-4-380,8 4-213,-8-3-96,11 3 493,3 5-453,4 2 100,11 13-279,0-5-18,8 5-33,-5-6-190,21 14 117,-18-10 157,18 27-6,-32-24 113,-3 37-158,-15-33-265,-21 18 0,-7 0-200,2-11-4,-40 30-298,49-41 734,-6 5 0,18-14 0,-5 3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59.1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19 404 13581,'0'15'1590,"0"-4"-436,0-11 1681,0 0-2135,-8 40-303,6-22-55,-6 32-96,8-31 0,0 3 864,8 71-1037,-4-41 184,4 42 1,0 4-118,-4-30-14,1 10 0,-1-3 3,-2-21-17,4 19 0,1 2-28,0-8 28,2 17 0,-1-2-45,-3-26-25,-2 3 0,0 0-8,-3-9 27,-1 13 1,2-1-40,0-11 17,0 2 1,0-1-1,2-13 50,1 13 1,-1 0-62,1-8 3,1 15 0,0-1-9,0-24 23,5 35-40,-4-45 46,-1 39-46,-3-33 1,0 37-6,-2-39 28,0 40-28,0-36 6,-4 63-6,2-62 5,-4 44 1,2-49-1,0 9-5,0-13 6,2 34-6,0-28 11,1 59-11,1-61 6,-3 54-6,1-56 5,-2 22-5,3-29 12,1 17-12,0-12-6,0 42 6,0-38 0,0 49 0,0-49 11,0 57-11,-1-53 0,0 44 0,0-51-11,1 16 11,0-26-6,0 16 1,0-16 5,1 33 5,1-27-10,3 38-1,-2-37-5,5 44 11,-4-42 0,3 40 6,-4-30-6,-1 8-6,-1-11-33,-1 8 33,0-15 1,0 28 5,0-29-6,2 33-16,-1-32-18,0 47 40,1-43-22,-2 31 16,0-37-78,0 24 79,0-25-85,1 34 90,-1-34-5,1 40 5,-1-38-90,3 34 84,-3-40 6,2 12 0,-2-20 6,0 6 0,0-5-18,0 28-44,0-22-39,0 39 95,0-38-5,0 27-1,0-30-5,0 25 11,0-25 0,0 10 0,0-17 11,0-1-11,0-1-90,0 0 62,0-3 12,4 0 38,-2-2 185,19-2-184,-9-1-1,25-5-33,-15 1-34,46-13 67,-27 11 98,10 0 1,1 2-82,-11 2-5,51-3-28,-64 4 10,45-4-16,-53 5 0,20 0 6,-29 3 0,10-1-1,-3 1 6,20-2-11,-18 2-44,36-1 44,-39 1 11,21 0-6,-35 0 23,4 0-16,-6 0 268,1 0-230,-2-1 12,0-1-18,0-1 18,0-1-34,0-1-6,0-24 12,0 8 89,1-30 1,0-4-85,2 7 48,2-20 0,0 1 2,0 19 79,2-43-106,-5 48-6,-2-25 0,0-4-17,0 7 11,-1-9 1,0 1 11,1 24 33,-1-22 0,0-2-89,1 8-1,-3-8 1,-1-16-1,1 14-5,0-6 3,-2-13 0,1 3 14,2 33-1,1-9 1,-1 0-17,-1 4-45,-2-17 1,-1-1 5,-1 16 39,2 12 0,-1 1 0,1-4 0,1 0 0,-1-2 0,2-7 0,-2-24 0,-1-2-23,2 23-7,-4 0 0,-3-15 1,1 14 29,-3-7-10,4 12 1,-1-11 0,2 14 9,4 6 0,0-37 0,4 54 0,0-39 0,0 28 2,0-14 1,0-1 3,-1 15-6,0-15 0,1 1 0,-2 23 0,1-16 0,1 1 0,0 17 0,0-27 0,0 38 0,0-18 0,0 16-23,0-58 29,0 54-6,5-57 6,-4 60-6,3-18 5,-4 23 6,0-20-11,0 18-5,0-27 5,0 34-28,0-10 28,0 16-45,0-8 17,0 3 22,-8-71 6,4 52-17,-4-19 1,1 1-7,3 27-38,-7-49 55,9 53 6,-3-21 0,3 32 0,-2-9 0,2 6-73,-5-22 68,5 20-23,-6-21 28,4 26 0,-2-22-6,5 23 6,-4-16 6,4 22-17,-1-3 11,2 9-17,-1-1 17,-1 2 0,0 0 5,-1 0 1,-15 7-6,5-3 17,-39 20-17,27-14 0,-20 12 5,26-15 1,-7 3-6,7-2 0,-28 15 0,23-11-28,-40 20 28,40-22-17,-35 11-11,40-16 17,-17 5 11,26-9-6,-13 4 1,13-3-1,-12 3 6,16-3-50,-12-1 11,11 1 44,-11 0-10,12-1 5,-5 1 0,8-2 5,-7 1-5,5 0 0,-13 1 0,11-1 0,-8 1 0,9-2 6,-5 2-1,7 0-5,-4 1 0,6 0 17,-6 9-11,4-3-6,-4 33 0,6-20-51,0 31-184,2-27 235,0 62 0,0-60 0,0 36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00.59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282 0 13530,'6'4'4430,"-2"-1"-3191,-5-3-276,-1 0-274,-2 0-57,-2 0-88,0 0-107,-1 0-62,-1 0 197,-7 0-382,-8 0-168,1 3-16,-30 19-12,29-7 6,-20 17 23,27-13 122,-10 26-111,11-17 11,-4 31-45,15-37 28,39 19 5,-13-28-33,29 6-319,-23-16-1468,7 0 135,-7-2 1652,37-13 0,-43 10 0,21-10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06.4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 14141,'0'-9'2240,"0"2"-952,0 7 539,0 0-1419,0 23-105,0-8-102,0 22-27,0-10-68,1 5-16,2 3-45,0 1-12,1-1-27,0-4 27,0-4-27,-1-6 0,0-6-124,0-3-106,0-7-78,-1-1 302,0-4 50,-1-7-50,0 0-73,-1-7-184,0-1 178,0-1 74,1-5-57,1 0 62,1-3 11,4-1 68,-1 0-68,4 0 67,-1 2 51,1 1-17,-1 6 0,1 3-112,-4 5-45,1 4-27,-3 3 122,4 4 124,-2 6-29,4 6-39,-3 6-5,2 19-95,-4-7-169,4 26-167,-6-23-2543,6 20-466,-5-27 3339,3 3 0,-4-22 0,-1-5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5:55.496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121 1 10097,'-9'7'2196,"3"-1"-1160,0-2-224,2-3-163,-5 5 34,4-3-49,0 1-18,0 0 39,0-1-45,1 1 1,-1 0-73,1 1-163,-1 0-151,0 1-89,0 0-18,1 0 23,0 2-16,0 0 200,-1 5-161,0-3 89,-1 10-202,3-9 118,-1 9-84,2-9-39,0 3 22,2-6 17,0 0-17,0 0 40,0 4-102,0-2 1,2 4 39,3-2-34,0 0-6,4-2 1,-2 2-6,2-2 28,2 2-28,-2-3 34,4 3-6,-6-4-28,2-1-34,-2-2 0,2 1 34,-2-1 0,3 0 0,-4-1 12,1-2 38,0 1-11,0-1-33,1 0-6,1 0 0,-1 0-6,3 0 1,-2 0-1,1-1-5,0 1 5,1 0 6,-1-1-39,0 0 33,-1-1-134,5 0 96,-4 0 16,3 0-12,-4 0 35,4 0 5,-4 0-34,6-4 34,-6 0 34,2-3-34,-4 1-6,0-1 6,-1 1 6,0 0-1,-3-1 1,2 0 39,-1-2-6,1-5-5,-1 4-34,0-6 28,-3 5 11,1-9-39,-2 7 0,1-6 11,-1 10 34,0-3-45,0 4 45,0-6-1,0 6 35,0-3-18,-1 3-55,0 1 0,-2 0-1,0 0 6,0-1-11,1 1 6,0 0 0,0 1 33,0-1-39,-2-1 5,1 1-5,-2-2 35,2 3 15,-2 0 23,1 1 11,0 0-34,0 1-5,0 0 0,2 1-45,-3-2 0,1 4 56,0-3 0,0 4-11,1-1-40,-1 1 46,1 0-46,-2 0 7,-2 0 38,0 0 51,-10 0-96,4 0-5,-8 0-117,5 0-152,-3 1-101,-2 3-157,0 2-134,-3 4-542,4 0-1542,-1 3 2745,3 3 0,7-8 0,3 2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01.3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81 16 13138,'-10'6'2285,"2"0"-901,8-6 408,0 0-1086,-13 22-95,8-11-163,-10 20 1372,1 16-1697,10-24 40,-8 31-68,12-38 51,7 6-102,2-11 192,55 0-180,-33-12 0,61-26-56,-68 6 44,20-40-83,-36 34 17,1-16-40,-9 20-67,-3 2 1,-6 1-46,-6 2 101,-7 6-2722,-37 10-1042,21 19 3837,-35 27 0,52-17 0,-1 6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02.1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37 70 14163,'-12'-1'3019,"3"0"-2229,9 1 1394,0 0-1691,-6 25-90,5-12 0,-6 22-27,7-18 44,-1 10-313,1-9-46,0 7-44,10 3 34,-3-12-46,11 7-5,-8-17-28,2-3 17,-2-1 11,0-2 67,1-1 51,23-79-169,-19 43-55,3-18 0,-2 1-102,-12 24-3982,2-3 594,-4 23 3596,-1 4 0,-1 6 0,0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03.07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68 77 19613,'0'2'879,"0"5"-571,0 9 45,-4 4 11,-1 4-39,-3 3 73,-7 17-331,5-10-201,-5 43-197,9-44-1287,1 21-2275,16-56 3971,-6-1 1821,14-30-1059,-13 16 1512,10-10-2189,-10 20-46,12 1-111,-7 6 83,16 0-49,-13 0 55,6 0 124,-10 0 27,-1 0-83,-2-1-79,1-5-90,8-15 6,-5 4 6,8-19-6,-11 15-471,1-59 303,-7 44-1803,0-46-52,-3 67 2023,-3 10 0,3 8 0,-3 10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03.8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60 1 13855,'0'10'7645,"0"2"-7443,0 15-101,-1 2-29,-1-1 209,-6 19-208,1-13-73,-2 10 22,3-18-22,0-2-258,1-3-257,1-3-364,0-3-936,2-3-1596,0-3 3411,0-3 0,2-2 0,-1-3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04.26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 87 13978,'-5'0'4604,"2"0"617,3 0-4997,28-25-101,-11 16-67,25-19 0,-16 21-39,2 2-17,1 1-644,10-1-1160,-4 4 706,-5-1 1098,-5 8 0,-20-5 0,2 6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05.10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77 5 13485,'-1'-3'3092,"-1"1"-908,2 2-1724,-4 0-62,0 1 78,-3 4-6,2 2-67,-1 5-56,1 1 645,-8 28-913,3-7-40,-2 12 62,6-5-101,4-26 431,22 6-431,-6-18-50,20-1-57,-11-2-38,2 0-135,2 0-4767,34-25 2890,-28 9 2157,28-25 0,-48 28 0,0-2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05.60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 19 7862,'-13'6'1384,"3"0"-248,10-6 8694,0 0-8743,3 0-841,5 0-128,4 0-74,5-2-44,9-2-1226,12-4-319,-7 1 1545,15 0 0,-34 5 0,8 1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06.06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55 12388,'-2'2'3450,"-1"0"958,3-2-1949,-1 0-1989,9 0-117,2-2-162,12-2-180,4-4-11,3-2-459,2 0-5434,25-2 936,-24 6 4957,15 0 0,-37 6 0,-5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07.23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57 42 15715,'-9'59'2464,"-1"-4"-1843,3-27-189,1 4-258,0-1-73,1 2-62,3 0-39,1-2 0,1 1-90,0-3-274,0 9-107,-1-10 96,-3 12 67,2-26 476,-2-30 34,4-9-197,5-34 1,1-5-6,1 6 2,0 3 1,2 2 160,3 17-3196,-2 6 3503,2 4-122,-2 6-147,1 3-134,0 2 141,8-3-24,-3 5 438,13-2 2876,-16 10-3285,15 29-207,-22-12-1,7 23 29,-13-22 16,0 10-11,-4-3-526,-33 39 420,15-30 67,-27 24 0,28-35 11,-3-1-11,10-8-56,-9-1 23,16-7 167,-8 1 68,13-1 1596,-1 8-1608,6-4-44,3 6 11,4-4 330,22 11-397,-10-3-6,48 32-79,-39-26-1763,54 25-147,-50-36 1905,30 4 0,-47-14 0,2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09.40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14 122 15266,'-7'-5'914,"1"1"206,6 4 667,0 0-841,14 0-140,-7 0 494,14 0 627,18-2-1854,-11-1 27,37-4 7,-27 0 346,47-8-329,-40 7 13,11 2 0,-1 0-137,-11 4 36,19-3 1,2 0-15,-14 0-22,17-3 0,0-1 0,-24 3 0,30-5 0,-54 10-5,11 0-23,-15 1 5,29-3 23,-30 3-45,27-2 85,-9 2-35,-9 0-5,3 0 6,-21 0-6,-4 0 5,1 0 18,-3 0-34,2 0-23,0 0-33,3 0 39,-2 0-6761,5 4-2329,-4-3 9118,2 3 0,-5-4 0,-1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5:56.324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1 10746,'0'5'2219,"0"-1"-1055,0-4 3463,0 0-4313,1 1-96,0-1-78,1 1-56,2-1-16,1 0-12,3 0-40,1 0 24,2 0-40,1 0 0,-1 0-202,1 0-611,-1-1-4922,7 0 5735,-8-2 0,1 1 0,-8 2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10.0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203 0 12343,'8'3'3837,"-1"-1"-2073,-7-2 1551,0 0-2626,-4 48-201,-2-24-45,-4 41-130,-1-33-16,0 4-67,-2 3 38,-13 46-296,-2 9-87,15-47 1,-1 3 114,-9 24 0,2-8 0,10-29 0,-16 39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11.13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61 45 22811,'35'-23'818,"-3"6"-745,-11 14 5,0 2-67,-2 1-257,19 23 212,-20-7-302,10 64 146,-31-49-51,-13 38 180,5-59 44,-4 1 17,14-11 89,1 0-21,0-2-12,0 0 11,0-4 84,0 1 129,2-3-168,2 3 207,19-1-313,-9 4-29,29 33 18,-31-14 5,11 28 5,-22-23 85,-7 15-40,-1-15 466,-34 15-231,14-28 152,-23-6 0,-3-4-353,8-4-1126,-48-10-778,72 11 1820,15-1 0,10 5 0,14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16.3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0 818 17372,'10'-2'2656,"-2"0"-1705,-8 2-88,0 0-185,0 41-84,0-15-118,0 37-6,3-24-100,0 5-62,3 4 48,0 0 0,1 9-186,6 31 1,0 3-154,-4-21 0,0 0-538,3 20 0,-2-8 566,-6-17-97,0 7 1,1 1 51,-2 9 0,1-12 0,0-2 0,-2-15 0,3 15-28,-1-16 25,2 6 0,-1 0 3,1-2 523,0 19 0,-1-1-523,-1-21-14,0 0 0,0-2-9,-1-15 18,6 43 5,-6-43 74,4 19 1,0 0-75,-2-15 0,2 13 0,-1-1 0,-3-14-11,5 50 11,-4-55-33,2 27 33,-4-42-73,5 23 73,-5-22-11,2 37 11,-4-38 0,0 18 0,0-24-45,0-2 0,0 1 6,2-2-393,0 0 426,1-4 197,19-13-158,-8-2-27,17-11 28,-10 6-11,2 3-23,5 1 61,2 3-33,52-5-56,-26 6 0,6 3 0,15 0 0,-11 0 28,17 1 7,-9 2 1,14-1 0,-16 0-8,-1 0 1,-2-3 1,14-1 0,-13 0-2,10-4-58,-6 0 0,14-1 0,-15 1 52,-6 2 3,-3 0 1,-6 2-15,-32 4 11,4 2 6,-9-1-44,51-4 44,-38 1 0,59-4-40,-69 6 85,18 0-45,-35 2 0,1 0 0,-1 0 0,0 0 6,1 0 11,11 0 5,-9 0-5,14 0-17,-16 0 5,5 0 18,-6 1-18,3 0 1,-1 1 5,13 0 17,-14-1-22,7-1-1,-13 0 35,0 0-24,-2 0 41,4 0-29,-3 0 84,4 0-90,-2 0 85,1-17-68,-3 6 84,2-25-67,-3 13-6,0-28 1,1-5-51,-1 2 154,-5-35 0,-2-4-87,-1 24-45,-1 6 1,-1 1-23,-4-2 14,-1-27 0,-1-4 53,0 5 41,6 22 1,-2-9-1,3 15-24,2 10-62,-2-19 1,0-2-6,2 6 1,-2 5 1,-1-12 0,1 11 9,-3-9-12,2 7 1,0 4-17,2 22-22,4-9 22,1 13 2,2-20 1,1-2-25,0 5 16,-6-25 1,-3 0-12,2 26 0,-5-12 0,0 0-16,4 21 5,0-16 0,0 0 22,1 15-16,-5-33-6,6 45-67,-7-32 55,6 29-27,-4-47 62,9 57-7,0-41 7,2 42-18,0-52 29,0 50 11,0-26-12,0 40 1,0-1-6,0 5-190,0-17 190,0-4 0,0 0 28,0-1 0,0 12-23,0 7 1,0-6-6,0 11 0,-1-2 0,0 4 106,-10 2-89,3 0-17,-39 7 0,20-1 6,-68 14-6,55-10 0,-11 1 0,-2-2 0,-6-1-6,-13-1-28,15 1 20,-10 0 0,-2 0 9,1 1-9,-21-1 0,5-1 14,39-4-79,-53-2 79,69 0-28,-57 0 6,56 0 0,-34 0-1,44 0 29,-42 0-6,35 0 0,-58 0-23,55 0-27,-32 0 22,37 0 50,-28 0-22,29 0 0,-40 0 0,40 0 0,-17 0-5,23 0-12,-18 1 17,17 0 0,-26 2 0,31-1-11,-21-1-6,24 1 17,-15 0 0,18-1 0,-5 1 6,8-1-1,-2-1-5,2 0 23,-2 2-12,4-1-6,-4 1-5,3 0 79,-4 2-79,5-3 28,-2 3-23,2-3 18,0 4-23,0 1 33,-3 8-33,2-7-11,-3 11 11,4-11-5,-1 5 5,3-5 0,1 1 16,0 8-16,0-3 6,0 4 22,0-4-28,0 0 39,0 0-16,0 2 55,0 27-61,0-20 22,0 39-39,0-43 56,0 34-56,1-33 39,0 30-39,0-34-5,-1 17 5,0-21 28,0 16-28,0-15 106,0 31-72,0-24 16,0 24-50,0-22 22,0 20-22,0-19 6,0 10-6,0-16 45,0 14-40,0-11-285,0 30-84,0-32-5853,17 28 6217,-7-34 0,9 8 0,-13-16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19.00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377 0 13508,'-1'15'1282,"0"-4"477,1-11 100,0 0-463,-4 0-389,2 2 702,-7 4-908,3 2 1153,-24 45-1797,-5 22 1,-3 7-212,12-28 1,-1 2-1015,-7 19 0,-4 9 0,7-14-3458,-2 0 4526,9-18 0,3-6 0,11-22 0,4-10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20.49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79 0 14471,'0'10'3893,"0"-1"-2537,0-9-371,0 0-313,-3 18-101,-1-4-100,-5 19-28,0-7 548,-4 37-683,2-3-274,-1 14-1524,1 14 168,7-50 1322,1 19 0,3-48 0,1-3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20.89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 5 16196,'-7'-2'2997,"1"-1"-1491,6 3 1206,0 0-2203,21 22-218,-8-6-78,18 20 291,14 38-498,-21-33-1,19 37-5,-29-48-89,2-1-107,-4 0-1120,3 4 66,-7-10-8581,1 7 9226,-6-21 1,-2 2-1,-1-11 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21.21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68 13463,'0'-7'2935,"0"2"-1541,0 5-211,0 0-108,24-11-325,-10 5-274,20-9-235,-14 9-123,-1 1-46,1-1-738,18 2-650,-14 2-2481,15 1-3961,-19 1 7758,-1 0 0,-9 0 0,-3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21.86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 61 14869,'0'15'2436,"0"-4"-1489,0-11 728,0 0-1395,0 61-101,0-35-78,0 47-51,0-51-50,0-3-61,0-4-242,0-3-251,0-6-124,0-3-202,0-2-1130,0-15 1864,0 0 544,-1-30 313,1 20 1765,-3-8-1978,3 25 1687,23 30-1972,-8-11-40,22 18 23,-16-22 314,24-3-454,-23-3-202,20-16 40,-33 2-936,1-65 398,-8 40-5842,-11-49 100,5 66 6386,-8-3 0,11 23 0,0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22.39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23 13 13009,'6'0'3551,"-1"0"-2050,-5 0 443,0 0-1339,0 17 291,0 2-538,0 11 802,0 33-1031,0-34 263,16 50-392,-6-58-95,13 14-79,-9-29-319,15-3 387,-10-7-572,26-43 504,-29 13-218,-1-30 0,-8-1 101,-15 21-4291,-56-12 987,21 73 3595,-35 27 0,57-23 0,7-5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22.76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20140,'6'23'1539,"1"0"-1191,-2-4-68,1 4-78,-1 2-96,1 2-66,-2 1-40,0 1-858,1 11 858,3 28 0,-4-32 0,3 13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5:57.20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63 12 11054,'0'-6'2527,"0"0"-1318,0 6-183,0 0-293,-4 0-251,3 0-163,-3 0 23,3 0-90,0 1-6,1 1 62,0 3 17,0 3 342,-1 10-465,1-1-40,-2 7-44,0-5 16,-2 10-134,-1-4-56,-1 5-112,1-8-230,-1-3-342,1 1-413,-1-5-622,2-1-567,1-5-1108,2-5 3450,0-2 0,1-2 0,0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23.33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43 21713,'40'-25'802,"-7"7"-657,-21 30-66,-1 1-51,2 2-23,0 0-5,0 1 39,-1 2 281,11 31-136,-5 14-184,2-5-190,-11 15 184,-9-53 6,-6 13 0,-3-19-89,-29 8-186,19-10-7214,-25 10-83,34-16 7572,-5 2 0,12-6 0,0-2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23.89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 9682,'3'-1'3305,"-1"0"2374,-2 1-4648,2 7-331,-1-3-291,1 8-17,-2-5 465,0 7-257,0 19-561,0-10-11,0 12 330,0 25-352,2-26-62,0 27-897,11-27 583,-6-22-2166,17 5-825,-8-15 1176,5-2-1069,-7-5 3254,-5 1 0,-5-1 0,-2 2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24.26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20 87 9660,'-10'-13'4055,"2"3"-2817,8 10-353,0 0 17,-2-4 16,4 2-168,2-4-150,5 3-56,2 0 251,14-6-1210,0-2-251,2 0-9165,5 1 9520,-22 8 0,6 0 1,-15 2-1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24.5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33 12998,'0'9'2173,"0"-2"-1405,0-7 2110,0 0-2076,6 0-141,-1 0-219,6 0-162,24-7-745,-13 1-823,21-5-1065,-18 2 2353,3 1 0,-13 3 0,0 2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25.81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18324,'2'16'2639,"-1"2"-2085,-1-3-56,0 6-99,0 1-158,0 4-135,0 2-50,0 1-22,0 2-34,0-2-140,0-1 140,0 26 0,0-33 0,0 17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26.35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17 16516,'4'-3'2448,"-1"1"-2168,-3 2 2038,0 0-1982,34-7-83,-19 5 60,27-1-83,-26 9-45,-1 7 106,11 18-168,-10-8 364,12 49-453,-21-42-29,2 27-5,-9-38 0,0-2 6,-2 2-6,-5-3 0,-2 1-22,-4-2 16,-16 6 6,11-8-487,-33 7-17,33-13-9327,-23 13 9434,31-11 1,-4 5 0,13-11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26.82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1 17692,'1'11'952,"1"-1"185,-2-10-426,0 0-302,0 19 145,-2-4 62,1 16-60,-3-10 71,1 0-157,-2-1 348,4 35-818,0-30 0,4 25 0,3-40-23,7 10-55,-2-9-2078,16 13 1091,-12-18 1065,34-10 0,-36 0 0,17-10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27.16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 45 17686,'-1'-6'1770,"0"1"-1198,1 5 441,0 0-1030,34-15-173,-15 12-112,28-12-516,-26 15-908,-2 0-3023,-2 0 4749,-4 0 0,-5 0 0,-5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27.4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68 20313,'13'-6'890,"2"2"-878,0-3-12,3 2-219,3-2-486,2 1-4040,15-4 4745,0 0 0,-8 3 0,-10 1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27.9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182 1 19944,'-83'42'2133,"13"-6"-1729,60-20-113,1 0-61,3 0-73,4 0-79,1 0-61,1-1-17,2-1-62,4-2-1686,51 6 1748,18-25 0,-9 14 0,-10-21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5:57.991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126 5 9358,'0'-2'2374,"0"0"-845,0 2-1209,-9 0 144,4 0-178,-6 1 39,5 1 33,0 1-22,0 1-140,-2 1 96,1 3 184,-1-1-11,0 3-90,0 0-179,-1 2-112,1-1 34,-4 8-118,6-9-12,-1 4-66,6-12 78,1 0-874,0-2 874,2-4 135,1 0-124,5-4-11,0 0 56,2-1-39,-1 0 212,1 1 63,-3 2-80,0 1-10,-1 1-40,-1 1 12,3 0 324,7 0-307,-5 1-39,8 0-46,-9 2-106,2 0 45,0 0 0,1 3-45,-1 1 84,-1 3 73,1 1-169,1 5-576,-2-4-583,1 5-716,0-4-1328,0-2 3215,0 1 0,-4-5 0,-4-2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30.26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107 26 13844,'-12'5'5164,"3"-1"-3803,9-4 1972,0 0-3042,-3 4-157,1 0-16,-5 8 44,1 2 191,-4 15 22,1 34-375,5-25-22,7 17 0,6-46-6,5-2-23,2-2-1035,44-6 615,-29-4-1069,49-46 1444,-63 22-564,-12-70 184,-25 67-2555,-39-22 522,10 50 2509,-30 32 0,44-16 0,-3 18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30.85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27 0 21735,'-7'96'308,"1"-12"-308,1-52-336,1-2-537,1-2-1553,2-4 2426,1-2 0,0-12 0,0-2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31.25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31 22212,'41'-17'1042,"-5"4"-661,-19 13-62,0 5-123,1 5-56,-2 6-34,0 6-5,0 2-45,-3 2-17,-1 0 12,-3 20-40,-5-7 17,-5 5-51,-28 1 18,7-25 5,-19 11-23,19-21-117,3-2-179,1-3-403,5-2-577,1-1-4443,4 0 415,4-2 5327,2 1 0,2-1 0,0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31.60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21215,'3'78'1305,"-1"-12"-1075,-2-39 11,1-3-118,2 1-45,3-4-72,2 0-6,2-5-527,18 4-7684,36-16 1271,-18-1 6940,18-14 0,-52 5 0,-5 1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31.88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54 21209,'23'-25'162,"0"3"-380,-5 19-387,3 0-873,0 2-1071,4 1-1142,-3 0 3691,-1 0 0,-10 0 0,-4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32.1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 52 15406,'-4'11'4633,"0"-3"-3726,4-8 1037,0 0-2067,33-10-275,-15 5-432,29-9-575,-23 8-1289,7-3 2694,9-3 0,-18 5 0,2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32.45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17283,'5'0'941,"0"0"191,-5 0 251,0 0-1109,1 52-134,1-25-78,1 44-57,1-38 34,0 1-39,-1-2-44,-2-3-231,-1-2-2794,0 2 3069,0-8 0,0-4 0,0-11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32.99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0 297 18660,'3'-87'3698,"3"12"-3183,5 44-73,4 4-111,4 3-34,1 6-45,1 3-90,2 5-106,-2 3-22,1 5 72,12 12-78,-16 2-269,5 43-44,-29-25-401,-21 18 0,-7 0 641,0-16 78,-43 32 147,58-51 55,1 0 39,12-9 393,3-2-376,2-2 347,2 4-391,5-1 224,16 9-270,4-5-2,39 1 0,8 0-177,-6 1-22,17-1 0,-1 1-78,-26 1-4838,10 1 1,0-1 3950,-13-3 1,31 4-1,-74-12 1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36.3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0 386 19781,'4'0'2251,"0"0"-1970,-1-1-51,-2 1 83,0-2 141,0 1 341,0 0-241,1 1-397,-1-1 499,41-12-578,-20 6 23,40-11-95,-36 13 11,6-1-12,-9 3 174,70-10-179,-36 5 199,38-6 0,3 1-76,-26 4-17,-2 0 1,14-2-1,-14 1-100,9-3 9,-3 0 0,16-4 0,-13 2-10,10-4 6,-8 1 1,-4 2 61,-19 7 33,38-1-100,-34 2 8,31-5 0,2-1-14,-9 0 5,-12 3 1,12-1-1,-14 2-5,5 1 22,7 4 1,-5 2-23,-35 5 34,51 0-34,-47-1 0,46-2 5,-33-1-5,21-2 0,-29 0 0,31 1 0,-35 2-5,46 0-23,-59 1 30,21 0 1,2 2-3,-10-1-14,25 1 0,1 1-19,-24-2 33,40 1-23,-55-1 18,54 0 5,-40 0-6,24-1 1,1 1-35,-19 0 23,26 2 1,-1 0 10,-31 0 3,8 0 1,-5-1-4,-27-2 6,15 0 0,-19 0 0,43 0-6,-28 0 9,13 0 0,0 0-3,-7 0-17,22-1 0,1-1 17,-15 1-3,21-2 1,-3 1 7,-29 1-5,41-2 0,-52 3 0,7-2 0,-9 2-5,46-6 5,-30 5-14,11-1 0,-1 0 14,-17 2 39,59 0-39,-63 0 11,55 0-11,-55 0 0,31 0 6,-34 0 5,51 0-11,-41-1-17,12 1 0,-1 0 12,-17-1-18,45 5 23,-52-2 28,47 3-28,-46-4-11,25 0 6,-35 0 5,6 2 0,-11 0-152,19 0 63,-17-1-1424,12 0-391,-22-1 1904,-10 5 0,4-3 0,-7 2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37.0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392 6 13541,'0'-3'4363,"0"1"-196,0 2-3259,0 3-135,-6 5-168,-2 8-213,-9 8-34,-3 6 197,-17 29-398,6-8-84,-14 25-269,8-1 0,1 2-303,-1 9 73,3-8 1,3-3-1855,13-17 2280,0 3 0,9-30 0,1-1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00.024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127 18 9828,'-3'0'3069,"0"0"-1932,3 0 1776,0 0-2398,-11 1-106,7 0-17,-10 1 11,11 1-27,-1 1-6,-3 1-12,1 2-56,-3 0-44,0 2-73,1 1-1,-1-1 74,-1 3-219,3-3 23,-1 1 16,4-4 12,2 0-23,-1 1-17,2 0 1,0 1-23,1 2 5,0 1-21,0 1 32,0 6 24,0-3-35,3 3 6,0-5-33,4 0 28,2 1-29,12 14-38,-6-11 33,8 9-6,-10-15-56,7 2-27,-5-4 22,14 4 67,-11-8 0,6 0 5,-7-4-5,8 0 6,-6-1-62,14 0-28,-13 0 39,5 0-5,-9-3 5,-1 0 39,-2-2-33,0-1 33,-2 1-5,6-5 11,-5 1 0,2-2 0,-5 2-5,1-4 10,-4 3-5,1-4 6,-5 5 55,-1-6-61,0 2 0,-1-4 6,0 4 28,0-3-29,0 3 1,-1-3 33,-1 5-39,-3 0 0,1 0 0,-2 0 34,2 1-23,-3-4-11,2 4 33,-3-2 12,2 4 39,-4-3-17,2 2-5,-4-1 16,4 3 6,-2 2 23,0 1-18,0 0 7,-2 0-6,1-1-84,-3 1 72,-6-4-72,3 3 38,-6-1-44,6 4-84,-2 1-73,1 1-151,-1 0-17,-1 2-218,1 2-336,1 4-3731,-5 9 532,8-5 4078,-3 7 0,12-13 0,2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38.5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446 17 17512,'9'0'3137,"-2"0"-2331,-7 0-82,0 0-355,-30-7-10,13 5-85,-28-5 308,-5 24 1,-1 6-387,-2 0-26,-19 29 1,5 6-143,37-16 22,3 6 1,8-1-45,24-15-46,29 6 1,9-2-224,2-8-1364,28-1 0,1-6-3089,-18-18 4716,32-7 0,-64 1 0,-8-2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38.92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131 15 16247,'6'-8'1741,"-2"2"-413,-4 6 1181,0 0-1999,-24 65-22,10-30-85,-21 54-157,16-48-156,0-1-90,4-3-1468,0 11 1468,29-40 0,-15 16 0,20-38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39.2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79 22582,'23'-43'1764,"-4"8"-1512,-14 34-28,1 1-45,1 7 56,2 3-33,1 11 90,14 35-270,-7-17-16,13 42-29,-14-42-1249,4 9 1,0-1-342,-2-10 1613,16 38 0,-28-64 0,0 4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39.55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 72 17272,'-1'4'3131,"0"-1"-387,1-3-2385,22-8-130,-5 1-94,22-7-18,-10 4-27,6 1-90,2 2-1876,22 1 1876,22-2 0,-30 3 0,5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39.9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24 16504,'-3'0'2521,"0"0"391,3 0-2659,30 0-113,-11 0-51,27 0-55,-16 0-34,1 0-6,4-1-1361,15-3 1367,6-4 0,-16 3 0,-8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41.1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456 21 15978,'0'-6'2766,"0"1"-1718,0 5-443,0 0-191,-10-5 124,5 4-40,-10-3 909,-28 4-998,12 5 240,-51 14-425,34 3 23,-17 13-18,22-4-70,9 15 1,4 3-160,3 0 95,10 17 1,12-2-112,18-32-18,18 23-90,-4-45-604,26-4-515,-7-4 1243,21-11 0,-1-1 0,-21 5 0,46-13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42.29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282 2 23870,'-29'-1'627,"0"2"-459,6 6 28,-3 4 28,0 5-45,0 2-67,1 0-44,-3 10-57,-6 38-11,14-28-17,4 44 12,23-63-315,41 34 275,-19-37-61,29 13-34,-28-22-230,13 0 247,-11-3 45,6 0 55,-18-2-167,1 1 5,-13-2 163,6 0 27,-11-2-223,12-23 218,-9 12 50,9-37 29,-13 34 38,3-12-16,-5 20 291,0-4-274,-1 6 229,-13-3-347,3 7-291,-44 12-421,31-2-6463,-40 19 118,45-15 7057,-6 7 0,18-15 0,4-1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43.4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247 29 12118,'5'-14'9063,"-3"9"-8363,2-4-5,-4 9 476,0 0-791,0 7-94,-5 4-84,-2 11 195,-29 50-330,11-21-165,-10 30 0,-1 2-142,10-14 58,2-6 0,3-5-440,10-20-5299,-4 12 948,8-29 4973,-2 9 0,9-30 0,0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43.79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24816,'32'46'662,"-2"-3"-517,-15-14-38,2 5-57,0 0-28,1 4-22,2-1 0,-2 3-72,1-3-461,5 17 74,-8-16-9372,8 43 8082,-18-49 0,2 15 1,-8-41-1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44.08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82 21931,'92'-29'-515,"-12"6"-274,-47 21-1172,9-3-2598,-3 0 4559,6-4 0,-22 5 0,-6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00.640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3 8 15575,'-2'-4'2061,"1"1"-1703,1 3 426,0 0-498,2 0-157,4 0-56,3 0 17,5 0-51,2 0-39,0 0-39,1 0-258,-1 0-471,-1 0-761,-1 0-684,-1 0-1041,-2 0 3254,-1 0 0,-6 0 0,-1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44.7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29 60 15227,'12'-2'2313,"-3"0"-744,-9 2 257,0 0-1597,-7 65-111,4-35-73,-7 52-45,5-52-23,-1-2-61,1-3-1411,-2 3 1378,4-17 1421,0-34-884,4 8-28,2-25-39,2 36 57,1 1-7,6 3-112,1 0-89,6 5 89,36 14-213,-17-5 51,27 13 5,-28-16 1,11 0-113,-12-6 208,28-20-225,-38-2 26,0-34 0,-6-8-31,-13 10-1725,-1-17 0,-4 6-1457,-6 35 3182,-8 5 0,6 24 0,-2 10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46.5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313 13 9839,'-11'1'1148,"1"0"-745,7-1 303,1 0 980,-3 1-499,2 0 1463,0 0-2029,0-1 360,0 0-914,2 1 863,-1 2-549,0 0-62,-2 2-22,2-2 274,-2 0-442,2 0 129,-3 0 72,3 1-201,-1-2-106,0 1-7,3-2-940,0 0 884,-2-1 35,-1 1-6,-1-1-17,0 2 22,2-1-28,-1 1 146,1 0 897,0-2-561,0 1 252,-3-1-672,0 0 6,-4 1-6,2 2 11,-1 1 6,-1 2 302,-20 24-263,10-12 17,-15 19 11,17-16 17,2 2-62,0 1 22,-1 14-72,5-8-11,1 11-1,5-13 35,3 37-40,7-29-28,42 50 5,-18-65-350,25-7 1,1-9 182,-18-16-51,36-14 157,-52 6-112,23-45 146,-23 26 72,2-25 1,-5-3-68,-10 14 101,-9-18 0,-5 2 50,-8 23-123,-29 4 1,-9 11-662,1 29 187,-1 4 1,1 6-1206,7 22-8135,-7 30 8787,20-19 0,5 4 0,20-31 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48.45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52 15149,'0'6'5187,"0"0"-3888,0-6 2874,0 0-3949,5 0 11,3 0-22,9 0-51,5 0-33,7-3-34,6 0-39,5-4-22,5-1 5,4-2-33,0 2-146,41-4-62,-45 7-2106,25-3 2308,-74 13 0,6-4 0,-16 3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48.85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324 17 19697,'2'-9'2599,"-1"1"-2028,-1 8 790,0 0-1019,-17 48-1,3-14-49,-16 44-136,7-23-114,-9 13 1,-4 8-3180,4-7 1,0 1 391,-2 1 0,2-4 2745,-9 21 0,38-83 0,2-3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49.19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24546,'24'52'185,"1"-1"0,-2-3 0,-3-4-95,-6 3-46,3 1-44,0-2-22,1-2-208,0-2-7763,14 47 2258,-18-44 5774,7 31 0,-22-62 0,0-6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49.4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1 171 22419,'55'-30'160,"0"0"1,-3 1 0,-6 5-251,0 7-846,0 1-1863,-3 5-2243,-4 4 5042,-4 3 0,-18 2 0,-5 1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50.1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104 84 18162,'10'-11'1502,"-2"1"-864,-8 10 1014,0 0-1086,-1 32-224,-4-14-225,-2 27-66,-4-19-1,-8 12-475,-12 14 251,11-17 79,-4 0 44,21-31-21,2-2 195,1-1 112,0 0-50,2 1 0,4 2-45,3 1 235,28 12-336,-19-10 571,26 9-610,-33-14-39,14-4-45,-11-6 342,29-31-169,-26 18 29,22-31-96,-28 30-16,5-8-6,-5 5-45,11-45 45,-14 37-465,7-42 17,-15 63-8592,0-4 9040,1 18 0,-1 0 0,2 1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50.84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25 14992,'6'4'4000,"-1"-1"-3009,-5-3 2162,0 0-2800,2 0-196,1 0-28,4 0-12,4 0 40,4-1-23,6-1-5,3-2-50,4-1 21,39-4-83,-6 4-17,3 0 118,-26 20-62,-34-3 112,-24 77-129,7-45-36,-9 21 0,-2 1 2,5-18-140,0 8 1,2-1-280,6-17-420,-3 23-320,13-45-4229,-3 3-2195,2-8 7578,-4 2 0,4-10 0,-1-1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51.1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0 188 18582,'0'-13'2801,"0"2"-1585,0 11 436,0 0-1557,69-38-95,-35 22-12,10-7 1,1 0-173,-7 10 184,54-11 0,-57 15 0,36-8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7:52.32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275 0 11413,'-11'28'9830,"8"-13"-6089,-17 22-3584,13-20-28,-1 2 0,0 1-11,0 3-29,0 2 7,1 5-1,-2 3 11,-2 2-33,-3 1 22,-20 31-156,11-25-4438,-30 41-2670,36-57 7169,-11 11 0,24-33 0,2-2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01.374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78 1 10674,'-8'0'1865,"3"0"-874,5 0-151,0 0-17,-2 0-16,1 0-39,-1 0-158,1 0-95,1 0-50,-2 0-84,2 0-123,-2 1-34,1 4-33,0 2-12,-1 5-17,2 0 1,-2 4 44,-1 17-207,0-13-56,-2 12-191,2-18-1254,-3 3 45,2-5-359,-1 4-856,-1-6 2671,0 0 0,2-4 0,0-1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02.202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99 1 11474,'-2'0'1524,"0"0"1999,2 0-2873,-19 20-146,12-9-151,-15 16-34,16-15-179,-2 2-67,2-2-57,-2 0-10,3-1 11,0-3-12,0-2-5,3-1-184,0-3-130,2-1-638,0-1 952,0-3 17,0 1 39,2-4-45,1 0 84,4 0 79,0-2-6,2 0-17,0 0 28,0 1-72,1 0-7,2 1 12,0 2 124,0 1 117,8 2-207,-6 0 44,9 1 12,-11 2-90,3 2-11,-4 2-96,0 2-5,-1 0-73,0 0-106,0 2-174,0-1-403,-1 1-415,1 1-402,-1 2 1573,3 4 0,-6-7 0,0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03.626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86 94 9794,'-7'6'2958,"1"-1"-1961,6-5 397,0 0-940,-8 5-62,4-3 84,-6 5 140,5-3 23,1 1 357,-3 3-597,2 0-35,-1 4-51,1-2-21,1 1-124,0 1-23,-1-1-66,2 1-12,1-1 5,1 1 29,1 0 34,0 0 33,0 8-96,0-4-44,0 4 23,3-5-40,1-2 17,2-1-22,1-1 55,1-2-22,6 4-39,-2-5 0,5 4-5,-3-6-68,0 0 45,2-1-6,0-2-16,2-1 44,1 0-38,1-2-29,1 0 73,0 0-67,12-6 16,-8-2 18,9-7 33,-12 2 0,0 0 0,-3 1 5,-1 0 1,-2 2-1,-3 1-5,0 1-5,0-3-1,-5 2 6,2-3 6,-6 3 27,1 0 1,-4-2 5,1 0-28,-2-1 23,0-1-23,0 0 40,0-1-18,0 1 12,-13-14-39,4 10 38,-11-9-38,7 12 67,2 2-6,-1-1-17,0 2-44,-1 0 44,0 0-5,-1 1 28,-1 0-28,-1 1 100,-10 1-49,5 3-40,-8 1-56,6 4-40,-3 0-88,0 2-108,-1 3-111,3 3-2073,-5 12-1719,12-2 4139,-2 12 0,14-16 0,2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04.139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0 12152,'0'11'1300,"0"-2"-455,0-9 1172,0 0-1569,1 1-39,2 1-84,2 0-113,4-1 7,1 1-85,1-2-16,2 1-57,1-1 1,1 0-62,1 0-78,0 0-90,-1 0-168,-2 0-236,-2 0-385,0 0-617,-3 0 1574,-1 0 0,-3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06.8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28 14449,'5'0'2509,"-1"0"-1697,-4 0 757,0 0-1088,12 0-100,-3 0-62,12 0-100,-4 0-102,3 0-50,2 0-61,2 0 56,2-1-62,1 0-303,-1-2-598,0 0-1581,-3-1 2482,1-3 0,-12 4 0,0-2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04.756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26 12 11463,'0'-2'1910,"0"0"1031,0 2-2448,0-4-12,0 4-150,0-4 458,0 4-351,0 8-1,0 0-101,0 10-84,0-1-95,0 5-45,0 3-79,0 1-22,-1 1 12,-1-1-23,-1 0-95,0-2-269,0-2-499,1-3-857,-2-3-812,1-4-817,1-5 3349,0-3 0,2-3 0,-1-1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05.361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91 1 15328,'-24'22'2257,"3"-2"-1730,12-5-169,1 0-100,0-1-34,1 0-128,1-3-80,2-3-16,2-2-89,1-4-259,1-1-475,0-1 823,0-3 39,3-1-28,1-4-5,4-1 55,0-1 40,1 0 22,0 1 40,0 2-1,1-1-33,1 1 0,0 1 34,1 3-6,1 1 151,0 2-68,1 0 24,0 3-52,1 3-44,1 4-11,0 3-73,1 3-33,-1 0-51,-2 2-107,-1-1-268,-3 0-823,0-1-1228,-2 2-2755,-2-2 5181,-2 1 0,-1-8 0,-2-3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06.459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61 39 15143,'-15'13'1983,"1"-2"-1417,12-4-169,-2 1 18,0 3 0,0-1-118,0 3-96,-1 0 40,2 2 0,0 1 33,2 0-50,0 0-39,1 0-34,0-2-84,0-1 23,0-1 55,0-2-94,2 2 10,1-2-5,3 1-44,9 5-1,-2-3-11,6 4 5,-2-6 1,0 1 39,3-1-45,2-2-6,1-1 6,0-2 34,2-2-34,-1-2-95,-1-1 5,0-1 28,-3 0 6,-1-1-39,-2-3 28,-2-1 61,0-4-44,-4 0 50,-1 0 0,-2-1-6,-1 0-44,-1 0 44,0-1-50,-2-1 45,1-3-61,-3 0 60,0-2 12,-1 1-50,-1-2 50,0-7 0,0 6 0,-4-6 45,-2 7-6,-14-8-34,1 7 79,-7-7 68,5 11 32,-2 1-38,-1 2-28,0 1-46,-2 4-72,0 3-56,1 2-448,-5 1 1,9 4-545,-2 4-1148,10 5-739,2 4-2728,3 1 5663,-1-1 0,6-7 0,0-4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07.181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14 1 7386,'-8'1'1237,"3"0"-161,5-1 2318,0 0-2610,0 5-5,0-4-169,0 4-66,0-5-68,0 0-78,1 0 44,3 0 51,2 1-68,3 0-83,2 1-112,1-1-163,1 0-62,2-1-5,0 0-218,0 0-415,-2-1-436,-1-1-287,-3-1-761,-1-1-1809,-5 1 3926,-1 1 0,-2 1 0,0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08.354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299 386 11368,'-2'-1'2722,"0"0"-1462,2 1-352,0-3-309,0 0-151,0-3-145,0 3 27,-1-1 112,-1 1-27,-2-3-168,1 1-73,-2-1 94,1-1 40,-2-1-72,0-3-52,-3 0 91,-1-4 139,-10-9-252,3 3 46,-8-8-74,6 9-39,2 0 23,2 2 11,2 2-45,3 3-17,0 2-56,1 1 17,1 0-22,-1 1-1,1-1 1,0 1 22,0 2-28,3 0 5,0 2 1,1 0 0,-1 0-6,3 1 11,-2 0-11,2 3 5,-1 0 23,2 1 12,-1 0 39,2 0-124,-1 0 73,1 4-22,0 0-6,1 7 28,1-1 0,2 1 11,0 2 0,0-1 11,0 3-44,1 0 50,-2 2-50,1 1 5,0 1-11,-1-1 0,-1 0-34,0-1 1,-2-1-35,1-4-16,-1-1-196,0-2 196,0-3 5,0-2-22,0-3-403,0-1 364,-3-5 23,0-4 27,-5-7 6,1-5-11,-2-2 89,1-2 6,2 0 0,1 2 51,0 0 38,3 3 18,0 3 139,2-4-134,0 8-33,0-3-35,4 7 24,3 2 16,4-1 56,3 3-23,3 2-50,2 1-11,2 0-11,2 2-6,1-1-11,-1 1-22,0 0-12,-1 0-50,-3 1-240,-2 1-1491,3 7-1881,-8 2-1883,0 4 5551,-8 0 0,-3-6 0,-1-3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15.003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67 60 15098,'-17'21'1395,"2"-3"-807,12-12 0,0-1-84,-1 2-101,0 0-38,1 2-40,0 0-17,-1 2-90,1 0 34,0 0-39,1 0-73,1 0 78,0 5 18,1 1-130,0 2-28,3-3-27,2-4-18,5-1-21,2-2-7,1 0 46,0-2-29,1-1-16,0-2-6,1-1 33,1 0-27,0-1 39,1 0-45,0 1-79,16 1 34,-13-2-145,11 1 33,-15-3 28,7 0 101,-5-2 28,4-1 6,-7-2-6,2-4-6,-4 2-33,1-2 34,-6 4-34,-1-1 33,-2 1 6,1-1 11,-1-1-5,0-3-1,2 0 1,0-1-6,1-2 11,0 1-5,0 0-1,-2 0 46,0 3-29,-2-5 17,-1 6-33,-2-5 33,-1 6-33,0-2-1,0 0 29,-1-1 11,-3 0-12,-2 1-27,-2-1 33,-1 0 0,-2 1-11,-1-1-22,-1 0 123,0 2-17,-1-1-40,0 1 46,-1 1-34,-1 1-17,1 1 34,-2 0-11,0 2 27,1 1-89,-1 1-28,1 1-61,-1 0-191,-12 2-40,6 3-200,-9 2-628,7 3-1054,2 2-1142,-1 4-2055,3 1 5371,4 1 0,8-7 0,3-4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15.837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16 1 9682,'-5'10'5035,"1"-1"-4609,4-9-51,-3 2-55,3-2-102,-3 2-16,3-2 1612,0 0-1578,2 1-136,2-1-10,3 2-84,2-2 66,2 1-27,0-1-39,2 1 5,3 0-73,-3-1-195,3 1-326,-7 0-402,0-1-220,-1 0-374,-2 1-1009,-1 0 2588,-2-1 0,-1 1 0,-2-1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16.191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72 14516,'35'-40'1210,"-8"8"-527,-27 32-246,0 0 17,0 3 16,0 3-16,0 4-51,1 3-156,3 3-135,0 1-39,3 9-444,-1-5-788,-1 4-773,0-8 1932,-3 1 0,0-8 0,-1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17.103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3 0 17972,'1'4'1288,"0"1"-912,-1 2-24,0 3-55,0 2-101,0 0-50,0 3-23,0-1 0,0 3 23,0 0-62,0 2-23,0 1-10,0 0 10,0 2-10,0 1-18,0-1-27,0 1 27,0-1-27,0-2 0,0-1-6,0-2 0,0-3 0,0-2-62,0-3-369,0-4 89,0-1-772,0-2-488,0 0-1042,0-1-2671,0 0 5315,-2 0 0,2-1 0,-2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17.591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 9 18604,'32'64'1177,"-4"-11"-992,-20-41-23,0-1-66,0-2-7,-1-2-27,1-3-6,-2-1-56,1-2 0,-1-1 17,1 0 67,1-2-17,2-3 5,-1-5-60,1-5-12,1-2-1641,4-19-689,-5 12-1154,1-11 3484,-8 19 0,-2 9 0,-1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07.1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 18576,'0'-6'1250,"0"0"-740,0 6 458,0 0-705,0 50-151,0-19-112,0 43-117,0-29-566,0 0-812,0 10-3519,0-6 5014,0 1 0,0-25 0,0-7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19.034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39 30 18526,'-2'5'1233,"0"0"-948,1 2-16,0 1-6,1 3-67,0-1-5,0 3-51,0 1-34,0-1-5,0 3-6,0-3 84,8 12-128,-3-11 5,8 9-23,-7-14-27,0 1-1,1-3-77,8 6 21,-5-7-38,6 4 21,-8-7-10,2-1 44,1 0-22,1-2 6,1 1 44,2-1-50,1 0-78,6 0 72,-5 0-27,4-2-62,-7 0-129,3-4 229,-5 1 18,6-5 27,-10 5-61,4-5 5,-6 4 6,3-9 56,-3 6 0,0-6-11,-3 8 11,-2-2 0,0 1 0,-1-1 11,0 1-5,0 1 84,0-3-90,0 2 44,-2-5-4,-1 3 88,-8-5 51,3 5 29,-6-2-74,4 5 45,-7-2-112,3 2 73,-15-3-112,10 5 28,-8-2-56,7 3-56,-3 0-11,1 1-90,0 2-173,0 0-286,3 4-649,0 4-1088,2 7-1422,-1 11 3775,-2 14 0,10-17 0,-1 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19.934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3 22 11306,'-1'-12'2499,"0"3"-1710,1 9 847,0 0-1182,1 1-74,1 1-4,1 1-113,2 1-78,0-1-45,1 1-129,-1-1 45,1 0-45,0-1-5,1 0-6,1-1-90,1 0-72,1-1 38,1 0-133,-2 0-174,1 0-247,-1 0-128,-2 0-41,1 0-373,-3 0-472,-1 0-1221,-1 0 2913,-2 0 0,-1 0 0,0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20.702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5 11570,'3'0'1003,"0"0"-886,-2 0 23,0 0-50,1 0-79,-2 0 56,2 0-67,-2 0-67,1 0-555,1 0 331,0 0 16,1 0 303,-1 0 566,0-1-207,-1 1 666,0-2-421,-1 2 3547,0-1-4011,0 3 68,0 1-35,0 2-10,0 2-23,0 2-12,0 0 7,0 0 38,0 2-100,0 1-28,0-1-28,-1 3-40,1-2-5,-1 0 6,1 0-6,0-1 6,0 0-6,0 4-112,0-5-706,0 3-348,0-8-3381,0-2 492,0-2 4055,-1-1 0,0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21.547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 10 10959,'3'-5'2381,"0"0"-1592,-3 5 4796,0 0-5283,0 48-78,0-29-11,0 39-51,0-40-38,0 2-7,0 0-38,0 1-7,0 1 12,0 0 28,0 8-106,0-8 0,0 4-1,0-8 6,0-3 6,0 8-17,0-8 0,0 3-129,0-9-117,0-2-258,0-4-655,0-1-4336,0-2 5495,0-5 0,0 4 0,0-3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21.973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16 16 14163,'-8'-9'1165,"1"2"51,7 7 531,0 0-1147,7 28-96,-1-14-101,8 22-78,-2-21-79,0 0-39,0-2-44,1-1-96,-1-2 28,1-3-39,0-2-56,0-2 0,0-2 45,5-1 33,2-9-78,0-1-1047,4-16-1384,-11 1 2431,5-15 0,-11 21 0,-1-3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23.217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57 52 11256,'-3'0'2347,"1"0"39,2 0-1607,-6 15 27,4-7-100,-6 12-140,7-9-96,-1-1-83,1 3-85,-1-1-83,1 1 44,0-1 78,0 6-234,1-5-29,0 5-28,0-7 1,0-2-46,0 1 1,0-2 0,2 0-6,2 0 11,2 0 39,3 0-50,0 1 28,2 2-22,1-1-1,1-1-5,0 0-39,0-2-6,0 0-100,7-3 111,-3-2-27,5-1 55,-5-1-44,6-3 10,-4-1-44,4-5 45,-8 0 39,-2-1 0,-1-1 17,-3-2-17,1 1 0,-3-3-6,1 1 6,-3-3-11,1 1 11,-2-1 11,-1 1-5,0 1 39,-1 2-40,-1-1 1,-1 3 44,0-8-44,-1 6 28,-3-6-29,-2 8 40,-4-2-39,0 2 50,-1 1-51,-1 2 40,-1-1-17,-2 4 6,-9-3 94,3 4-10,-19 0-118,15 3-22,-10 1-124,11 2-201,-1 4-252,3 4-824,1 6-1271,2 2-1194,6-1 3888,1 0 0,8-8 0,1-3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23.768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0 12191,'0'7'3254,"0"-2"-2290,0-5 1652,0 0-2224,3 0-117,2 1-46,2 0-83,3 1-12,1 0-83,2-1-46,0 1 46,8 1-51,-6-2 0,6 1-34,-9-2-156,-1 0-258,0 0-275,-3 0-521,-2 0-229,0 0-515,-1 0-617,0 0 2605,-3 0 0,0 0 0,-2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24.183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13 16 13782,'0'-9'1916,"0"2"-1177,0 7 2112,0 0-2526,0 3 17,0 2-68,-1 3-78,0 2-106,-1 2-46,0 2-4,0 0-7,2 2-33,-2 6-151,2-6-258,-1 7-761,1-11-7092,0 9 8262,-1-10 0,1 2 0,-1-9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24.950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12 7828,'0'-6'2448,"0"0"-981,0 6 5765,0 0-6611,0 3-189,0 1-130,0 5-84,0 1-50,0 3 6,0 1-12,0 2-27,0 1-23,0 1-34,0 0 0,0 2-33,0-2-45,0 1 39,0-1-39,0-1 0,0 0 0,0-3-33,0 0-62,0-2-17,1-1 16,0 1 46,1-3-23,0 2-22,1-1-179,-1-1-247,-1-1-285,1-2-3429,-1-1 370,1-3 3865,-1-1 0,0-1 0,-1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25.432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3 0 12332,'-1'3'1909,"0"0"-452,1-3 637,0 0-1321,2 29-139,2-15-74,3 22-135,1-23-111,1-1-96,0-1-44,0 0 83,6 2-178,-2-4-79,2 1 0,-2-6-6,-2-2 6,1-2 39,5-1-39,-3-5-16,4-3-326,-5-5-464,-1-3-1250,0-2-7775,3-17 9594,-4 10 1,0-2 0,-7 18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13.7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1 515 12724,'6'0'1450,"-2"0"-811,-4 0 1943,0 0-1933,2 0-72,-1 0 572,1 0-679,-1-1-117,-1 0-95,1-1-85,-1 0-66,1-1-51,1-3-12,1-1 1,2-3-11,-1-2-34,0-2 45,0-2-40,2-1 29,-3-2-34,1 1 11,-1-4-5,-2 1-46,0-11 29,0 7-22,-1-6 27,1 10 6,-1 3 0,0 2-6,0-1 1,0 5 5,0-1 0,0 8 0,0-2-6,0 4-27,0-3 27,0 3-5,0-3 11,0 1 0,0 0 11,0 2-5,0 0 33,0 2 28,0 0-61,0 0-12,0 1 6,0-2-34,0 1 29,0-2 5,0 0-6,0-2 6,0 0 0,0 0 45,0-2-39,-1 3-6,1 0 5,-1 3 79,1 1 39,-1 0-78,5 0-34,0 0-22,7 0 17,0 0 39,8 2-1,-3-1-44,8 1 28,-8 0-16,14-2 44,-9 1-56,10-1 0,-13 0 0,2 0 0,-2 0 0,0 0-23,-1 0 23,0 0 0,-1 0 51,8 0-51,-7 0 0,12 0-6,-13 0 12,4 0-6,-6 0 22,3 0-16,-3 0-12,9 0 6,-10 0 0,4 0 6,-7 0-6,1 0 0,-1 0-6,0 0 0,-1 0 1,1 0-34,-2 0 39,6-1 5,-3 0-5,5 0 0,-2 0 0,1 1 0,2-1-5,2 1-40,1-2 45,1 1 0,0 0 5,0 0-5,-2 1 0,-2 0 6,-2 0 0,2 0 38,-5 0-44,0 0-5,-4 0 5,-1 0-6,0 0 12,5 0-6,-3-1-34,5 1 34,-3-1 0,-1 0 11,2 1-5,8-1-12,-3-1 1,9 0 5,-7-1-6,1 0 6,0-1-5,-2 2 5,0 0-6,4 1 6,-4 1-6,8 0 6,-10 0 6,10 0-12,-12 0 6,4 0 0,-7 0 0,-1 0 6,-1 0-6,3 0 0,-3 0 11,6 0-11,-5 0-11,8-1 5,-6 0 12,10-2-6,-7 2 11,4-2-5,-5 3 5,8-1-5,-4 0-6,11 0 5,-12-1 1,6 1 5,-8 1-11,2-1 6,-2 0-6,6-1 0,-5 1 0,1 0 0,-5 1 5,-2 0 18,-1 0-23,1 0 0,-3 0 0,0-1 0,-2 1 5,1-1-5,0 0 6,3 1-6,-1-2 67,5 2-33,-5-1-34,3 1-6,-3 0 6,2 0 0,-1 0 17,1 0-17,0-1 0,-1 1 0,1-1 5,0 1-5,-2 0 6,0-1 0,0 1-6,-2-1 5,0 1 1,0 0-1,0 0-5,-2 0 34,1 0-34,-3-1 34,3 0-46,-2 0 12,0 0-5,-2 1 5,0 0 0,-1 0-11,2 0 11,-2 0 980,1 0-974,0-1 0,0 1-1,2-1 1,1 0-6,-1 1 5,1-1-5,-1 1 6,0-1-6,-1 1 6,0-1-6,-1 1 11,0 0-6,-1 0-33,1-1 6,-1 1 22,2 0 6,-2-1-1,2 0 1,0 1-1,0 0 18,-1 0-12,0 0 11,0 0 505,-1 0-527,1 0 33,-1 1 12,0 2 17,0 0 5,0 1-28,0 0-5,0 1-1,-1 0-10,1 0-18,-1 1 1,0 0 22,0 8-28,-1-6 34,0 7-23,0-7-11,1 0 45,0 1-23,-1 1 12,2-1-34,-2 0 5,2 0 1,-1-1-6,1 0 11,0 1-11,0-1 6,0-1-1,0 1-5,-1 1 6,1 0-1,-1 1 1,0 0-6,0 1 0,-1 0 0,2 0 22,-1 0-22,1-2 0,-1 1-39,1-1 39,-1-2 0,1 0 0,0-4 0,0 1 6,0-2-6,0 2 5,0-1 1,0 1-6,0 0 0,0 2 6,0-1-12,0 6 6,0-4-6,0 3 1,0-4-23,0-2-45,0 0 6,0-1-6,0-1-22,0 1-129,0-2-168,0 1-353,-1-1-185,1 1-806,-3 1-2471,1 0 4207,-3 1 0,3-2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26.533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17 101 10769,'-3'-5'3596,"0"1"-2274,3 4 1865,0 0-2521,-3 0-162,1 0-128,-1 0-97,2 0-43,0 1-40,1 3-6,-1 3-22,1 4-28,0 1 67,0 5 17,0-1-33,0 4 28,0-1-74,0 0-38,0 1 27,0-1-44,0-1-12,4-2-50,1-1 51,3-2 33,2-1-68,0-3-38,-1 0-12,7 0 6,-5-3-61,4-1-34,-3-4 95,0-1-6,2 0-28,15-6-33,-9 0-17,12-9-61,-15 2 44,6-10 95,-8 7 6,4-8-5,-10 7-23,-2 0 28,-1-1-51,-2-2 46,-2 0-35,-1-1-38,-1 0-17,-3-8 56,-3 9 33,-2-6 0,-4 10 6,0 3 0,-1 2-28,-1 3 28,-1 2 112,-1 3-112,-2 3-207,-9 0-57,5 4-66,-5 3-264,10 7-402,3 2-1189,1 3-621,4 3-1137,2-1 3943,3 2 0,2-12 0,1-3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27.017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1 12701,'1'5'2397,"0"0"-1455,-1-5 1387,0 0-1830,2 0-84,2 0-124,2 0-101,2 0-66,1 0 16,1 0-73,2 0-62,-1 0 51,1 0-56,-1 0-442,5 0-528,-5 1-816,1 1-779,-5-2 2565,-2 0 0,-3 0 0,0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27.357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1 17574,'51'60'-2458,"-11"-9"0,-40-43 1,0-2-1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28.633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25 10 13149,'0'-4'2588,"0"1"-1440,0 3 1737,0 0-2314,0-2 420,0 2-560,0 1 1,0 4-135,0 4-112,0 3-45,0-1 45,0 4-73,0 0-51,-1 0 1,-1 2-23,-1 1 45,-1 1-84,2 2 23,-1 0-18,-1 11-5,3-9 0,-2 8 0,3-13-145,-1 8 33,1-11-34,0 5-151,0-13-207,0 0-57,0-3-155,0-1-387,0-2-4527,0-1-2625,0-6 8255,0-1 0,0 0 0,0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29.131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9 0 15535,'-5'2'1361,"2"0"-134,3-2 1641,0 0-2437,3 45 17,0-26-106,5 35-28,-1-37-129,2-2-45,0-1-56,0-2-12,1-1-72,-2-3 0,0-4-33,0 0 33,0-3 84,4 0 67,2-10-106,0-1-6,-1-10-39,-4 2 0,-1 0-78,-1-2-40,0 2-123,-2 0-156,0 4-63,-1 0-72,-2 5-359,1 2-1047,-1 2-7174,0 0 9112,-1 1 0,-1 1 0,0 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36.781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5 0 20112,'2'0'1013,"0"0"-10193,-2 0 9180,-4 0 0,3 0 0,-2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38.951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217 0 14930,'3'4'2028,"-1"0"-757,-2-4-363,0 0-118,-17 3-197,9-1-134,-13 2-128,13-2-96,-2 0-33,1 2 10,-3 3-72,0 0-38,-2 5-63,-1 2 28,-7 13-67,5-7 56,-6 19-56,12-18 40,0 9-35,6-9 1,1 0-6,2 0 0,1 0 5,1 1-5,0-1 0,1 0 34,4 1-28,3-2 55,12 11-10,-3-9 10,8 8-33,-5-10 6,1-1-34,2-2-51,1-2 46,-2-3-96,2-3-50,-1-3 22,14-3 129,-8-2 17,9-3-17,-11-3 0,-3-1-11,0-3-23,-2-1-5,-3 0-85,4-7 68,-7 4 11,3-5 6,-8 4-51,2-8 45,-3 5 17,1-7 28,-4 9-5,-2-1 5,-1 2-6,0 0 6,-2 2 0,-1 0 34,-1 1-29,0-5-5,0 2 0,0-5 6,-2 4 16,-8-14 23,2 11-45,-7-8 6,5 13 83,-7-4-55,1 3-6,-5-2-22,3 6 78,-2 2 56,0 1-16,-3 0-119,0 1 1,-1 1 39,-1 1-40,-10 0-38,7 2-343,-19 0-112,18 3-1959,-19 13-745,20 0 3192,-12 19 0,24-19 0,1 3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39.502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 0 9587,'11'4'2722,"-3"-2"-1030,-8-2 4228,0 0-5808,2 0-5,0 0-29,3 0 34,0 0 17,5 0-12,3 0-16,3 0-45,4 0-50,2 0 55,2 0-61,-2 0-5,0 0-426,3 0-141,-9 0-700,0 0-676,-12 0 1948,-8 0 0,3 0 0,-5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39.796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 0 19064,'2'38'1036,"-1"-3"-924,3-11-112,0 2 0,-1 1-576,0-1-1324,0-2-1309,0-1-5439,3-5 8648,-2-4 0,0-7 0,-3-4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40.379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1 15227,'3'5'1221,"-2"-1"-381,-1-4 1088,0 0-1671,25 3-106,-10-1 51,24 3-96,-16 0-33,4-1-67,2 1 50,4-2-56,1 0-62,3-1-218,-1-1-201,1-1-1060,9 0 454,-14 0-470,4 0-364,-19 0-745,-4 0 2666,-6 0 0,-3 0 0,-3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16.5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11 680 10298,'-2'7'1412,"0"-1"-829,2-6-124,-2 0-73,2 0 1289,-2 0-1345,1 0 2913,1 0-2969,-1-2-82,1-1 20,0-3-55,0-4-95,0 0-57,0-3 74,0-1-29,1-2 51,2-2 39,1-1 0,2-2-22,-1-2 16,0-2-95,0 0-33,0-2-6,-1-2-6,1 0 1,-1-3-35,0 1 40,0 0 0,-1 3 6,-1 3 0,0 2 38,0 6-44,0-3 73,0 9 67,0-3-106,-1 9-23,-1 0-11,0 3 0,1 0 11,-1-1-5,1 1 44,0-1-44,-1 0 27,1 0 62,0-4-95,0 3 0,0-4 0,0 3 79,0 0-6,-1 1 55,2-6-122,-1 4 33,0-5-39,-1 5-5,0-5 5,0 3 28,2-2 61,0 3 18,-1 2-23,0 1-23,-1 1-10,0 1 10,0 1-61,0-1 0,0 0 0,1-1 95,0 0-50,0 1 11,0 0 561,-1 2-583,1 0 16,0 0 12,3 0 22,1 0 16,3 0 24,1 0-63,4 0 6,1 0 45,3 0 0,2 0-61,2 0-29,1 0 12,0 0-29,1 0 51,1 0 23,1 0 44,12 0-95,-7 0 17,9 0-45,-12 0 0,2 0 5,0 0-5,-1-1 6,1 0-6,1-1 6,-1 0-6,1 1 0,-1 0 5,1 1 1,0 0-1,1 0-5,0 0 6,2-1 0,-2 1-6,0-1 0,-2 0 0,-1 1 0,-2-1 0,-2 1 0,7 0 0,-9 0 0,11 0 0,-15 0 0,4 0 0,-6 0 5,8 0 1,-5 0-6,7 0 0,-7 0 0,1 1 5,-1-1 1,1 1-6,-2-1 0,1 0 0,-2 0 6,0 0-6,-1 0 0,0 0 5,-1 0 1,1 1-6,0-1 0,8 1 0,-6-1 0,5 0 0,-9 0 0,4 0-6,-4 0 6,10 1 6,-9-1-6,5 1 0,-5-1 0,0 1 0,0-1 0,0 1 5,0-1-5,-1 0 6,1 0 0,-2 0-1,1 0-5,-1 0 6,0 0-1,0 0 7,10 0-7,-8 0-5,6 0 0,-10 0 6,-3 0-1,1 0 1,3 0 0,-4 0 27,8 0-38,-8 0 5,5 0 0,-5 0 0,0 0 33,0 0-27,0 0 33,0-1-11,3 0-22,-4 0 38,5 0-44,-6 0 28,6 1-22,-5-1 0,3 0-6,-4 1 33,-1-1-27,-3 1 22,0 0-1215,-2 0 655,-3 0-158,1 2-273,-3 1-549,0 2-628,1 1-717,-2 2-2682,0 0 5539,-2 3 0,4-6 0,0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40.828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1 17944,'77'34'660,"-13"-5"-480,-42-17-101,-3 0-74,1-1 46,-2 0-46,-1 0-5,-4-2 101,-2 1 678,-5-1-365,-3-2-50,-6 4-325,-5-5 51,-7 4-79,-6-2-11,-3 0-134,0 1-1602,-11 6-567,8 0-1483,-2 4 3786,10-4 0,10-7 0,3-3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41.661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 1 18705,'23'61'1563,"-3"-7"-1221,-13-29-62,2 3-39,-4 2-90,3 3-39,-4 0-107,2 0 46,-1-1-46,1-3-5,-1 0-5,2 7-46,-2-11-38,2 4 16,-3-14-229,2-1 178,-1-6-178,0-1 0,-1-6-1,-1-1 303,-1 0 51,1-1-51,0-4-17,2-4 11,-1-3-33,1-2 39,2-1 6,0 1 33,2-1 0,0 3-39,0-1 0,1 4 0,-2 2-39,0 4 39,-1 1 538,1 3-404,-2 3-67,2 4-22,-2 5 106,9 18-106,-5-10-40,6 13 1,-8-15-6,0-1-84,-1-2-129,-1-2-195,0-2-460,-2-4-1183,0-1-1343,-1-4-4671,0-1 8065,-3-2 0,1 0 0,-1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42.146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 10 13603,'8'3'2157,"-1"0"-1021,-7-3 1340,0 0-1910,19 37-107,-8-23-123,16 30-34,-13-34-156,1 0 0,0-2-40,1-2-61,-1-3-40,2-2 29,-1-1 39,4-3-12,-5-3-33,5-9-22,-11 2 28,0-8-57,-7 8 18,-1-4-1,-1 5-28,-2-1-22,-4 1-22,-4 2-185,-6 2-202,-3 4-78,-2 2-566,-2 7-801,-1 4-868,3 10 2778,-2 11 0,11-13 0,2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42.596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 0 19294,'16'78'1691,"-2"-11"-1372,-7-36-123,-1-1-84,0 2-61,1-1-23,-1-1-28,0-1-140,-1-1-129,0-3-325,0-3-2766,2 4 77,-3-8-5028,2 3 8311,-5-11 0,1-5 0,-2-2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43.562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0 239 19753,'33'0'1070,"-3"-2"-802,-18-2-128,3-3-11,-2-2-84,0-2-17,-3-1 50,0 0-27,-3 0-40,-2-1-5,-3 1-6,-1-1-45,-1 1-34,0 1-77,-3 0-35,-2 2-61,-4 2 0,-3 3 34,0 2-23,-7 7 241,4 3 56,-4 6 51,9 6 144,0 7-111,5-5-5,1 5-29,4-8 6,0-3-73,3 0-33,2-3-6,4 0 28,8 1-22,-2-5-6,5 1-40,-5-7 1,1-1 34,1-2-29,1 0 34,1-5 73,3-2-23,2-7-50,2-4-50,0-2 39,-2-4 11,-1-1 0,-2-1 67,-2-1-67,-2 1 45,-2 1-29,-1-6 18,-6 10-28,0-2 33,-6 12 0,-2 5-73,0 3 34,0 2 34,1 1 78,2 3-17,2 4-39,3 4-56,0 4 45,4 0-34,0 2 23,7 7-34,-5-5 5,6 6 35,-8-6-35,1 0 23,-3 0 6,0 0 22,-4-3 33,-2-1 46,-2-3 95,-3 5-168,-7-3-29,-6 4 79,-10-3-44,-7 1-46,-7 2-22,-5 0-213,-7 0-213,-1-3-409,1-3-1119,-1-6-3289,8-2 5243,2-4 0,22 0 0,5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51.911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215 54 21399,'-14'-3'1580,"2"1"-1244,11 0-128,-1 0-18,2 1 56,-2 0 1,0 1-79,-1 0-11,-3 0-85,-1 0-44,-2 0-28,-3 1 51,-2 4-6,-10 9-40,5 2-5,-5 7 6,9-5-6,1 2 5,3-2-5,1-1 0,4 0-22,1-2 22,3 1-22,1-2 16,1 8 6,0-5 0,0 6 0,3-7-6,2 0-38,2-1 16,3-1-12,1-1 7,1-1 10,0-1 1,2 0-17,1-2-12,1 1 46,1-1-23,-1-1 22,2 0-123,6 1 51,-4-3-68,4-1-16,-7-4-62,7-1 224,-5 0-151,4 0 95,-7-1-11,-2-3-12,0-2 29,-1-2-6,-2-1-28,3-6 45,-5 2 33,2-4 6,-6 5-6,2 1 6,-4 1-5,2 1 5,-2 0 0,1-1 0,-2-1 33,-1-1-33,-1-1 6,0-1 28,0 0-34,0 0 22,0-1-22,0 1 0,-3-4 6,1 4-6,-3-2 5,3 6 34,-3 1-16,1 0 50,-2-1-68,0 1 1,-1-1 27,-2 0 7,1 1 10,-4-1-44,1-1 22,-9-6-23,3 3 146,-14-9-78,11 12 62,-14-3-135,14 11-90,-7-1-33,8 4-124,0 0-520,-1 4-359,-1 2-1125,0 8-2947,0 1 5198,1 3 0,10-8 0,4-3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52.74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6 20459,'4'-3'716,"-1"0"-525,2 3-102,0 0-27,2 0-56,2 0-6,2 0 0,1 2-79,2-1-240,1 3-319,1-3-762,1 1-1087,0-2-594,4 0 3081,6 0 0,-11 0 0,0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53.248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16 14919,'2'-2'3781,"0"0"-2845,-1 1-427,0 0-156,3 0-23,0 0-33,2 0-23,4 0-128,1 0-96,3 1 6,1 0-50,1 0 0,1 0-174,9 0-208,-7 0-1561,15 0-685,-15 0-7209,9-1 9582,-15 0 0,-2 0 1,-8 0-1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53.660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0 20184,'51'18'622,"-7"-1"-482,-31-6-23,-1-2-38,1 3-79,0-2 0,0 0 0,-2-1 5,-1-1 40,-5-2 0,-1 0 201,-3 2-128,0-1-56,-6 1 22,-3 0-51,-8 0-22,-1 1-11,-2 0-44,-3 2-119,1 1-201,0 0-2268,-3 6-1703,10-6 4335,-3 3 0,13-10 0,1-2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55.909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58 438 18224,'0'3'874,"0"-1"-84,0-2 363,0 0-783,5-16-102,0 8-72,5-16-89,-3 13-51,2-1-28,-3 1-23,0 1-5,-2 1-11,-3 1-45,0 2-39,-1 1-39,0 2-57,0 1-486,-15 0 492,4 1 151,-12 2 34,10 6 174,-5 13-40,7-2-39,-2 10 23,8-6 39,3 10-146,1-7 23,1 6 33,4-10 6,3-2 11,5 2 56,9 6-73,-3-7-67,6 4-6,-6-8 1,0-5-46,-1 0-55,7-2-85,-6-5 12,14-1 34,-11-9-57,7-2 62,-6-9 0,-1-4 90,0-4 94,8-17 68,-9 8-50,3-12-28,-11 13-29,-4-1-5,-4 1-123,-2-19-11,-2 11-152,-5-15-184,-1 16-325,-8-15 711,4 18 84,-3-5 44,6 22-44,-2 7 12,2 3-12,-2 4 11,1 0-6,-2 3-5,1 0 0,1 2-128,0 0-103,2 1 231,0 4 39,1 3 192,1 8 178,0 5-101,2 5 134,1 18-324,1-8 66,0 14-16,0-15 123,6 14-195,0-13 16,8 9-68,-1-17 52,3-1-7,1-4-38,2-2 10,0-2-61,1-4 51,1 0 10,10 0-89,-7-5-17,8 2-128,-11-8 44,2-2 51,-2-1-40,1-1-22,-2-5-168,-1-2 51,-4-5 77,-2 0 175,-5-2-1,-1-10-44,-5 5-23,0-8-11,-2 5 73,-2 2-45,-1 0 56,-4-6 5,1 9 7,0-2-12,2 11-34,-4 2 96,1 2-57,-4 2-5,2 2 62,-1 1 33,-1 0-67,0 0-22,2 2 66,-1 2 40,3 4-39,1 3-22,3 1-46,1 1 68,1 1 0,1-1 11,0 1-40,2 0 12,4 0-11,9 6-39,1-5 27,4 4-33,-2-6-11,7 4 6,-4-5-152,6 3-56,-8-9-145,1-2 11,-2-2-23,1-2 157,1 0 213,-1-5 0,2-1-117,-4-5-237,-1-2 119,-3 0-12,-2-3-133,-4 1 189,0-2 191,-5 0 140,0-1 454,-2-6-337,0 6-38,0-2-118,1 8 275,2 0-315,0 6-61,3-2 0,-2 7-11,1 0 5,2 1 1,-1 0-74,3 0 29,-2 1 50,0 0 0,-2 1 0,-2 0 6,-3-1-6,0 0 56,0 0 72,0 0 18,0 1-101,0 1 28,-6 1 39,-3 2 44,-5 1 91,-1 3 89,-1 2 448,-6 21-616,9-9-28,-1 14-62,12-15 56,3 7-134,4-11 0,3 5-11,4-13-22,10-1-51,-4-6-45,7-1-123,-7-3-314,4-3-867,-2-5-1396,9-9-3556,-4-4 6385,3-4 0,-13 11 0,-5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17.8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166 28 9078,'0'-11'3601,"0"2"-2139,-1 7 61,1 0-419,-1-1-186,0 3-179,1 0 466,-2 0-690,1 0-151,-1 0-106,1 0-90,-1 0-28,1 0-6,0 0-33,-1 0-23,0 3 113,-2 6-91,1 0 74,-3 10-79,2-6 0,1 5 1,0-3 33,-1 1-34,1 2 1,-1 1 44,-1 9-84,0-7 33,-1 17-22,2-16-27,0 7-40,2-10 56,0 1-56,0-3 28,-1 0 0,0-3-6,-1 1-16,2-2-6,-2 4 33,1-4-27,1 3-6,1-6 56,1 2-51,0-4 51,0 6-50,0-6 22,0 1 22,-1-4-10,1 2-12,-2-2-28,2 1 11,-1-1-6,1-1 1,-1 1 22,1-1 0,-2 1-22,2 1-1,-2 0 1,1 0 5,-1 2-5,1-2-1,-1 2 1,1-3-1,-1 1-5,1-1 12,-2 4-12,0-4 0,1 4 0,0-4 0,2-1 0,-1-1-124,1-1-100,-1-1-313,1 1-136,-1-1-2688,-1 3 107,-2 1-4016,-2 1 7270,-3 0 0,5-3 0,-1-2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56.291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1 18992,'3'0'-410,"0"0"892,-3 0-34,0 0-44,19 53 16,-9-21-79,16 44-27,-15-35-96,0 2-56,-2-1-50,-1-1-44,-1-1-68,0-4-23,-2-2-246,0-3-223,0-3-186,-2-2-650,0-4-1197,-2-3-1301,0-5 3826,-1-4 0,0-5 0,0-2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56.574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 9 17602,'-1'-1'386,"0"0"758,1 1-584,50-1-280,-24 0-280,40-1 0,-35 1-947,1 0-594,0 1 483,2 0 1058,6 0 0,-18 0 0,0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57.058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5 0 17820,'-2'8'1838,"0"-2"-970,2-6 168,0 0-650,8 35-83,-1-18-112,8 29-96,-5-28-50,-1-2-23,-1-2-16,-3-3-6,-1-3-123,-1-3-96,-2-2 0,0-2 135,-1-1-84,0-4 34,0-10 134,0-2 5,0-10-5,0 5-50,5-9-85,0 9-105,6-4-18,0 13-207,8 2-139,-5 5-814,6 1-1466,-6 4 2884,5 1 0,-10-1 0,1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57.576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0 118 20526,'16'60'901,"-1"-10"-744,-3-39-39,1-2-118,0-1-6,0-4 6,1-2-33,-1-1-51,2-2-56,-1-8-101,0-4 0,1-9 0,-3-5 1,0-4 4,-5-4-32,-3 0 88,-4 3 80,-2 4-96,-17 9 22,0 8-1507,-27 25-1052,16 10 2733,-15 29 0,28-27 0,0 4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6:58.46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49 19529,'0'34'1546,"0"-2"-1250,0-12-44,4 0-84,0 2 12,4-1-175,0-2-5,0-4-45,1-4-251,-1-6-91,-1-2 46,1-2-258,3-16 475,-1 2 124,2-13 0,-3 5 28,-2 2-28,1 2 0,-3 6 129,0 3 17,0 5 44,-1 2 51,1 4-12,1 4 57,6 12-196,-2 0-85,5 6 40,-3-8-51,13 4 1,-8-11-1,8 2-5,-13-11-129,6-6 28,-4-5-78,5-7 83,-6-4 18,1-3 49,-2-1-38,-2-2 61,-2 1 17,-2 2 34,-1 1-23,-2 5 73,0 4 22,0 5 275,1 4-213,-1 2 0,3 2 23,1 3 67,10 8-180,-2 0 6,21 15-28,-10-8 605,11 6-409,-9-4-162,-1-3-17,-3 2-23,-7-4 23,-4 1 39,-8-1 45,-2 0-17,-3 1-17,-4-1-50,-6 0-34,-7-1-39,-4-1-941,-14 0-196,6-5-454,-15 4-3971,12-5 5562,-5 1 0,18-4 0,5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09.174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40 7128,'9'5'1753,"-1"-1"-1232,-8-4 4934,0 0-5180,2 0-57,-2 0 802,2 0-908,-1 0 17,1 0 39,0 0 22,0 0-78,1 0 23,0 0-23,2 0-62,0-1 23,0 1-17,2-2-6,-1 2-39,1-1-5,-1 0 44,2 0-38,-2 0-7,2-1 74,-2 1-74,1-1 46,0 2-35,3-1 1,0 0 45,1 1-57,2-2 7,-4 2-7,1-1 6,-1 0-5,4 0 5,-4 0-5,3 0 11,-4 0-17,0 1 16,-1-2-16,1 2 12,-2-1 4,2 1-16,-2 0 6,3 0 5,-5 0 40,1-1-51,0 1 0,0-1 5,3 0 6,-2 0-5,4 0-6,-6 0 0,1 1 0,0 0 0,0 0 0,-2 0 0,2-1 0,-2 1 11,0-1-11,-1 1 0,0 0 6,1-1 5,3 0-5,-2 1-6,3-1 0,-4 0 0,1 1 11,-2-1-11,2 1 0,-3 0 0,1 0 0,-2 0 5,1-1 7,0 0-12,-1 1 0,2 0 16,0-1-16,0 1 6,3-2 11,-3 1-6,2 0-11,-2-1 0,1 2 0,0-1 17,-1 1 0,-1 0-7271,0 0 7254,-6 0 0,4 0 0,-4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13.061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0 496 7632,'0'3'2594,"0"0"-1715,0-3 3159,0 0-3820,2-1-4,-1 0-29,3-1-68,-2 0 6,1-1 57,0 0-35,2 0-16,1-1-118,0 1 6,0-1 45,-1 1-57,-1 0 118,0 0 23,-1 2 39,-1-1-23,0 2-83,0-2-23,0 2-51,2-2 6,0 1 17,5-2 23,2-1-40,1 1 123,1 0-83,-7 1 78,2 2-57,-5-1 158,3 0-213,-2 0 56,2 0 5,0 0-72,0-1 5,2 2 6,0-2 27,1 1 12,0-1-39,-2 1 50,2-1-55,-3 2 49,1-1-5,1 0-50,-3 1 50,3-1-56,-3 0 22,4 0 23,-2 0-34,3-1-5,-1 1-1,-1 0 46,0 0-6,1 1-34,-4-1 57,2 0-63,-2 1 46,2-1-51,-2 0 5,1 0-5,-1 0 12,1 0-7,1 0 1,0 0-6,0 0 5,0 1-5,-1-1 45,4 0-45,-3 0 0,2 0-5,-2-1 5,-1 2 0,0-1 0,0 1-6,0 0 6,0 0 0,0-1 0,2 1 6,-1-2-1,7 1-5,-6-1 11,5 0-11,-5 1 0,2-1 6,0 2-6,-1-1 0,1 0 0,-2 0 0,-2 1 6,2 0-1,-3 0 6,2-1 29,-2 0-40,2 0 0,1-1 11,0 1-11,2 0 5,-1-1 1,0 0 106,5-1-50,-6 2 27,5-2-5,-6 2-45,1-1 1,-2 0-24,1 0-16,0 0 6,0 0-6,1 0 6,-1 1-1,1 0 1,3 0-6,-2 0 11,1 1-5,-1-2-1,-2 2-5,2-2 39,0 1-39,-1-1 6,1 0 0,0 0-6,6-2 0,-3 1 11,3-2-11,-5 1 0,0 1 5,-2 1-5,1 0 0,-1 0 6,-1 1 0,-1-1 16,4 0-22,-3 0 6,7-2-1,-5 2-5,3-1 0,-2 0 0,0 0 0,1 1-5,1-1 5,-2 1 0,-1 0 0,-1 0 0,2 0 0,-3 1 0,2-1-6,-3 1 6,6-1 0,-3 1 0,7-1-6,-6 0-5,1-1 11,-2 2-5,-3 0-1,2 0 0,-2-1-33,1 1 39,-1 0 0,1 0 0,-2-1-33,1 1 27,-1 0 6,1-1 0,0 2 84,9-4-84,-4 3 0,8-3 0,-6 2 0,-1 0 0,-1 1-6,2 0 6,-3 0-5,3-1 10,-6 0-5,1 2 0,-3-1-5,0 1 5,1-2 0,0 2 0,3-2 0,4 1 0,1-2 0,4 1 0,-1-2 11,1 1-11,1-1-45,8 0 40,-8 2-63,11 1-16,-16 1 23,2 0 55,-6 0 6,3 0 0,-2-1 6,7 0-6,-4-1 0,5-2-11,0 1-29,1-2 40,-2 1-50,6 0 5,-8 0-5,2 1 50,-9 2-6,-2 0 6,-1 0-5,-1 1 5,0-1 0,1 0-6,-1 1 6,2-1-11,-2 0 11,3 0 0,-1-1 0,3 0 0,0 1-6,1-1-83,2 2 89,-3-2-6,1 2 6,-3-2 0,-1 1 6,-1 0-6,-2 0 11,1 0-6,-2 1-5,1-1 0,-1 1 0,3 0 0,-3-1 6,4 0-6,-2 0 0,-1-1-6,3 0 6,-2 1 0,1-1 0,2 1 0,-2-1 0,1 0 0,-1 0 0,5-1 0,-2 0 124,6-1-124,-2 0-45,0 1 45,1-1 11,-2 0-11,-2 1 6,-1 0-6,-2 1 11,0 0-11,-2 0-6,1 0 1,-1 0-1,-1 1-11,2 0 12,-2 0-7,1 0 7,0 0-1,1 0-11,-1 0 12,4-1-1,-2 0 6,0 0 0,-1 1 0,5-2-11,-5 2 11,5-1 0,-6 1 0,-1 0-6,0 1 1,0-1 5,-1 1 0,1 0 0,-1 0 0,2 0 0,0 0 0,-1-1 5,3 1-5,-3-1 0,2 0 0,1 1 17,8-3-17,-5 1 0,6-2 0,-10 2 0,5-1 0,-5 2 0,5-1 0,-5 1 0,2 0 0,0-1 6,4 1-1,-1-1-5,2 0 0,-2 1 0,-3 0-5,1 1 5,-2 0 0,-1 0 0,0 0 5,-1 0-5,3-1 12,-2 1-12,1-1 0,-1 0 5,-1 1-5,-1-2 6,1 2-6,-1-1-6,-2 1 1,1 0-12,0 0 17,-1 0-6,1 0 6,-1 0 0,2 0 6,0 0-1,0 0-5,0 0 0,0-1 12,2 1-12,-2-1 5,2 1-5,0 0 0,1-1 6,1 0-6,1 0 0,-2 0 0,2 0 5,1 0 7,-2 0-12,2 0 5,-7 0 1,4 1-6,-3-1 11,2 1-5,-3-2-1,2 2-5,-2-2 0,0 2 6,1-2-6,1 2 0,-2-2 0,1 2 0,-2-1-6,2 0 6,0 0 0,0 0 0,0 0 0,-1 0 6,1 1-6,-2-2 11,1 2-11,-1-1 0,2 0-11,-1 1 0,-1-1-85,1 1-448,-3 0-4015,1 0 4559,-3 0 0,1 0 0,-2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14.852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49 16107,'0'3'347,"0"1"-280,0 1 40,0 1-12,0 0 11,0 1-100,0-1 83,0 1-83,1-1 67,-1 0-17,2-1-6,0 1 34,1 0-78,0-1 50,2 0 5,0-1-49,0 1 77,0-2-83,0 1-6,0-1-151,7 4 95,-3-4 50,7 2-50,-5-4 50,2-1-50,1 0 40,1 0-74,0 0 79,0 0 11,-3-1 11,-1-1 62,-2-2-51,0-2 34,-3 0-56,0-1 17,-2 2-17,0-1 11,1-3-5,-1 2-6,1-2 22,-3 3 45,0-3-55,-1 3-12,-1-2 56,0 3-51,0 0-5,0 0-5,0 1 5,0-1 5,0 0 12,0 1 56,-3-3-56,2 3-6,-4-3 45,2 3-56,-1 1 0,2-1-11,-2 0 11,0 0 106,0 1 28,-1 1 18,-1 1-12,-1 1-62,-5 0-72,3 0 44,-4 0 17,5 0-50,-5 0 28,5 0-45,-3 0 50,4 0-50,2 0-11,-2 0 0,2 0-40,-1 0 51,-2 1-5,2-1 5,-1 2-11,2-1-85,-1 1 18,2-1-23,0 1 51,-1-1-68,3 0-134,-1 1-185,1-1-83,0 1-12,0 1-91,-2 2-295,2 0-482,-3 3-684,2 0 2084,-2 0 0,4-3 0,-1-3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15.486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14 9184,'4'0'2195,"-1"0"-1444,-3 0 890,0 0-1283,2 0 6,-2 0-106,2 0-56,-1 0-12,-1 0-44,2 0-51,-1 0-84,2-1 51,0 0-46,1 1-4,2-1 49,5 0-50,-3-1-22,5 0 11,-6 0-123,1 0-263,-3 1-387,1 0-263,-3 1-270,-1 0-1724,-1 0 3030,-1 0 0,0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16.835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50 40 9285,'-2'0'2178,"0"0"-822,2 0-947,-8 0-96,5 0 46,-6 1 38,7 1-72,1 0-39,-1 1-23,0 0 130,0 2 43,-2 1 231,0 4-331,2-1 84,-2 2-174,3-3-72,0 0-6,1 0 45,0 0-79,0-2-67,0 0-67,0 0 6,0 0 100,0 0-100,1 0-1,3-1-5,2 0-5,2 1-51,1-3-39,1 2 11,1-3 39,2 1-28,1-2 11,0-1 46,1 0-85,-1 0 78,5 0-38,-6 0 10,2 0 46,-5-1-6,-2-2-40,1-2-122,4-9 61,-4 5 100,2-7 12,-5 7 0,-2 1 79,-1 1-12,0 1 45,-1 0-11,0 2-12,-2 0 63,1-3-152,-1 2 0,0-2 11,0 2 325,0-3-196,-2 2 146,-3-3-185,0 4-95,-4-2 10,4 2 220,-5-4-147,2 4 118,-7-4-162,7 5-45,-4 0-73,5 3-27,0 0-102,1 1-61,0 0-96,0 0-101,1 0-144,-2 0-320,0 0-432,0 0-425,-1 3-460,1 3-3247,0 3 5488,1 2 0,3-6 0,1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19.2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1 587 11945,'0'4'734,"0"-1"-129,0-3 78,0 0-56,4 0-134,-1 0-73,5-2-39,-1-2 6,3-4-118,1-3 156,5-1 29,2-5-68,7-3 129,23-20-375,-6 4-34,-2-1 1,1-1-107,11-11 6,16-19-607,-21 20 601,-2 4-212,-3 2-365,-5 8-230,-4 5-369,-7 9-431,-4 4-3613,2 6 5220,-10 4 0,-1 3 0,-10 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17.63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22 9318,'0'6'2638,"0"-1"-2010,0-5-315,0 0-72,0-2-6,0 2-39,0-2 51,0 1 5,0 0 106,0 0 101,0 0-22,0 0 1,1 0-147,0 1-146,2-1-77,1-1-68,2-1 11,1 1 0,1-1-5,0 1 5,1 0 0,-1 0 0,-1 1 6,-1-1-17,-2 2-106,0-2-253,-3 2-504,2-1-570,-2 1 667,-1 0 0,0 0 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19.036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67 72 15065,'-7'-1'2039,"2"1"-1558,4-1-94,0 1-51,0 0-68,-2 0-116,0 0 11,-1 0 61,-2 3 5,1 1 18,-2 3-68,1 1-50,0-1-12,1 1-33,2-1-22,1-1 84,1 1-85,1-2 29,0 2-85,0-2 7,0 1 27,1 0 5,2 2-44,1-1 0,4 0-33,-2-1-1,3 0-33,-1 0-162,8 2 173,-3-3 5,5 1 46,-5-3-46,-1 0 46,1-2-35,-1 0 7,0-1 22,-1 0-85,-1 0-4,3 0 44,-3-2 16,2-1-27,-3-4-202,5-5 141,-3 3 83,3-3 45,-5 4 0,-2 2 67,-3-1-56,-1 1 40,-2-1-40,0 0 0,-1-1 6,0-1 28,0 1-45,0-3 117,0 6-61,0-1-45,-3 1 62,-1-1-67,-3 0-6,0-1 11,0 2 45,-2-6-45,2 5 79,-3-5-90,4 5 84,-1-1 67,1 2-39,0 0-39,1 2-68,0 0 35,0 2-40,0 0-56,1 0 50,-1 1-33,-2 0-34,0 0-61,-3 0-57,0 0 51,-1 0-263,1 2-298,-2 2-301,0 3-230,0 2-74,-1 0-267,1 0 1573,-2 3 0,6-6 0,0 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20.001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4 8416,'5'6'1597,"-2"-2"-1009,-3-4 11,0 0-493,7-6 180,-5 4 207,4-4-28,-6 6 1926,0 0-2099,2 0-68,0 0-106,2 0-29,-1 0-5,1 0 6,2 0-23,2 0-56,0 0 1,2 0-1,-4 0-11,-1 0 11,0 0 45,-2 0 17,-1 0-12,-1 0-3718,-1 0 2290,1 0-89,0 0 38,3 0 634,-1 0 376,0 0 240,0 0-56,-1 0 224,0 0 0,-1 0 0,-1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21.351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73 51 13911,'-20'0'1574,"4"0"-1092,10 2 67,2 0-45,-1 3-17,0-1-134,2 0-17,-1 1-62,1-1-61,0 2-44,2-1 178,-1 2-174,2 0-72,-1 0-56,1-1-39,0 1 55,1-1-16,1 0-45,2 0 0,2-1-50,1 1-1,1-2 1,1 1-236,4 0 157,-2 0-437,8-1 280,-6-2-106,9-1 264,-9-1 122,2 0 6,-5 0-11,-2 0-40,1-1-44,-1-1-146,0-2 107,-1-2 44,0-1 40,0-3 50,-1 2 6,-1-2 5,-1 3-6,-2 1 51,0-1-44,-1 1 38,0 1-39,-1-1 62,0-1-11,0 0 33,0-1 319,0-6-128,0 4-23,-1-3-78,-1 6-12,-1 1 7,-3 1 11,2 0-40,-2 2-84,0 1-5,-1 1-62,-1-1 0,-2 2-151,-5-1-118,2 1-236,-6 0-184,6 1 62,-2 1-303,2 3-717,-4 4-1142,3 0 2789,-2 2 0,8-6 0,2-1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22.34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24 8965,'4'0'2425,"-1"0"-1697,-3 0 119,0 0-651,6-3-62,-2 1-67,6-3 12,-4 4 21,1 0-4,-1 1 4,0-1 40,-1 1-5,-1 0 61,2 0 22,-2-1-72,0 0-85,2 0-49,0 1-1,0-1 0,-1 1 62,-3 0 22,-1 0 398,-1 0-605,0-2-56,0 2-235,0-2-57,0 1 152,0 1 297,1-1 0,0 1 11,1 0 0,1 0-11,-2 0-1154,0 0 0,-1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23.96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84 34 11922,'-6'0'1659,"1"0"-1195,4 0 63,0 0 10,0 0-38,-1 0-79,1 0 68,-1 0-147,0 0-122,-1 0-35,0 0-21,-2 1 5,0 1 50,0 3-16,-2 0-17,1 2 235,-4 6-320,4-5-16,-1 6-32,4-8-36,2 0 29,0-2 50,1 0-83,0 0 55,0-1-67,2 3-11,1-3 11,1 2 11,3-2-6,-2 0-5,3 1-5,-2 1-113,3-1-263,0 3 0,0-2-123,1 1 173,-2-3 79,1-2 6,0-1 28,1 0 78,0 0 50,1 0 23,-2 0-62,1 0 28,-1 0-11,-2 0 51,1 0-68,-2 0-84,3-2 95,-1-2-17,1 0 135,-2-2 0,0 1 185,3-3-123,-3 0-6,2 0 129,-5 2 17,-1 0-45,-1 1-40,1-2-111,-2 1 5,1 0 67,-1 2-22,1 0-50,-1 0 156,0 1 79,-1-2 84,0 1 17,0-1 285,0 0-381,0 2-134,-2-1-28,0 2-78,-3 1-6,0 0 11,-1 0-5,0-2-1,-1 1 46,0-2-35,-6-2-10,3 2 0,-3-3 5,2 4-11,2-1-11,0 0-1,0 1 1,1 1 6,-1 1 5,0 1-12,-2 0 7,2 0-74,-6 0-83,7 0-202,-2 0-336,3 2-174,0 1-162,0 3-280,1 1-656,0 3-1635,3 0 3607,0-1 0,2-3 0,0-3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24.942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5 8270,'0'2'2583,"0"-1"-1973,0-1 4728,1 0-5332,1 0 156,1 0-5,2 0-73,0 0 6,1 0-74,1 0-4,-1 0 77,3 0-83,-3 0 5,3 0-11,-3 0 6,2 0 5,-3 0 0,0 0 101,-2 0-45,-1-1 12,-1 0-158,0 1 74,0 0-7,0 0-4,1 0 16,1 0-6,0 0 6,-1 0-106,2 0 89,-2 0-73,-1 0-783,-1 0 643,1 0 140,1 0 34,0-1-16,0 1-7,0 0-10,1 0-1,0 0-11,0 0-11,-2 0-325,0 0-4111,-1-1 4548,0 0 0,0 0 0,0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26.132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24 78 8674,'2'-9'3215,"0"2"-2151,-2 7 2269,0 0-3137,-2 0 90,1 0 72,-3 1 56,1 2-33,-1 1-129,1 2-61,0 0-74,0 0-33,0-1-11,2 0-73,0 0 6,1 1-6,0-2 61,0 1-5,0 0-39,3 3-107,1-1-10,1 2-102,1-3-89,1 0-84,0-1-1,2 0-44,1-2 40,-1 0 94,3-2 107,0 0 28,0-1 72,1 0 18,-2 0 49,1-3-105,-1 0 55,1-4 62,-1 0 0,0 0 17,1-4-17,-2 4 0,1-4 0,-4 5 11,0-2 0,-4 2 62,1-1-56,-4 2 73,1 1 33,-1-2 95,0 1 62,0-1-11,0 0 117,0 1-44,-1-1-84,-4 0-29,-1 0-145,-3 0 56,0 1-33,1-1-91,-1 1-4,1 0-12,-1 1-118,0 1-151,1 0-140,-2 2-44,0 0-1,0 1-1086,-7 0 151,6 3-4397,-8 6 5786,11-1 0,0 2 0,6-7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26.802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18 16 9940,'-10'1'4324,"3"0"-3523,7-1 3243,0 0-3932,3 0-67,0 0 33,4 0-33,1 0-6,2 0 6,2 0-45,1-1 39,0 0-39,0-2 6,-2 1-6,0 0 6,0-1-6,-5 1-202,0 0-252,-5 2-2155,0-1 1,-1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29.565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291 1 7677,'0'2'3534,"0"-1"4588,0-1-7903,0 1-135,-2 0-84,-1 0 11,-3-1 0,-1 2-11,-1-1 45,-6 2-34,3-1 0,-11 2 45,8-2-17,-4 0-33,6 0 0,1-2-1,1 1-5,1-1 17,0 0-11,-1 0 33,2 0-34,0 0 7,0 0 55,-4 0-67,3 0 0,-5 0 0,7 0-79,0 0-139,4 0-460,-3 0 347,1 1 202,-2-1 62,0 2 56,1-1-51,0 0-610,1 0-946,2 0-1306,1 2-3231,1 0 6155,3-1 0,-2 0 0,2-2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19.7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0 673 12001,'3'-4'1076,"-1"2"-96,-2 2 2688,0 0-2867,13-13-106,-4 5-196,15-11-203,-6 6-122,7-4-17,4-4-23,6-4-67,5-4-33,5-5 16,3-3-44,3-4-6,2-3-39,2-3-140,2-1-303,-1-1-700,0 2-745,-3 3-397,1 2-611,-6 8 2935,-6 4 0,-19 15 0,-10 6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31.699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39 60 8696,'-1'12'2146,"0"-2"-1290,1-10 842,0 0-1390,-5 3-11,4-2 72,-4 2-50,5-3 752,0 0-651,-1 1-79,-1 0-83,0 1-96,-3 1-162,1 0 73,0 1 39,0-1 22,2 0 29,1 0 167,1 3-330,0-3 207,0 3-39,1-3-56,3 1-44,2 0-7,2 0-10,0 0-46,2 1 68,0-1-84,6-1 11,-4-1-6,5-1-67,-6-1-139,-1 0-12,0 0 224,0 0-12,-2 0 7,0-3-46,-1 0-128,-1-4-112,0 1-706,2-6 560,-1 4 45,1-3 123,-3 5 207,1 0 62,-3 0 0,0 0 0,-1 1 12,0-2 38,0 1 23,-2-5 11,0 3 45,0-2 11,0 2 11,-1 2-27,-3 0 94,-2 2-22,-1 0-185,0 0 135,-1 1-213,-3 0-185,1 2-84,-3 0-135,3 1-263,-1 0-436,2 1-533,0 4-638,2 1 2341,3 2 0,2-3 0,1-3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32.249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2 10713,'5'9'666,"-1"-2"-313,-4-7 2285,0 0-2307,3 0 66,0 0-22,2 0-161,-1 0 27,0 0-90,2 0 28,-1 0-173,3-1 83,-1 0-89,2-2 0,-1 1 0,1-1-11,0 0-403,-2 1-629,1 0-855,-3 1-2281,-1 1 4179,-1 0 0,-2 0 0,-1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35.114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14 8438,'2'-2'1502,"0"0"-388,-2 2-139,0 0-39,0-1 10,0-1-95,0-1 102,1 2 2251,-1 0-1642,1 0-403,-1 1-1153,0 3 67,0 3-73,0 6 5,0 3 12,0 12 0,0-5-17,0 6-95,0-10-409,0 3 28,0-7-308,0 2-427,0-10-418,0 2-91,0-1 40,0 1-376,0 2-1853,0 1 3909,0-1 0,0-4 0,0-3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36.063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246 82 11878,'-5'0'2968,"1"0"-1377,4 0 778,0 0-1601,-28 0-443,16 0 5,-22 0-100,21 0-57,1 0-38,0 0-46,0 0 34,2 1-67,-1 1 6,-4 5-34,5 0 246,-7 6-150,9-4 100,-3 6-146,5-5-5,0 3-34,1-1-39,1-1 56,0 2-50,1-2 72,0 1-4,2-1-69,1 0 23,0-1-17,0 0 85,9 4-63,-1-3-33,8 5 6,-2-6-1,1 2-10,2-2-135,7 2 44,-5-5 12,7 1 78,-8-6-33,3-2-51,1 0-173,13-8 157,-7 0 61,8-10 6,-12 3-34,-1-1-5,-2-1 38,-2 2 40,-2-2 0,-2 3 6,-2-2 5,2-3-11,-7 4 0,1-3 0,-6 5 6,-2 3-1,-1-2 1,0 2 5,-5-5-11,-1 4 0,-5-5 0,-2 6 140,-7-5-95,1 5 0,-16-7-23,12 8-22,-6 0-61,9 5-35,2 1-144,0 2-281,3 1-459,1 0-1026,3 1-1102,0 7-3250,2 2 6358,2 5 0,2-7 0,3-2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36.614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23 12270,'5'1'2257,"-2"0"-1652,-3-1-39,0 0-96,2-1-117,0 1-95,2-1-68,0 0-50,2 0 11,2 1-33,2 0 44,4 0-94,1-1-68,2 0 16,0 0-16,1-1-156,-2 0-326,-1 0-347,-2 0-611,-3 1-912,-5-2-3254,-2 2 5606,-3-2 0,0 2 0,0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37.530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205 0 7811,'-6'0'2527,"1"0"-1592,5 0 885,0 0-1573,-11 5-79,6-2-73,-9 3 17,10-2 73,-1 1 16,-1-1 29,-1 0-34,0 0 325,-5 3-34,1 1-274,-1-1-33,3 0-18,4-2-84,-1-1 40,2 1 22,0 0-84,-1-1 101,1 0-73,0 0 22,-1 0-50,0 0-56,1 0 84,-2 0-67,1 0-17,0 0 6,-2 2-12,1 0 12,0 1-12,1-2 6,3 0-386,0-3 5,2-1-488,0-1 544,3 0 17,0-4 40,5-1-29,0-3 134,2-1 152,0 1 11,0 0 129,-1 0 291,1 1 67,-2 0-117,1 3-179,0-1-79,2 1 106,1 0 29,1 1-1,0 1-28,7 1-218,-4 1-5,6 0-225,-8 2-72,0 1-449,-1 3-896,3 1-2195,-2-1 3842,2-1 0,-8-3 0,-2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38.513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52 88 12584,'-8'4'1820,"0"0"-1210,5-1-78,-2 1 74,1 1 49,0 0 0,-1 1-56,1 0-162,0 0-174,0 0-38,2 2-18,1-1-11,1 0-45,0 2-61,0 0 50,0 0-129,0 0 56,7 6-27,-2-3-40,9 5-6,-3-6-95,10 4 90,-3-6-107,7 1 23,-4-6 11,0-2 73,2-1-34,0-1 34,-1-3-101,0-1-17,0-5-28,8-7 51,-9 3 100,3-4 1,-11 6-1,-2 0-5,-2 0-29,-3 1 40,-1 0 0,-2-2 6,-1 2 0,-2-3-6,0 0-118,-4-10-50,-2 5 28,-5-5 140,-1 7 61,-4 3 180,0 1 51,-1 3-34,0 2-141,-10 4-117,5 1-313,-9 1-567,7 5-2615,-16 9 504,12 0 2991,-9 5 0,24-11 0,5-2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39.06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3 2 10735,'-2'2'1597,"1"0"3197,1-2-4441,3 0-62,0 0-39,3 0-101,2 0-16,0 0-79,4 0-40,0 0-10,1 0 0,-1 0-6,-1 0-404,-3 0-508,-1 0-427,-4 0-739,-1 0 2078,-2-2 0,0 1 0,0-2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40.529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129 208 10769,'-2'6'2705,"0"-1"-1809,2-5 1950,0 0-2242,0-12-228,0 3-52,0-11 75,0 4-231,0-1-84,0-3-11,0 0-29,-1 0-38,0-1 11,-2 4 56,1-2-68,0 8 1,1 0 11,0 9-6,1 0-6,0 1-44,0 1 67,-2 0 34,1 0-57,-2 0 91,0 0-18,1 0-11,0 0 12,0 0-35,0 0-4,-1 2-35,-1 2 1,0 1 33,-1 2-33,0 1 5,0 0 22,0 2-33,-2 0 6,-3 3-6,0-3 11,-1 3-5,3-5-6,1-1 5,1-1-5,2-2-5,2-2-90,1-1-561,1-1 432,1-5 124,2 0 55,2-5 39,2 1 6,1 0-11,1-1 11,2 2 0,0 0 0,2 0 17,-1 1 78,1 0-33,-1 2-18,1 0-27,-1 0 56,1 1 50,-2 2-56,0 0 1,-2 2 72,3 0 50,-4 0 51,4 6-208,-6-1-33,1 5-112,-2-2-190,-1-1-533,-1 0-7589,2 4 8424,-2-4 0,0 1 0,-2-5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41.929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48 110 9985,'-7'0'2672,"-3"2"-1967,7-1-201,-2 1-129,2 0 493,-1 3-520,0 0 134,0 2-51,1-2 622,1 4-667,1-3-55,0 4-113,1-4 163,0 7-145,0-2-74,0 4-33,0-3-73,2-1-45,1 1 51,8 5 27,0-5-83,6 3 0,-2-8 5,2 0-11,2-3 0,3-1-11,1-2-152,16-1 152,-10 0-67,9 0 5,-15-2 17,-3 0 56,-4-3 5,-3 1 147,-3-2-40,-5 1-107,0-2 1,-2-2-6,1 0 0,-2-1-79,2-2 74,-2-1-34,1-2 39,-2-1 11,-1 0-11,0-1-11,0 1 11,-3 0 11,-8-8 62,-2 7 27,-6-6 18,3 8 5,1 2 40,-1 1-124,2 2-34,0 3-5,0 2-112,1 2-386,-9 2 89,5 1-269,-7 5-616,7 2-375,0 6-622,0 3 2291,-3 5 0,9-10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20.2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0 674 14885,'70'-67'1664,"-8"7"-1244,-27 32-117,2-4 66,5-3-22,4-3-145,4-3-107,3-4-95,2-2-95,1 0-555,-1 0-520,-1 3-774,0 0-784,-9 6 2728,-4 5 0,-20 16 0,-8 7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42.345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3 0 10203,'-2'3'2510,"1"0"-1542,1-3 1407,0 0-1977,4 0-112,1 0-102,5 0 18,-1 0-40,3 0-72,0 0-34,2 0-56,0 0-325,1 0-694,0 0-796,-1 0-1333,-1 0 3148,-3-1 0,-5 1 0,-2-1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42.98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24 1 9839,'-3'0'2352,"0"0"-1349,3 0 397,0 0-929,0 23 28,0-12 27,0 19-246,0-18-101,0 1-89,0-2-85,0 0-5,0-1-313,0-3-494,0-1-336,0 0-262,0-2-634,-3 2-1943,0 0 3982,-3-1 0,3-2 0,0-1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43.730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125 18 10702,'3'-1'1467,"-2"0"-319,-1 1-907,-1 0-106,-2 0 105,-2 0 80,0 0 72,-2 0 50,0 3 68,-2 1-28,-1 3-141,-2 1-77,-4 5-147,3-3-100,-6 6-17,11-9-56,0 1-62,5-5-106,1-3-952,1 0 1030,5-2 85,0-2-68,4-4 34,1-2-12,1 0 107,1-1 45,-2 1 263,1 0 78,-2 1 57,0 1-84,0 2-46,-2 2 1,1 2 128,0 2 102,0 0-124,0 0-236,0 0 29,1 0-112,2 1-11,-1 3-22,2 2-68,0 2 0,-1 0-259,0 0-592,0 0-3148,6 3-2504,-2-3 6503,2-1 0,-9-4 0,-2-2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46.76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0 101 9134,'3'-2'2290,"-1"1"-1562,-2 1 6319,0 0-7002,2 0 83,-1 0-10,2 3-34,0 2 11,0 2 6,1 1-34,-1 0 168,1 0 17,1 2-134,-1-1-62,2 7-50,-1-4-1,1 4 6,-3-3 23,2-2-34,-2 3 0,0-2 0,2 2 67,1 7-67,-1-4 0,2 4 6,-2-7 117,-1-2-73,2 0-39,-1-2-5,0 2 33,0-2-39,0 0 84,1 0-5,-1-1-7,4 4-66,-4-4 16,3 3-22,-2-4 0,-2 1 0,2-1 6,0 0 44,1 0 18,4 6-63,-2-5 1,4 5 27,-3-6 18,8 6-51,-5-5 33,6 5-33,-8-3 0,1-1 0,-2 1 6,1-1 0,0 0-6,0-2 0,-1 0 5,0-1-5,1 0-33,-3-1 33,2-2 0,-1 2 5,-1-1-5,1 1 0,0 0-5,7 3-1,-4-2 0,6 3-44,-7-3 16,8 3 29,-5-2-1,8 2 1,-6-3-1,1-1 0,0 1 18,6 1-12,-6-2 5,5 2 1,-7-3-1,7 3-5,-5-1 0,6 2 0,-7-3 0,7 3 0,-6-2 0,7 2 0,-8-3 0,11 4 6,-5-2-6,20 5 0,-14-5 0,9 1 0,-10-2 0,1 0 0,0 0 6,1 0-6,-1 1 0,1-1 5,-1 1 6,15 1-5,-9-2 39,13 1 28,-11-5 72,39 0-100,-25-2-39,28 0 16,-35-1-16,0 0-6,-1 2 0,33 4 0,-28-2-6,24 2 0,-34-3-38,1-2 32,1 0-55,0-1-22,1 0 38,1 0-16,16 0 5,-13 0-55,11 0 61,-17 0 5,-4 0-66,0 0 16,-2 0-22,-3 1 56,-1 1-224,-2 0-124,2 1 40,-1-2-135,1 1 336,0-1 118,0 0 39,-1-1-39,1 0 56,0 0-5,2 0-74,1-1-16,3-4-185,1-3 179,2-3 51,-1-1 50,1-2 50,-3 0 17,-1-1 107,-2 1 106,-4-2-33,0 0 0,-1-2-141,0 0 202,12-13-246,-9 7 335,22-19-122,-20 17 77,11-10-206,-8 9-96,1-1-5,2-1-39,-3-1 178,0 1-10,-2-1-23,-1 0 107,10-12-191,-11 10 62,16-15-101,-24 22-23,3-1 1,-11 9 0,5-6-1,-4 4 29,6-7-29,-4 6 23,9-10-22,-5 8-6,3-7 0,-9 11 0,-1 1-34,-1 0-50,-1 2-78,-1-1-672,-1-2-342,-5 4-1513,0-1-2912,-11 7 5601,-7 3 0,4 3 0,-2 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47.91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101 35 9733,'-11'-7'2851,"1"2"-1961,10 5 1272,0 0-1602,-10 15-72,4-6-169,-8 12-22,5-8 22,1 1-50,-1 2-17,1-1-51,2-1-22,2-2-55,1-3-29,1-3-11,1-3 101,1-1 95,0-2-72,2-3 100,3-1-40,1-6-178,3-4 5,1-2-5,1-3-6,3 1-17,0 0-11,2 1-3442,1 2 3453,0 2-917,19 1 906,-15 5-50,13 2 22,-12 17-196,-5 0-1691,15 24 575,-11-12 1284,6 11 0,-17-21 0,-2-5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49.293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346 1 18229,'-61'3'1591,"5"3"-1434,30 4-22,-3 2 217,-1 3 113,1 0-67,3 1-191,4 0-134,4 1 33,0 11-50,6-7 6,1 10 16,6-8 6,3 10 11,1-8 57,11 12-107,1-19 0,12 1-45,2-10-56,5-1-90,2-4-286,4-2-201,-1-1-582,2-1-1137,4-1-1300,-2-3 3652,1-3 0,-20 1 0,-5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50.083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 1 19977,'-1'7'857,"0"3"-684,1 8-72,2 6-6,0 3-39,3 5-50,-1 1 50,1 3-56,0 0 6,1-1-1,-1-1-5,1-3 6,-3-1 55,2-3-61,-2-3-11,1-4 6,-2-3-102,2-3-66,-1-4-63,1-4 68,-2-3 40,1-1-35,-1-2 23,1 0-5,-1 0 66,2-3 23,0-3-184,10-16 139,0 0 67,13-22 34,-8 17 11,5-7-5,-9 16 0,-2 4 89,-3 5 28,-3 2 90,-3 4-6,-2 1-134,-2 2 11,0 0-28,3 3 5,-1 2-21,3 3 77,1 5-16,-2 1 0,2 1-12,-2 9-83,-2-6-6,1 5-129,-3-8-151,2-3-515,-1 2-1009,3-2-1473,1 1 3277,1-2 0,-3-5 0,-1-3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50.661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26 0 13077,'-5'6'2262,"2"-2"-839,3-4 1540,0 0-2313,-5 14-191,3-5-101,-4 13-44,4-7-29,0 1-77,1 1 50,1 1-62,0-2-90,0-1-16,0-2-62,2-3 34,3-1 50,2-2-34,4-1-28,2-2-16,1-2 16,3-1-44,10-1-34,-4-5-84,5-1-62,-10-5-22,-5-2-258,-2-1-117,-7-2-124,-1-1-178,-3-3-169,-5 2 11,-4-2-570,-9 6-735,-7 2-946,-2 4 3282,-1 5 0,13 2 0,5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50.908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0 13043,'5'2'2257,"-1"-2"-1176,-4 0 1401,0 0-2482,34 36-135,-18-24-834,26 27-941,-23-34-1042,-2-3 2952,3-1 0,-10-1 0,-3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51.325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20 14 11990,'-2'-7'2218,"0"1"-711,2 6 2330,0 0-3283,-5 20-101,3-6-161,-4 18-7,5-10-100,0 1-95,1 2-51,0 10-39,0-9-101,0 7-73,0-12-150,0-3-371,2-3-1131,0-2-1703,2-4-5538,1-3 9067,-2-2 0,-1-2 0,-1-1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8:44.6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30 9828,'-7'-10'1523,"1"2"-744,5 5 78,1 1-174,-2-2-252,2 3 6537,-1 0-6968,0 1-39,1 0 33,-2 0 6,2 0 34,-1 1-34,1 2 5,0 3 29,0 4-6,0 2-17,0 1 45,0 2 0,0 1 23,0 9-74,0-5 29,0 7-29,0-9 1,0 2 0,0-1 33,0 14-34,0-11-5,0 10 6,0-15-6,0 1 11,0 1-5,0 0-1,0 3 1,0-2 0,0 3-1,0-1 1,0 1 11,0 7-17,0-7 0,1 6 5,0-10-5,1-1 0,1 9 6,0-6-1,0 9 1,-1-8 0,1 11-1,-1-9-5,1 9 6,-2-10-6,1 0 5,0 0-5,0 0 0,-1-1 6,0-1-6,-1 0 45,0 13-34,0-6 17,0 11-22,0-10-1,0 1 1,0-1 22,0 3 5,0-1-27,-1 1 0,0 0 27,0 11 1,0-11 5,1 9-5,0-15-23,0 1 17,0-2-28,0 0 5,0 0-5,0-2 6,0 0 22,0 0-22,0 0 5,0 15-6,0-14-5,0 12 0,0-17 6,0 3 0,0-1-6,0 1 5,0 0-5,0-2 0,0-1 0,0 1 6,0 1-1,-1 2 1,-1 1-6,-1 1 0,0-1-11,1-2 5,1 1 6,-1 9 6,1-6-1,-1 5-5,-1-9-28,2 3 28,0-6 0,1 4 6,0-5 0,-1 2-6,1 1-6,-1 0 0,1-1 6,0-1 0,0 2 0,0-1 6,0 11 0,0-9-1,0 8-5,0-12 0,0 0 11,0-2-5,0 10-6,0-7 0,0 13 0,0-14 0,0 6 6,0-4-1,0 0 1,-1 1-6,0 1 5,-1-3 1,1 1 16,-1-3-22,1 0 0,1-2-33,0 9 33,0-10 0,0 8 5,0-11-5,0 2 45,0 0-45,0 2-22,0-2 22,0 0 5,0-1 7,-1 5 61,-1-2-22,1 4-46,-1-4 6,2-2-5,-1 0 39,1 14-40,-1-10 1,1 11-6,-1-12 11,0 4 34,1-3-17,-2 4-22,2-7 27,-1 1-27,1-2-1,-1-1 7,0 0-12,0-3 5,1 0 6,0 4-5,0-3 5,0 3 28,0-2 51,0 1-51,0 2-39,0 1 28,-1 1-22,0-2-6,1 1 33,0 8-10,0-5-18,0 5 23,0-6-22,0-3-6,0 0 28,0-1-28,-1-1 50,1 1-10,-1 0-35,0 1 34,0-2-27,-1 4-12,1-4 28,-1 5-17,2-7-11,-1 1 5,0-4 23,0-1-22,0-1 16,1 0-10,0 1-7,0-2-5,0 2 6,0-2 16,0 1-22,0 0 6,0 1-1,-1 1 1,1-1 22,-1 4-28,1-3 0,0 4 0,-1-4-6,1 4-33,-1-5 17,1 2-34,0-5-129,0-2-364,0 1-493,-1-2-3366,0 0 4408,-2 0 0,1-1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20.6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0 784 16420,'36'-41'2375,"-2"4"-2050,-11 16-101,4-3-39,6-4-11,4-5 11,4-3-51,5-6-89,3-3-45,3-4-11,1-3-219,2-3-106,2-3-179,-2 1-707,-1 4-883,-5 5-601,-3 9-1074,-9 9 3780,-7 9 0,-16 11 0,-5 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52.001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13 207 14437,'-7'3'1754,"1"0"-1110,6-3 341,0 0-677,11-39 45,-3 22 90,10-32-79,-6 33-128,0 0-74,0 1-84,1 1-5,0 3-73,-1 0 45,1 2 5,-2 2 12,-2 2 33,0 2 90,-3 2-39,-2 1-18,0 0-16,-2 1 146,2 7-202,1-1-23,-1 8-33,-1-3 34,-2 3 0,0 2-29,-1 2 1,0 1-6,0 1-51,0-2-150,0-1-365,0-2-850,0-2-1172,3-2-3036,0-4 5624,1 0 0,-2-5 0,-1-2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52.82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24 17 14001,'-3'-9'2453,"0"1"-947,3 8 1289,0 0-2414,-5 5-157,4 3-39,-5 8 5,5 3-66,0 3-40,-1 2-51,2 1-27,-1 0 22,1 1-28,0-1 0,0-2 0,0-2-62,0-2-27,0-3-85,0-4-22,0-3-62,0-4-27,0-1 44,1-3 73,1 0-50,3-1-12,-1 0-100,7-4 167,-1-4-77,12-15 195,-7 2 39,3-11 6,-4 5 39,-2-2-27,0 0 94,7-9-5,-6 13-45,3-2-56,-10 17 11,1 3 95,-5 4 113,0 1-130,-2 2-89,0 0 96,0 3-24,0 2 46,0 5-23,0 1 23,0 5 5,0 0 11,0 12-61,0-6 11,0 7-22,0-10-57,0 0 1,0-3 5,0 3-11,0-7 67,2 1-67,2-6-28,4-1-78,2-1-107,1 0-302,1-2-829,2 0-1569,4-1-4100,0-2 7013,2-2 0,-9 1 0,-4-1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7:53.909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108 709 14527,'0'-11'2140,"0"2"-947,0 9-157,0 0-414,15-17-146,-6 6-101,12-14-112,-11 10-39,-1 2-73,-3 1-22,-3 1-17,-1 2-112,-2 2-5,0 1-51,-2 4-28,-3 1 72,-4 1 12,-3 0-5,-2 0 10,-10 14 51,3-3 28,-5 14 12,8-7 32,3 3-44,1 1-44,4-1 4,4 2-10,2 7-34,3-6-34,0 3 34,2-11-56,5-3 56,2-3-11,3-1-62,2-3 34,2-1-6,2-3-22,5-1 22,2-1-5,4-3-56,4-5-12,1-3 40,19-15 72,-13 6 6,9-10 39,-18 8-33,-2-2-1,-2-2 1,-1-2-6,-3-3-6,1-3-100,-2-4 5,6-22-22,-6 12-28,6-35 151,-15 37 6,1-14 78,-9 25 27,-2 1 74,-2 2-6,0 3-67,-4 0-28,-2 4-22,-4 2-56,0 6-6,-1 2 0,-2 5 0,1 4 5,-3 2 1,0 3 44,0 1-50,-3 1 269,-7 13-90,3 1 23,-4 13-78,9 0 27,1 3 28,3 4-22,0 2 11,5 1-56,0 1-84,4 0 22,2 19-50,1-16 79,1 13 5,2-18 89,8 12-122,0-9 5,8 7-6,-2-14-44,1-2-6,1-1-56,1-2 56,2-1 0,1-4-140,1-3-314,15-4-72,-7-7-2409,35-12-4083,-23-9 7018,13-8 0,-33 8 0,-9 3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06.554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90 80 12152,'-9'11'2078,"1"-2"-1232,4-5 67,-1 2-39,-1 1-96,0 1-3520,-1 1 3325,1 1 162,-5 8-387,2 2-263,-1 0-11,4-1-22,4-5 84,1 3-141,1-4 3398,0 5-3403,3-8-56,1 1 51,4-5-51,3-1 17,1 1-129,20 0 56,-10-2 5,15 1 34,-16-3-5,6 3 72,-8-1-111,10 3-90,-12-4-247,2 0 218,-5-2-402,7-1 78,-5-2 22,11-7 376,-11 0 162,1-6 11,-5 4 73,-4 0 28,1 0-11,-2-1 16,0 2-117,0-2 6,-2 2-6,1-1 0,-2 0 0,2-5 0,-4 4 101,2-8 5,-4 10 90,0-5 6,0 5-79,0 0-22,0 0-51,0-1-39,-3-1-5,-1 1 5,-1-1-5,-2 1-6,0-1 196,-1 0 173,-1 2 170,0-1-108,-2 3 6,-6 1-325,2 3-107,-3 2 6,4 2-5,0 0 0,-3 0-1,-1 0 6,-1 2-11,-3 1-67,0 3-112,-1 2-118,0 0-78,2 1-723,3 2-1170,1 5-1519,4 2 3787,3 2 0,5-9 0,2-3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07.032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0 14538,'9'0'1642,"0"0"-1273,0 0-55,2 0-129,-2 0-79,1 0-16,0 0-34,1 0-56,-1 0-84,0 0-314,1 0-392,-3 0-498,0 1-2706,-3-1-206,-1 1 4200,-2-1 0,-2 0 0,0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07.387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0 18044,'50'58'-2862,"-9"-7"-11,-41-36 2873,0-2 0,0-6 0,0-4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08.903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52 39 12365,'0'-12'2924,"0"3"-1759,0 9 1356,0 0-2348,-1-1 46,-1 5 33,-2 2 61,-2 7-5,-1 2-50,0 2-107,0 1-33,1 1-79,1 1-28,1 0-5,2 9-1,1-10-5,1 7 0,0-11-117,4 3 66,1-5 12,8 5 33,-2-11 1,5 3-57,-4-5-358,14 3 152,-8-6 38,11 3 40,-12-5-135,0 0-34,0 0 123,0-2 141,0-1 11,-1-4-67,-2 0-45,4-6 123,-5 2 73,1-4-11,-7 2 11,-1 1-56,-1-2-95,0-14 151,-2 10 0,0-11 50,-3 15 17,0-5 23,0 6 11,0-3 50,-3 6 28,-1 0 6,-3 1 123,-1-1-72,-2 1-18,0 0-33,-4 2 123,-5-3-269,2 4 157,-13-1-196,10 5-56,-5 2-246,7 0-1278,-5 10-117,6-2-3725,-4 13 5422,11-10 0,3 1 0,5-9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09.477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0 11424,'0'3'3338,"0"0"-2195,0-3 459,0 0-1389,2 0-23,0 0 40,1 0-79,0 0-39,0 1 11,3 0-5,-1 2-23,2-1-95,1 1 0,2-2-39,4 0 106,-2 1-67,4-1-62,-6 0-5,0 0-11,0-1-158,-3 1-262,1-1-997,-2 1 637,-2-1-166,0 0-539,-4 0-3226,3 0 4789,-2-1 0,1 0 0,-1-1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09.956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35 1 15048,'1'10'3142,"0"1"-2480,-1-3-170,0 2-167,-1 1-134,-2 1-91,-1 1-88,-1 1-7,1 1-5,-1 1-162,2-2-213,-1 1-360,2-3-379,-2 0-370,3-2-589,0-3 2073,1-1 0,0-3 0,0-1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10.953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50 20 13648,'-3'-11'1797,"2"2"-978,1 9 340,0 0-319,-3 5-11,1 0-207,-3 6-236,2 1-10,-2 3-69,1 3-111,-1 2-61,0 3-68,0 0-61,1 0-6,1-1-62,1-1-257,2-4-336,0-1-662,0-3-1186,6-2-1054,0-1 3557,6-3 0,-6-3 0,-1-1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21.0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1 581 17210,'62'-75'851,"-5"8"-672,-20 31-89,1-1-90,5-5 0,1-2-90,1-1-274,1-1-140,-2 4-336,-1 2-342,-4 7-610,-3 5-364,-3 7-2095,-6 8 4251,-5 5 0,-10 6 0,-6 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12.038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13 123 10371,'-7'-2'2073,"1"0"-1088,6 2 2499,0 0-2868,0 16-123,0-7-34,0 12-117,0-10-95,0 0-12,0 1-44,0 2-57,0-1 51,0 10-152,0-8-27,0 6-12,3-7-22,2-1 23,3-1-6,3-1 11,1-1 0,2-2-6,1-1 23,11-2-17,-5-2-11,8-2-68,-9-1-33,-1 0 11,0-2-179,0-3 62,-1-3-136,7-10 237,-7 2 55,4-7 62,-10 6 79,0-14-23,-5 6-56,-1-8-73,-5 7 11,-1-9 62,-3 9 0,-3-5 56,-6 14 477,-9-3-85,2 7-67,-7-1-135,6 10-134,-3 1-112,1 2 0,-2 1-151,0 4-1255,-9 12-291,8 0-437,-7 12-801,13-9 2935,3 1 0,9-10 0,2-3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12.537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 1 17126,'4'0'946,"0"0"-593,0 0-95,1 0-28,0 0-95,1 0-51,1 0-79,0 0-5,0 0-274,2 0-662,-2 1-347,2-1-201,-5 1-415,1-1-1136,0 0 3035,-2 0 0,-1 0 0,-1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12.904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 1 19423,'44'41'-2118,"-9"-4"113,-35-22-672,0 2-4089,0-3 6766,0 0 0,0-7 0,0-3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14.087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132 23 10192,'-8'-5'2761,"1"1"-2033,7 4 1255,0 0-1249,-19 10 274,10-3-11,-14 9-252,15-6-263,0 1-124,0 1-134,-1 0-39,1 2-90,0 0-11,0 8-78,4-6 55,1 3-5,2-6 62,1 3-62,0-4 11,5 9-16,0-9-46,4 3 1,1-4-6,-1 1-11,1 0-34,1 0 0,0 0-28,2-1-67,-2-1-95,3-1 11,0-2-33,1-2-303,7-2 280,-6-1-74,5-2-284,-8 0-331,6-8 655,-3 0 225,1-8 83,-6 1 12,1-8 218,-4 4 72,3-15-44,-7 13 17,0-7-157,-3 8-45,-1 1-16,0 0 100,0-1 45,-3 2-39,-4-1 84,-3 2 23,-4 1 178,0 1 28,-2 3-156,0 2-96,-1 2-151,0 4-67,-1 1-179,0 3-185,-1 0-431,2 5-331,-2 2-2694,-5 15 779,7-5 3041,-1 7 0,11-16 0,5-2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14.594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1 10371,'5'0'4122,"-1"0"-2749,-4 0 901,0 0-1658,2 0-151,-2 0-146,3 0-67,-2 0-11,2 0 11,2 0-101,0 0-78,2 0-6,7 1-61,-2 1-6,4 1 11,-4-1-5,-1-1-6,0 1 0,-2-1-67,-4 1-583,-1-2 34,-3 2-706,0-2-1955,-1 1 0,0-1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14.953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0 8674,'2'0'218,"1"0"-218,-2 0 0,0 0-762,1 0-413,0 0-46,0 0 1221,1 0 0,-2 0 0,1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15.967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33 0 20263,'0'6'358,"-1"0"-296,1 0-18,-2 1 35,1 1-12,-1 0-28,-1 0-28,0 0 34,1 0-11,-1 2-29,1-2 1,-1 2 0,1 0-6,1-1 0,0 0 5,1 1 1,0-3-1,0 1 1,0-2 0,0 0 27,0-1 6,-1 0-33,0-1 0,0 0 5,-1-2-17,2 1-89,-1-1-521,1 0 129,0-1-1860,0-1 0,0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17.170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52 0 16236,'-2'2'3024,"0"-2"-2363,1 1-129,0 0-95,1 1-118,-2 1-78,1 2-84,-1 1-1,0 2-4,0 3 44,0 1 0,-2 2 0,0 10-151,0-5 78,-4 16-123,4-16 0,-2 6-5,3-10-51,2-2-303,0-3-185,1-1-184,0-3-391,0-3-1391,0-1-2452,3-1 4962,1-1 0,-1 0 0,0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18.702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76 103 10494,'-2'-4'5013,"0"0"-3881,2 4-51,0 0-141,-4-2-110,3 1-136,-4-1-95,4 2-201,-1 0-174,0 0-84,-1 0 34,-1 2 10,0 3-32,-2 5 5,0 2-90,-2 2 1,1 1-68,1 0-23,0 0 18,3 0-18,1-1 18,1 0-23,1 0 28,0-2-6,0 1 12,2-1-1,7 4-5,0-3 0,11 5-39,-6-8 11,5 2 28,-4-6 28,1 0-28,0-4-6,2 0 1,0-2-1,-1 0-5,1 0-73,6-4-34,-5 0 0,4-5 17,-7 0 0,-1-2 1,-1-1-7,0-1-5,0-1-5,-2-2 61,2-2 28,-3 0 28,-1-1 61,0-9-10,-4 6-12,-1-5-34,-4 9 29,0 0 16,-1 3-16,0-1 33,-4 4-28,-2-1 6,-4 2-39,-10-1-45,2 5 33,-7-1-56,3 6-61,-2 2-106,-4 0-163,1 6-129,-1 2-459,1 5-538,4 3-2728,-1 10 309,11-6 3937,1 4 0,10-15 0,1-4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19.222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0 18263,'8'0'975,"-1"0"-734,3 0-23,0 0-78,1 0-61,1 0-40,2 0 0,8 0-45,-6 0-167,11 0-113,-14 0-397,4 0-746,-9 0-2704,2 0 414,-4 0 3719,-1 0 0,-3 0 0,-2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21.3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0 436 17540,'42'-35'151,"-1"0"1,34-31-191,-37 31-163,1-4-308,3-1-1055,-1-2 366,-1 3-493,-1 1-431,-5 10 2123,-6 6 0,-14 11 0,-5 6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19.601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58 6 12797,'0'-3'2564,"0"0"-1611,0 3 693,0 0-890,-3 7-234,1 2-63,-5 6-201,1 2-73,-2 1-96,1 2-50,0 0 23,2 0-62,1-1-168,1-1-336,-1-2-3288,3 4-1288,0-8 5080,1 2 0,0-10 0,0-2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21.350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48 8 11390,'-3'-4'3910,"1"0"-2571,2 4 1954,0 0-2576,-12 7-168,7 1-157,-9 7-140,10 0-79,2 1-49,-1 0-34,1 2-51,1-1-5,1 2-34,0-3-73,0 1-197,0-4-1074,0 1-807,0-5-7163,0-2 9314,0-5 0,0-2 0,0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21.718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 16 19507,'11'66'756,"1"-12"-627,2-44 83,0-5 74,2-2-23,1-2-67,1-2-78,0-6-118,2-4-118,-2-7-117,-1-4-342,-3 1-4100,3-7-773,-8 10 5450,1-1 0,-7 13 0,-1 2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22.286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9 14 11340,'2'-4'2487,"0"2"-1406,-2 2 3938,0 0-4515,6-4-275,-5 3 29,5-1-62,-6 7-73,0 3-5,0 7 33,0 1-39,-1 3-107,0 0 35,-2 1-40,0-1-51,-1-1-27,2 1-129,0-4-73,0 0-280,2-3-717,-1-1-852,0-1-1108,0-3-4800,0-2 8037,-1-1 0,1-3 0,0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22.651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11 30 14107,'-6'5'930,"1"-1"-151,5-4 598,0 0-850,10 18 72,-4-10 34,9 15-112,-6-15-101,1 1-56,-2-1 78,5 1-374,-4-2-63,6-2-5,-2-3 0,0-2-173,2-1 16,0-4-196,-1-3-420,-1-6-420,-2-1-2313,-4-12-762,-2 7 4268,-3-8 0,-2 17 0,0 5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23.187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13 1 18504,'1'2'1232,"0"2"-991,-1 9-78,0 1-91,0 3-32,0 1-40,0 1-79,0 0-246,0 1-2263,-1 6 297,-1-5 2291,-3 8 0,2-18 0,-1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23.501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5 77 14471,'-2'-5'997,"0"1"11,2 4 1401,0 0-2006,8 26-27,-3-16-136,8 21-228,-5-24 55,2-3 73,1-2-39,3-1-101,4-5-185,2-4-487,3-7-1009,1-4-812,4-6-1763,-2-1 4256,-1-1 0,-11 12 0,-5 5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23.953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5 1 16975,'0'54'1355,"0"-7"-1226,0-27-62,0 0-67,0 0-202,-1-2-638,0-1-616,0-2-7063,0-3 8519,1-6 0,0-3 0,0-3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24.267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7 120 15496,'-4'-1'1832,"1"0"-964,3 1 880,0 0-1452,21 23-88,-12-15-152,18 16-23,-16-21 191,1-3-90,2 0-134,2-8-140,1-3-464,1-9-1256,1-3-1439,0-7 3299,3-8 0,-10 15 0,-1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24.817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14 16807,'6'-7'2773,"-1"1"-1984,-5 6-123,0 0-425,2 1-67,-2 5-107,2 3 39,-2 5-106,0 1-56,0 2-739,0 8-453,0-7-1329,0 8-2532,-1-11 5109,-2-1 0,2-6 0,-2-4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21.6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2 341 12247,'-1'3'2638,"0"0"-1646,1-3 800,0 0-1691,51-53-101,-24 26-84,41-42-431,-38 38-202,-1 1-292,-2 1-368,0-2-1256,-3 4 2633,-1 0 0,-12 14 0,-3 3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8:25.104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1 136 20593,'36'32'980,"-6"-6"-851,-19-26 235,1 0-27,1-2-130,1-6-207,2-5-157,-1-6-337,1-4-418,-1-1-2281,-2-3 3193,-1-9 0,-6 16 0,-2-1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03.8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0 15473,'-2'0'2969,"0"0"526,2 0-3169,4 1-52,3 1-39,7 1-50,7 0-101,3 1 22,7-1-50,1 0-22,3 0 39,2-1-45,0 0 22,0-1-27,15 3-18,21 2 18,-12-2-23,9 3 0,-32-5-17,16 2 17,-14-1 0,12 1-34,-18-2 29,-3 1-46,-4-1 29,-4 0 11,-3 0-90,-5-1 17,-3 0-112,1 0-28,-7-1-56,2 1-68,-8-1-9483,1 0 9464,-1-2 1,0 2-1,0-2 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04.5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132 1 16168,'6'0'3042,"-1"0"-2364,-5 0 850,0 0-1153,3 4-145,1 1-16,6 7-35,-1 0-129,5 3 34,2 0-33,2 1-46,1 0 34,1-2-39,1 0 12,-2-2-12,2-1 0,-2 0 22,0-1-22,-2 2-22,4 1 10,-6-2 7,2 1 5,-8-6-73,-3 1 28,-3-1-22,-2 0 61,-1 0-27,-8 1 38,-7 1-5,-13 3 0,-8 2 28,-7 3-56,-3 1 28,-2 2-179,3 0-1093,-12 9-626,18-8 1898,-9 10 0,32-20 0,2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10.5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308 14 13351,'1'-2'1327,"0"-1"-240,-1 1 240,0 0-442,0 1-325,-1-1-173,-3 2-146,-3-1 0,-2 1-39,-4 0 10,-1 0 46,-3 0-73,-1 3-56,-3 2 16,2 6-67,-3 1 163,4 2-73,-1 1-56,2 0 51,1 1-63,2-1 52,0 2 27,2 0-45,0 1 17,1 1-61,1-2 101,2 11-118,1-6 56,3 15-124,2-14 29,2 6-34,0-12 22,6 7-22,0-8 6,6 4 28,-1-8-29,1-1 12,1-1-11,1 0-6,0-1 0,1-1-45,0 0 11,0-1 29,0-1-46,0-2 51,0-1-5,0 0 5,1-1-6,7 0-50,-5-1 50,5 0-89,-9-1 95,1 0-11,-2 0-23,1 0-61,4-2 62,-6 0 33,2-2-85,-8 0 6,1-1 63,-4 0 16,1-3 0,-3 1 0,0-2 0,0 0-6,0-3 6,0 2 0,0-1 0,-1 1 50,1-4-22,-1 4 46,0-2-68,0 5 61,0-1-67,0 1 0,-1-1-17,-2 2 17,-1-1 0,-1 1 11,-3-2 56,1 3-16,-4 0-46,3 2 40,-1 0-45,0 1 28,-2 1-5,0 0 5,0 1-28,-2 0 0,-5 0-6,4 0-11,-12 0 17,10 3-45,-6-1 6,10 3-151,2-2-214,4-1-167,3 0-706,2-2-1305,2 0-2145,6 0 4727,2 0 0,0 0 0,-3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08.2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7828,'0'9'991,"0"-2"-200,0-7 88,0 0 0,0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09.2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13866,'0'9'1910,"0"-2"-801,0-7 1720,0 0-2605,22-7 34,-11 5 27,20-5-44,-14 4 44,5 0-77,5 0-46,5 0 79,5 0-51,4-1 29,4 0-6,0 0-95,33-2-90,-34 4-39,20-2 11,-43 4 0,-6 0 0,-5 0-40,-3 0-60,-3 0-164,-1 0-196,-1 0-1130,4 0-421,-2 0-1232,4-1-5483,-5-1 8726,-1-2 0,-1 0 0,-1 2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11.7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14 11211,'-2'-8'4845,"2"2"-3232,0 6 2017,0 0-3642,0 5-195,0 4-481,0 6-870,0 4-1842,0 8-3534,0 0 6934,0 3 0,0-14 0,0-5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11.9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 16381,'-1'1'2302,"0"0"-717,1-1-1932,2 32-869,0-18-996,2 26-1053,1-26-3574,0 0 6839,-1 0 0,-2-6 0,-1-3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13.6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53 17742,'-8'-5'2873,"1"2"-1949,7 3 337,0 0-1138,5-6-89,4 3-34,8-6-6,7 4-251,4 0-1278,22-1-778,-2 3-3636,12-1 5949,-11 2 0,-24 1 0,-7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13.8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20 19199,'7'1'761,"-1"0"-716,-6-1 0,0 0-437,44-5-729,-19 2-1326,42-4-2516,-31 5 4963,3 0 0,-20 1 0,-4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24.7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 11878,'3'-1'2453,"0"0"-1484,-3 1 426,1-3-790,-1 2 851,2-3-739,-2 4 1165,1 0-1737,-1 3-22,1 1-50,1 5-22,2 1-51,0 3 44,0 1 29,1 3-28,-1 1 0,-1 1 28,1 2-34,0 0 62,3 26-95,-3-16-6,3 16 6,-4-21-6,0-1 33,1-1-27,-2-2-1,0-1-5,0 0 6,1-2-12,0 9 1,1-9-34,-1 6 33,-1-11-73,0 6 56,-1-6-44,0 6 67,-1-9 0,0 1-5,0-5-175,0 5 74,0-5-56,0 2-102,0-6-144,0-1 16,0 0 61,0 1-94,0 0-135,0 2 274,0 0 286,0 3 34,0 1 22,0 1-45,0-1 0,0-1 0,0-1-11,0 0 0,-1-2-650,1 0-392,-1-2-285,1 0-191,0-3-6099,0 1 7617,0-4 0,0 2 0,0-3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14.0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16628,'0'4'-1014,"0"-1"-247,0-3-1298,0 0 2559,6 0 0,-5 0 0,5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15.0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 6299,'5'-2'566,"-1"0"-734,-4 2-795,0 0 963,9-3 0,-6 2 0,6-2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15.3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5941,'0'0'0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16.6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17031,'7'0'-8542,"0"0"8542,3 0 0,-6 0 0,0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16.8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16303,'4'0'-303,"1"0"303,1 0-773,1 0-1249,6 0-1097,0 0 3119,3 0 0,-8 0 0,-3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17.0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8119,'87'48'0,"-17"-9"0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17.2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0 12808,'-4'1'2727,"2"0"-1662,2-1 245,0 0-750,-9 17-325,7-7-235,-7 14-140,9-10-599,0 2-185,0 1-762,0 5-2117,0-1 3803,0 1 0,0-11 0,0-3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17.3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5734,'0'0'0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17.5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 14253,'-7'30'-1660,"1"-4"1,6-21 0,0 0-1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17.6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 1 13385,'-1'7'442,"0"-1"-985,1-6-1028,0 0 1,0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25.6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 39 12281,'-4'-3'2201,"1"0"-1467,3 3 1081,0 0-1563,-12 26-39,7-17 16,-9 20 23,11-23 17,1 1-6,-1-1 12,1 2-112,0-1-18,0 3-5,0-2 0,1 2-56,0 0 6,1-1-40,0 1 18,0 0-12,0-1-17,6 5-39,0-5 0,6 3-95,-1-5 55,17 1 113,-9-5 11,14 1-45,-15-4-39,2 0-72,0-1 21,0-3 51,-1-3 0,-2-4 0,-3-2 17,0-10-34,-7 3-28,0-6-16,-7 6-219,-8-10 17,-2 7-427,-19-14-10,3 19 17,-11-3 224,6 15-600,-1 2-969,-8 18-2340,3 4 4368,-3 14 0,19-14 0,7-3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12.1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 13558,'-5'67'-6172,"1"-11"6172,4-37 0,0-9 0,0-4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12.34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 13508,'23'0'0,"-5"0"-291,-12-1 291,9-2 0,-9 2 0,6-2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12.5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20 19714,'90'-11'-2991,"-2"3"-291,-43 8 3282,4 0 0,-23 0 0,-8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12.7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 19860,'10'0'459,"-2"0"-459,-8 0-448,0 0-718,64-5-1550,-23 4-1295,49-3 4011,-45 4 0,-22 0 0,-7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12.9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 16040,'5'0'2704,"-1"0"-2356,-4 0-1468,0 0-885,32-1-1020,-14 1 3025,26-1 0,-31 1 0,-4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17.8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1 12377,'-2'5'-2549,"0"-1"767,2-4 1782,0 0 0,0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18.0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8842,'0'17'-1036,"0"-4"0,0-11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18.2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1 17820,'-51'18'-4916,"0"1"1,-35 11 4767,56-30 0,15 0 0,3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18.4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 11379,'-2'1'-638,"2"0"1,0-1 0,0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21.4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101 0 11390,'-4'1'1373,"2"0"-191,2-1 2100,0 0-2638,0 3-56,0-1 118,0 3-123,0 0-180,0 0-106,0 0-208,0 1 23,0 2 34,0 0-1,0 2 74,0 2-79,0 0 0,0 2 0,0 0-96,0-1 85,0 0 11,0 0-56,0 0 68,0 0-51,0 2 5,0-1 12,0 2-107,0-1 51,0 1-57,0-2-5,0 2 56,0 3-50,0-2 33,0 3-16,0-5 16,0 0-39,0 0 89,0 12-49,0-9 27,0 10-67,0-12 56,0 11-56,0-6 61,0 6-55,0-9 39,0-1-17,0-1-6,0-1-16,0 0-6,0 1 22,0 0 6,0 2-28,0 1 0,0 0 84,0 2-78,0-1 39,0 2-29,0 0-10,0 2 28,0-2-29,0 0 29,0-1 33,0 10-17,0-6-50,0 6 6,0-10 16,0 0-22,0-1 23,0 0 33,0-1-51,0 1 35,0-2-1,0 0-34,0 1 40,0 13-28,0-12 5,0 11-10,0-18 16,0 1-23,0-2 40,0 1-39,0 0 16,0 0 34,0 1-56,0 0 39,0 1-11,0 0-22,0 0 78,0 0-79,0-1 29,0 0 33,0-1-28,0 5-39,0-6 0,0 4 62,0-5-62,0 2 6,0-2 5,0 3-11,0-2 0,0-1 0,0 1 11,0-2 0,0 2 51,0 7-12,0-3-44,0 5 11,0-6-12,0-1-5,0 0 62,0-3-62,0 2 0,0-3 0,0-1 33,0 0-27,0-1 22,0-1-28,0 2 78,0 1 118,0 8-151,0-4-22,-1 11-23,0-11-6,1 5 6,0-9 0,0 2 6,0-6 27,-1 1-33,0-2 0,0 2 0,1-1 17,-1 2-11,1-2 89,-2 7-95,2-3 33,-1 5-33,1-6 6,-1 1-6,1-2 0,-2 4 11,2-5-5,-2 2-6,2-3 0,-2-1 0,1 1 39,-1 3 6,2-1 33,-2 5-50,2-4-22,-1 6-6,0-3 12,1 1-7,-1-3-5,0 4 28,1-4-28,-3 7 0,2-8 11,-1 3-11,1-4 0,-1 2 0,2 1 12,-2-1-18,2 2 6,-2-1 0,1 1 11,-2 7-11,0-2-5,1 5 21,0-3-16,0 6 6,1-4 5,-2 13-11,3-14 23,-1 16-18,1-16-5,0 7 0,0-10 11,0 0-5,0 2 0,0-1 38,0 2-44,0 2 17,0 0 6,0 10-23,0-8 5,0 5-5,0-9 51,0 7-51,0-7 5,0 14 34,0-16-39,0 7 0,0-7 23,0 19-23,0-12 0,0 14 5,0-18-5,0 0 0,0-2 0,0 2 23,0-2-23,0 0 0,0 1 0,-1-1 17,1 1 11,-1 9-23,1-6 18,0 6-23,0-10 0,0 0 5,0 9 1,0-5-6,0 6 11,0-7 11,0 10-16,0-7-6,0 7 73,0-10-28,0 7 16,0-6-55,0 5 16,0-9-5,0 1-11,-1 1 27,-1 2-27,-1 1 16,0 1 29,-1 1-46,-1 1 85,1 0-45,1 1-45,0-1 72,0-2-72,1-2 6,1 4 16,0-8-22,1 3 0,0-9 0,0-3-33,0-1-219,0-2-45,0-3-190,0-1-191,0-3-1064,0 0-846,-1-5 2588,1-17 0,-1 12 0,1-11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38.1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318 29 13043,'0'-6'2683,"0"1"-1591,0 2 62,0 0-140,0 0-364,-1 0 262,-2 1-21,-6 0-679,-1 1-72,-4 0-84,1 1-22,-15 4-23,4 2 17,-10 4 6,6 3-34,2 1 39,1-1-39,3 2 0,2-2-6,-1 9 1,7-7 5,1 6-34,6-7 34,4 8 0,1-6 6,1 8-6,1-7 5,0 8-38,0-6 22,2 3-29,0-8-38,12 11 11,-3-9-51,7 6 68,-5-13 16,2-1 29,-1-2-29,3-1-33,1-3-90,-1-1 73,1 0-6,6-2 23,-5-1 39,5-3-78,-8-2 5,0-1-5,-2-1-376,10-8 314,-10 5-11,7-7 56,-12 8 78,0-4 51,-3 4 55,-1-7-61,-4 9 79,-1-3-40,0 4-39,0 0 0,0 1 0,-1 1-11,0 0 11,-1 2 112,0 0 16,-1 3-83,0 0-45,0 1 6,1 0 162,-3 0-23,1 0 135,-6 2-190,4-1 44,-8 2-67,5-1-5,-4-1 5,2 1-61,0-2 33,-1 2-39,3-1 0,0 1-78,2-1-40,0 2-324,-2 2 39,1 0-118,-2 2-241,2-1-2083,0 1-1110,3-2 3955,2-1 0,3-3 0,0-1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22.9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35 12819,'0'-8'3837,"0"2"-2785,0 5 1094,0 1-1485,-3 0-73,0 0-163,-2 0-122,1 1 22,-1 3-50,-2 3 5,0 6 28,0 0-90,1 4 90,0-2-123,1 2-101,1-2 45,1 0-107,2-1 28,0-1 29,1-1-79,0-3 50,0-1-44,1-1-6,4-2 56,4-1-6,22 0-50,-9-2 23,12 0-1,-16-4-16,-3-3 66,-3-4-72,-2-4 6,-2 0-6,-2-5-17,-1 1-50,-3-11 39,-1 7 6,-1-5 10,-1 11 12,-3 1 51,-4 2-1,-3 4 29,-10-1-74,7 6-10,-6-1 10,8 4-5,-2 6 23,4 0-12,-3 13-11,8-5 39,1 5-39,3-6 0,1-1 0,0-1 6,2 0-12,2-3-100,10 1 106,-2-5-68,6 1 46,-3-4 0,4-1 22,-5-5 0,1-1 0,-8-4 22,-4-6-22,-1 5 34,-3-3 22,-5 7 33,-3 2-61,-5 2-22,-2 2 33,0 1-33,-4 5 38,6 1-44,-2 5 56,7 0-67,1 5 11,2-5-235,2 5 123,3-11-140,1 1-28,0-5-106,0 0-51,0 0-1272,0 3-676,0 5 2385,1 9 0,-1-7 0,1 3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23.8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29 11838,'0'-4'1743,"0"1"-920,0 3 134,0 0-122,0-5-11,0 4 144,0-3 108,0 4-3826,0 0 241,0-2-4773,-1 1 7282,0-4 0,0 4 0,0-2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5:25.0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89 20 11066,'-9'0'3623,"1"0"-2564,8 0 2745,0 0-3048,-11 0-107,8 1-61,-10 1-146,9 1 2,-1 1-80,0 1-40,1 2-27,-1 1-146,0 1 258,0 6-297,-1-4 28,3 9-134,1-11 44,2 2-27,0-5 89,6-2-112,0-1 72,7-1-49,1-2-18,2-2-10,-1-3-18,1-3-72,-2-3 67,-1-3-33,-3 3 55,-3-3-16,-3 2-29,-1 0 29,-2 1-23,-1 1 23,0 1 22,-5 1 56,-1 2 33,-6 2-83,1 2-6,-2 2 45,2 0-40,0 0 141,-5 14-73,8-6-73,-3 10 5,10-9-16,0 0 17,1-2-6,0 0 28,0 1-23,0-3-10,3 1-85,5-3 79,2-2-62,3 0 67,-3-1 1,1-7 16,-5 0-22,0-8 11,-6 6 0,-5 0 78,-1 5-50,-5 2-22,1 1-6,0 1 0,1 2 39,2 2-11,2 2-28,2 2 0,2-2 0,1 1-22,0-2 22,0 0 0,0-2-73,0-1 28,0-1-45,3-1 90,0 0 28,2 0 79,-2 0-90,-1 0-17,-1 0-180,-1 1-576,0 1-818,0 3-2313,0 3 3887,0 4 0,0-5 0,0 2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39 15373,'-9'-7'-195,"9"-10"0,2 14 1,5-9-1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30 9828,'-7'-10'1523,"1"2"-744,5 5 78,1 1-174,-2-2-252,2 3 6537,-1 0-6968,0 1-39,1 0 33,-2 0 6,2 0 34,-1 1-34,1 2 5,0 3 29,0 4-6,0 2-17,0 1 45,0 2 0,0 1 23,0 9-74,0-5 29,0 7-29,0-9 1,0 2 0,0-1 33,0 14-34,0-11-5,0 10 6,0-15-6,0 1 11,0 1-5,0 0-1,0 3 1,0-2 0,0 3-1,0-1 1,0 1 11,0 7-17,0-7 0,1 6 5,0-10-5,1-1 0,1 9 6,0-6-1,0 9 1,-1-8 0,1 11-1,-1-9-5,1 9 6,-2-10-6,1 0 5,0 0-5,0 0 0,-1-1 6,0-1-6,-1 0 45,0 13-34,0-6 17,0 11-22,0-10-1,0 1 1,0-1 22,0 3 5,0-1-27,-1 1 0,0 0 27,0 11 1,0-11 5,1 9-5,0-15-23,0 1 17,0-2-28,0 0 5,0 0-5,0-2 6,0 0 22,0 0-22,0 0 5,0 15-6,0-14-5,0 12 0,0-17 6,0 3 0,0-1-6,0 1 5,0 0-5,0-2 0,0-1 0,0 1 6,0 1-1,-1 2 1,-1 1-6,-1 1 0,0-1-11,1-2 5,1 1 6,-1 9 6,1-6-1,-1 5-5,-1-9-28,2 3 28,0-6 0,1 4 6,0-5 0,-1 2-6,1 1-6,-1 0 0,1-1 6,0-1 0,0 2 0,0-1 6,0 11 0,0-9-1,0 8-5,0-12 0,0 0 11,0-2-5,0 10-6,0-7 0,0 13 0,0-14 0,0 6 6,0-4-1,0 0 1,-1 1-6,0 1 5,-1-3 1,1 1 16,-1-3-22,1 0 0,1-2-33,0 9 33,0-10 0,0 8 5,0-11-5,0 2 45,0 0-45,0 2-22,0-2 22,0 0 5,0-1 7,-1 5 61,-1-2-22,1 4-46,-1-4 6,2-2-5,-1 0 39,1 14-40,-1-10 1,1 11-6,-1-12 11,0 4 34,1-3-17,-2 4-22,2-7 27,-1 1-27,1-2-1,-1-1 7,0 0-12,0-3 5,1 0 6,0 4-5,0-3 5,0 3 28,0-2 51,0 1-51,0 2-39,0 1 28,-1 1-22,0-2-6,1 1 33,0 8-10,0-5-18,0 5 23,0-6-22,0-3-6,0 0 28,0-1-28,-1-1 50,1 1-10,-1 0-35,0 1 34,0-2-27,-1 4-12,1-4 28,-1 5-17,2-7-11,-1 1 5,0-4 23,0-1-22,0-1 16,1 0-10,0 1-7,0-2-5,0 2 6,0-2 16,0 1-22,0 0 6,0 1-1,-1 1 1,1-1 22,-1 4-28,1-3 0,0 4 0,-1-4-6,1 4-33,-1-5 17,1 2-34,0-5-129,0-2-364,0 1-493,-1-2-3366,0 0 4408,-2 0 0,1-1 0,1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1 196 15121,'3'0'930,"0"0"33,-3 0-117,2 0-258,0 0-145,4-1-141,1 0-50,3-1-73,4 0-39,2 0-11,3 1 151,4 0 34,2 1-113,4 0 57,3 0-124,5 0-39,2 0-16,3 0 5,3 1-11,0 1 134,48 1-157,-34-1-5,35 0-11,-44-2-23,25 0 0,-18 0 17,19 0-28,-26 0 11,20 0 23,-20 0-29,13 0 7,-24 0-7,-3 0 1,-1 0-1,-2 0-5,-1 0 0,13 0 0,-12 0 0,11 0 0,-14 0 0,15 0 0,-9 0 6,12 0 0,-15 0 5,33 0-11,-24 0 5,25 0-5,-30 0 6,17-2-6,-12 1 0,11-1 0,-15 0 6,-1 2-6,1-2 0,-1 2 5,1-1 1,-1 0-6,1-1 11,16-3-5,-12 1-1,14-3 6,-17 2 17,0-3-28,-1 2 28,-3-1 17,-1 3-6,-3-1 18,-1 1-23,9-1-23,-9 1 34,19-1-12,-19 1 1,9 1 16,-11 1 6,0 0-22,-1 0-23,1 0 12,0 1-18,0-1 29,0 1 5,-1-1 17,1 1 11,-1 0 6,1 1 17,0 0-18,1 0 1,-1 0 0,1 0 50,9 0-67,-8 0-17,7 0-5,-9 0 61,14 0-11,-7 0 0,11 0 0,-12 0-11,2 0-6,0 0 17,2 0-17,1 0-11,-1 0 34,2 0-12,0 0-44,1 0 5,-1 0-33,0-1-1,0-1 29,-1 0-34,-1-1 6,-1 1 33,18-3-6,-13 1-33,31-5 45,-29 6-22,12-3-18,-16 3 18,-2 1-18,1 0 1,0 0 27,0 0-27,2 0 28,1 0 33,19-3-50,-15 3-17,12-4 33,-19 3-33,-2 0 23,1 1-18,-1 0 18,3 0-18,0 0 1,0 0-6,1-1 0,-3 1 5,3-1 1,18 2-6,-13 0 6,14 1-1,-18 0 1,21 0-6,-13 0 5,40 0-5,-35 0 0,20 0 6,-22 0-6,-1 0 0,1 0 0,-1 0 0,-3 0 0,0 0 0,-4 0 6,-2 0-6,-2 0 0,-4 0 0,-1 0 0,-4 1 5,23 4-5,-20-2 0,17 4 6,-24-4-1,-3 0-5,1 0 0,9 0 0,-8-1 6,6 0-6,-10-1 11,10 0-11,-7 0 6,6 1-6,-9 1 5,-2-1 1,1 1-6,-1-1 6,0 0-6,10 0 5,-8-1-5,6 1 0,-10-2 6,6 0-6,-7 0 45,10 0-45,-14 0 5,4 0 1,-8 0-6,1 0 50,1 0-22,7 0-22,-4 0-1,5 0 35,-5 0-7,0 0-10,0 0-23,1 0 28,-2 0-23,1 0-5,-3 0 0,1 0 6,-1 0 11,-3 0-12,-1 0 1,-6 0 22,0 0-28,-2 0-4123,1 0-5708,-7-5 9565,-5-1 1,2-1-1,1 2 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10097,'0'2'2616,"0"4"-1760,0-2 80,0 7-152,0 0-235,0 3-95,0 3 89,0 4 1025,0 40-1255,0-23-110,0 32 211,1-13-190,1-11-89,0 17-7,0-18 29,-1 2-84,0 1-17,-1 0-6,0-1 68,0-2-23,0 0-28,0-3 23,0-1 61,1 15-73,-1-15-33,2 13-45,-1-19 34,1 1-1,2-2-21,-1 2 38,1 0 23,1 2-45,-1 1 162,1 26-72,-1-13 27,0 20-33,-3-22-33,1-1 38,-2-3-44,1-1 6,-1-3 21,0 0-32,0-2 84,0-2-68,0 1-6,1-2-22,1 1 22,1 0 18,2 1-12,0 0 240,3 33-284,-2-27 83,1 25-78,-6-36 16,0 13-33,-1-12 73,0 25-62,0-24 17,0 13 23,0-14-29,0 1-16,0 1-29,0-3 23,0 2 11,0-3 17,0 0 17,0 0-28,0 0-11,0-1-6,0 1-28,0-2 78,0 29-44,0-23-29,0 19-5,0-27 39,0 12 1,0-9-40,1 10 5,0-12 46,1-1-40,0 1 11,0-2 12,0-1-34,1-1 11,-1-2 23,0 7-34,-1-7 33,1 6-33,-2-11 11,2 7 29,-1-5 16,2 14-56,0-13 5,1 14 1,-2-15-6,0 6 22,0-10-16,-1 1-6,0 0 33,-1 0-16,0 0-11,0-1 27,0 2-33,0-2 28,0 1-28,0 9 0,1-10 6,-1 5-6,2-12 11,-2-1-11,1 0 0,0 4 28,-1-2-5,1 7-18,-1-9-5,0 3 0,0-4 0,0 0 0,0-1 0,0 0-5,0-1 5,0 2 0,0-1-17,0 3 17,0 1 5,0 1-5,0 0-5,0 1 5,0-3 0,0-1-157,0-3-1495,0-3 374,0-2-435,0-12-3261,0-1 4974,0-9 0,0 9 0,0 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1 196 17020,'62'6'1467,"-7"0"-1226,-29-3 6,2 1-79,1 0 5,3 0-77,0 0-18,4 0-72,0 0 38,4 1-4,1 0-29,2 1-11,0-2 5,1 1 7,-2-1-7,2 0-5,-2 0-5,2-2 5,1 0 319,5-1-213,5-1-27,40-1-68,-17-3 22,-9 1 1,1 0-28,13-4 10,-29 4 1,-2 0-576,18 0 687,-4 2 18,-1 0-12,-2 1-61,-1 0-6,2 0-16,-1 0 22,30-2-68,-23 2 46,21-2-46,-30 2-80,-5 0 1,0-1 74,16 1 6,-17-1 0,-1 0-6,3 1 0,23-2 5,-21 2 1,19-1-6,-27 1 0,-1 0 561,-1 0-522,1 0-39,-1 0-6,0 0 6,-1 0-33,-1 0 33,0 0 11,18-3-11,-17 1 170,12-2-159,-22 3-6,-3 0-5,-1 1 6,-2 0-6,0 0 0,-2 0 6,2 0-6,15 0 0,-9-1 0,12 0 0,-14-1 0,1-1 5,-1 0 1,2 0 5,-2-1 0,20 0-11,-14-1 0,15 0-5,-16 1 10,25-4 1,-15 2-6,19-4-28,-23 3 28,0 0 0,-2 1 5,-3 1 1,0 2 33,-1 0-39,1 1 6,22-4-6,-16 2 5,14-3 1,-21 2 5,24-1-11,-24 3 6,19-1-6,-31 4 5,1-2-5,-1 2 0,14-3 0,-11 1 0,10-1 0,-14 0 6,0 1-6,-3 1 6,2 0-6,-3 0 0,0 1 5,0 0-5,24 0 0,-15 0 0,19 0 0,-21 0 6,18 0-1,-12 0-5,15 0 6,-17 0-6,1 0-6,-2 0-27,3 0 33,-3 0 5,2-2 35,-2 1-35,1-2 34,-1 1 17,1 0-44,1-1 38,2 1 51,-1-2-101,2 1 0,1 0 33,-1 0-5,0 0 40,0 0-24,-2 1-44,-1-2 17,9 1-11,-13-1 167,17-1-145,-24 2 0,14-2-22,-16 3 0,4-1-1,-9 3 23,-1-1-28,0 0 0,-1 1 0,0-1 0,0 0 6,-1 1-1,1-1 1,-1 0 0,8-1 22,-5 0-28,4-1 0,-7 1 0,-2 1 0,-2 0 5,0 1-5,-2 0 0,-1 0 0,0 0 0,6 0 6,-5 0-6,6 0 5,-5 0 1,6 0 0,-2 0-1,2 0-5,-3 0-11,2 0 11,-2 0 0,1 0 6,-3 1-6,-1-1 5,-1 1 1,1 0-1,-1-1 7,4 1-7,-3 0-5,5-1 0,-4 1 6,5 0-12,-7-1 6,4 1 6,-6-1-6,1 0 5,-3 0-5,0 0 0,1 0 0,-2 0-5,2 0 5,2 0 0,-2 0 0,2 0-6,-5 0 6,2 0 0,-1 0 6,-1 0-6,1 0 0,-2 0 0,1 0 0,-3 0 22,2 0-16,-2 0-12,2 0 40,-1 0-5,0 0-29,1 0 0,-1 0 0,1 0 0,0 1-68,0 2 96,-2 1 68,1 2 55,-1 2-106,0 1 61,0 5-106,0 3-162,0 3-629,0 4-1421,-4 4-5064,-1 1 7276,-3-3 0,3-11 0,1-6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99 13205,'5'0'2459,"-1"0"-1087,-3-1-128,0-1-303,0 0-280,0 2-286,-1 0 459,1 0-610,0 0 28,2 6-151,1 2 62,1 6-130,-1 4 34,2 2-5,-1 4 33,-2 1-66,3 2 10,-3 16-39,-1-8 0,0 13-5,-2-13 49,0 19-16,0-14 17,0 28-45,-1-28 0,0 10 6,-2-16 39,0 11-40,-1-13-5,2 6-28,1-16 39,1 6-11,0-10-39,0 8 11,0-15-39,0 2 45,0-10 16,0 0-28,0-3-22,0 0 61,4 0 29,1 0 23,5 0 15,3 0 1,4-1-6,5 0-55,3-1 77,4 0-66,4 0-18,3 1 46,5-1-51,2 2 0,28-1 0,-16 1-28,42 0 22,-37 0-61,19 0 61,-22 0-33,-1 0 39,-1 0 0,-4 0 0,-2 0-39,-4 1 39,-3-1 0,-3 1-11,0-1 5,-2 0-50,-1 0-28,-2 0-12,-2 0 29,-2 0 22,-2-1-73,7-4 85,-12 0-12,6-1 39,-16 3 6,0 0 6,-3 1 0,0 0-1,-1 0-5,1 0 6,0 0-1,1 0-5,-2-1 0,1 0 6,-5 1 22,0 1-22,-4 1-1,0-1 6,-1 1 57,1-1-63,-1 0 23,0 1 6,0-2 146,0 1-113,0-3-11,0-1-56,0-5 6,0-3-6,0-4 39,0-17-45,-4 2 6,0-16 0,-5 4 6,-5-30-6,4 12-51,-6-24-49,7 23 66,-3-25-915,4 23 949,-2-13 0,6 35 6,2 2-6,1 17-28,1 2 28,0 17-73,0 3 931,0 1-1731,0 1 626,-2 0-27,2 0 0,-2 0-213,2 1-802,0 2-940,0 6-723,0 0 2952,0 4 0,0-7 0,0-1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22 139 15535,'-7'-10'2593,"2"0"-1769,2 10-152,2-1-100,-1 1-113,2 0-129,-2 0-123,2 0-50,-1 2-39,1 4-34,0 2-12,0 6-27,0 2 22,0 3-22,0 3 39,0 2-22,0 2-23,1 3 17,0 2-22,1 2-6,0 3-23,1 3 46,0 1-11,-1 0-40,2 0 5,-1-2-5,2-2 0,-1-3 0,1-3 0,1-2-5,0-3 5,0-2-34,1 7 34,-2-10 0,2 14 0,-4-17-11,2 11 0,-2-14-35,1 4 7,-2-9-45,1 0 73,0-3-40,-1-1 12,0-2 5,0 0-38,0-1 32,1 0 52,1-1 32,-1 1-44,1 0 68,-1 3-24,1-1-16,0 4-28,-2-3 0,2 0 45,-1-1-45,1-1 28,-2 1-45,6 2 17,-4-1-106,4 0 44,-2-3 62,-1 0 68,2-2 4,-1 1 29,1-1-10,1 0-13,3 0 56,0 0-5,3 0-45,4 0 23,2 0-46,5 0-5,17 0-17,-6 0-33,30 0-6,-24 0 0,13 0 0,-16 0 0,19 0-6,-11 0 6,35-2 0,-32 0 0,18-2 0,-23 0-28,-1 1-22,-3 0-101,-2 0 28,-4 2 67,-1 0 5,-4 1-117,-2 0 44,-3 0 40,-1 0 17,5 0 67,-7-1 0,1 1-22,-8-2 50,2-1-28,-5 1-34,7-4 28,-9 4 6,4-2 0,-4 2-5,0 1 5,0-2 0,-1 1 0,1-2 5,-2 2 35,0-2 4,-1 1-38,0 0 28,-2-1 61,0 0 34,0-1 62,-1-11-163,-1 4-28,0-12 28,-3 6 11,0-16-11,0 4-22,0-12 44,0 7 28,0-2-27,0-2-18,0-2-27,0-4 11,0 1-17,0-3 0,0 0 5,0 0 23,0 2-28,0 0 0,0 5-28,-1 1 23,-4 5-1,-2 1 6,-2 5 6,-1 3 22,2 4-23,0 3 12,2 5 17,-1 0-34,4 6 0,0 1-6,1 4-78,1 1 23,0 1-18,-1 0 12,1 0-11,-1 0 10,2 0-32,-1 0-12,0 0-259,0-2 304,-1 1 39,0-3-84,-1 2-258,0 0-856,-1 1-3148,-2 1 4374,-3 1 0,4-1 0,0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39.34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12 11273,'0'-6'2067,"0"1"-902,0 5 3982,0 0-4654,-5 26-112,4-13-84,-4 21-45,5-17-45,0 0-22,0 3-68,0 2-38,0 1-23,0 1-12,0 0 46,0 23-84,0-17-1,0 15 29,0-23-34,0-1 0,1-2 0,0 0 0,2-2-6,0 0 6,0-2-61,0-1-102,1-2-16,0-3-101,-1-1-168,0-4-291,-2-1-1821,1-1 1647,-1-1-140,-1 3-650,0 0-1584,0 0 3287,0 1 0,0-3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10 13911,'-1'-3'2638,"0"0"-1344,1 3-196,-1-1-459,1 0-163,-1 0-219,1 3 29,0 7-29,0 5-72,0 11-23,3 4-5,1 6-106,3 1-1,1 2-11,-1-1 0,0 0 6,3 7-45,-4-14 0,2 3 0,-5-20-229,1-4 117,-2-5 56,0-3-56,-1-1 112,0-1-56,2-4 56,0-5-34,3-7 34,1-6 11,2-6-5,3-2-6,2-2 33,2 1-27,0 2-28,7-6 22,-7 13 11,7-5-11,-13 20-62,0 2 51,-6 5-247,-1 1 202,0 1 140,4 10 45,-3 1-6,3 13-44,-2-2-18,-1 4-27,0 2 5,0 2-39,-1 1-45,1-2-89,-1-3-1389,4 0-1082,-2-13 2605,4-1 0,-5-13 0,-1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0 12668,'-2'10'2766,"0"-2"-1259,2-8 1725,0 0-3114,4 0-12,2 0-5,6 0 11,3 0-73,3 0-28,0 0-11,1 0-33,0 0-354,-2-1-693,-3 1-1480,-1-2-1316,-5 2 3876,-1-2 0,-4 2 0,-2-1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19932,'0'31'1176,"0"0"-1103,0-3-73,2 3-56,1 1-476,3 0-913,3 3-2521,1-4 3966,1-1 0,-4-14 0,-4-7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 14141,'0'-9'2240,"0"2"-952,0 7 539,0 0-1419,0 23-105,0-8-102,0 22-27,0-10-68,1 5-16,2 3-45,0 1-12,1-1-27,0-4 27,0-4-27,-1-6 0,0-6-124,0-3-106,0-7-78,-1-1 302,0-4 50,-1-7-50,0 0-73,-1-7-184,0-1 178,0-1 74,1-5-57,1 0 62,1-3 11,4-1 68,-1 0-68,4 0 67,-1 2 51,1 1-17,-1 6 0,1 3-112,-4 5-45,1 4-27,-3 3 122,4 4 124,-2 6-29,4 6-39,-3 6-5,2 19-95,-4-7-169,4 26-167,-6-23-2543,6 20-466,-5-27 3339,3 3 0,-4-22 0,-1-5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28 14449,'5'0'2509,"-1"0"-1697,-4 0 757,0 0-1088,12 0-100,-3 0-62,12 0-100,-4 0-102,3 0-50,2 0-61,2 0 56,2-1-62,1 0-303,-1-2-598,0 0-1581,-3-1 2482,1-3 0,-12 4 0,0-2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 18576,'0'-6'1250,"0"0"-740,0 6 458,0 0-705,0 50-151,0-19-112,0 43-117,0-29-566,0 0-812,0 10-3519,0-6 5014,0 1 0,0-25 0,0-7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1 515 12724,'6'0'1450,"-2"0"-811,-4 0 1943,0 0-1933,2 0-72,-1 0 572,1 0-679,-1-1-117,-1 0-95,1-1-85,-1 0-66,1-1-51,1-3-12,1-1 1,2-3-11,-1-2-34,0-2 45,0-2-40,2-1 29,-3-2-34,1 1 11,-1-4-5,-2 1-46,0-11 29,0 7-22,-1-6 27,1 10 6,-1 3 0,0 2-6,0-1 1,0 5 5,0-1 0,0 8 0,0-2-6,0 4-27,0-3 27,0 3-5,0-3 11,0 1 0,0 0 11,0 2-5,0 0 33,0 2 28,0 0-61,0 0-12,0 1 6,0-2-34,0 1 29,0-2 5,0 0-6,0-2 6,0 0 0,0 0 45,0-2-39,-1 3-6,1 0 5,-1 3 79,1 1 39,-1 0-78,5 0-34,0 0-22,7 0 17,0 0 39,8 2-1,-3-1-44,8 1 28,-8 0-16,14-2 44,-9 1-56,10-1 0,-13 0 0,2 0 0,-2 0 0,0 0-23,-1 0 23,0 0 0,-1 0 51,8 0-51,-7 0 0,12 0-6,-13 0 12,4 0-6,-6 0 22,3 0-16,-3 0-12,9 0 6,-10 0 0,4 0 6,-7 0-6,1 0 0,-1 0-6,0 0 0,-1 0 1,1 0-34,-2 0 39,6-1 5,-3 0-5,5 0 0,-2 0 0,1 1 0,2-1-5,2 1-40,1-2 45,1 1 0,0 0 5,0 0-5,-2 1 0,-2 0 6,-2 0 0,2 0 38,-5 0-44,0 0-5,-4 0 5,-1 0-6,0 0 12,5 0-6,-3-1-34,5 1 34,-3-1 0,-1 0 11,2 1-5,8-1-12,-3-1 1,9 0 5,-7-1-6,1 0 6,0-1-5,-2 2 5,0 0-6,4 1 6,-4 1-6,8 0 6,-10 0 6,10 0-12,-12 0 6,4 0 0,-7 0 0,-1 0 6,-1 0-6,3 0 0,-3 0 11,6 0-11,-5 0-11,8-1 5,-6 0 12,10-2-6,-7 2 11,4-2-5,-5 3 5,8-1-5,-4 0-6,11 0 5,-12-1 1,6 1 5,-8 1-11,2-1 6,-2 0-6,6-1 0,-5 1 0,1 0 0,-5 1 5,-2 0 18,-1 0-23,1 0 0,-3 0 0,0-1 0,-2 1 5,1-1-5,0 0 6,3 1-6,-1-2 67,5 2-33,-5-1-34,3 1-6,-3 0 6,2 0 0,-1 0 17,1 0-17,0-1 0,-1 1 0,1-1 5,0 1-5,-2 0 6,0-1 0,0 1-6,-2-1 5,0 1 1,0 0-1,0 0-5,-2 0 34,1 0-34,-3-1 34,3 0-46,-2 0 12,0 0-5,-2 1 5,0 0 0,-1 0-11,2 0 11,-2 0 980,1 0-974,0-1 0,0 1-1,2-1 1,1 0-6,-1 1 5,1-1-5,-1 1 6,0-1-6,-1 1 6,0-1-6,-1 1 11,0 0-6,-1 0-33,1-1 6,-1 1 22,2 0 6,-2-1-1,2 0 1,0 1-1,0 0 18,-1 0-12,0 0 11,0 0 505,-1 0-527,1 0 33,-1 1 12,0 2 17,0 0 5,0 1-28,0 0-5,0 1-1,-1 0-10,1 0-18,-1 1 1,0 0 22,0 8-28,-1-6 34,0 7-23,0-7-11,1 0 45,0 1-23,-1 1 12,2-1-34,-2 0 5,2 0 1,-1-1-6,1 0 11,0 1-11,0-1 6,0-1-1,0 1-5,-1 1 6,1 0-1,-1 1 1,0 0-6,0 1 0,-1 0 0,2 0 22,-1 0-22,1-2 0,-1 1-39,1-1 39,-1-2 0,1 0 0,0-4 0,0 1 6,0-2-6,0 2 5,0-1 1,0 1-6,0 0 0,0 2 6,0-1-12,0 6 6,0-4-6,0 3 1,0-4-23,0-2-45,0 0 6,0-1-6,0-1-22,0 1-129,0-2-168,0 1-353,-1-1-185,1 1-806,-3 1-2471,1 0 4207,-3 1 0,3-2 0,0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11 680 10298,'-2'7'1412,"0"-1"-829,2-6-124,-2 0-73,2 0 1289,-2 0-1345,1 0 2913,1 0-2969,-1-2-82,1-1 20,0-3-55,0-4-95,0 0-57,0-3 74,0-1-29,1-2 51,2-2 39,1-1 0,2-2-22,-1-2 16,0-2-95,0 0-33,0-2-6,-1-2-6,1 0 1,-1-3-35,0 1 40,0 0 0,-1 3 6,-1 3 0,0 2 38,0 6-44,0-3 73,0 9 67,0-3-106,-1 9-23,-1 0-11,0 3 0,1 0 11,-1-1-5,1 1 44,0-1-44,-1 0 27,1 0 62,0-4-95,0 3 0,0-4 0,0 3 79,0 0-6,-1 1 55,2-6-122,-1 4 33,0-5-39,-1 5-5,0-5 5,0 3 28,2-2 61,0 3 18,-1 2-23,0 1-23,-1 1-10,0 1 10,0 1-61,0-1 0,0 0 0,1-1 95,0 0-50,0 1 11,0 0 561,-1 2-583,1 0 16,0 0 12,3 0 22,1 0 16,3 0 24,1 0-63,4 0 6,1 0 45,3 0 0,2 0-61,2 0-29,1 0 12,0 0-29,1 0 51,1 0 23,1 0 44,12 0-95,-7 0 17,9 0-45,-12 0 0,2 0 5,0 0-5,-1-1 6,1 0-6,1-1 6,-1 0-6,1 1 0,-1 0 5,1 1 1,0 0-1,1 0-5,0 0 6,2-1 0,-2 1-6,0-1 0,-2 0 0,-1 1 0,-2-1 0,-2 1 0,7 0 0,-9 0 0,11 0 0,-15 0 0,4 0 0,-6 0 5,8 0 1,-5 0-6,7 0 0,-7 0 0,1 1 5,-1-1 1,1 1-6,-2-1 0,1 0 0,-2 0 6,0 0-6,-1 0 0,0 0 5,-1 0 1,1 1-6,0-1 0,8 1 0,-6-1 0,5 0 0,-9 0 0,4 0-6,-4 0 6,10 1 6,-9-1-6,5 1 0,-5-1 0,0 1 0,0-1 0,0 1 5,0-1-5,-1 0 6,1 0 0,-2 0-1,1 0-5,-1 0 6,0 0-1,0 0 7,10 0-7,-8 0-5,6 0 0,-10 0 6,-3 0-1,1 0 1,3 0 0,-4 0 27,8 0-38,-8 0 5,5 0 0,-5 0 0,0 0 33,0 0-27,0 0 33,0-1-11,3 0-22,-4 0 38,5 0-44,-6 0 28,6 1-22,-5-1 0,3 0-6,-4 1 33,-1-1-27,-3 1 22,0 0-1215,-2 0 655,-3 0-158,1 2-273,-3 1-549,0 2-628,1 1-717,-2 2-2682,0 0 5539,-2 3 0,4-6 0,0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166 28 9078,'0'-11'3601,"0"2"-2139,-1 7 61,1 0-419,-1-1-186,0 3-179,1 0 466,-2 0-690,1 0-151,-1 0-106,1 0-90,-1 0-28,1 0-6,0 0-33,-1 0-23,0 3 113,-2 6-91,1 0 74,-3 10-79,2-6 0,1 5 1,0-3 33,-1 1-34,1 2 1,-1 1 44,-1 9-84,0-7 33,-1 17-22,2-16-27,0 7-40,2-10 56,0 1-56,0-3 28,-1 0 0,0-3-6,-1 1-16,2-2-6,-2 4 33,1-4-27,1 3-6,1-6 56,1 2-51,0-4 51,0 6-50,0-6 22,0 1 22,-1-4-10,1 2-12,-2-2-28,2 1 11,-1-1-6,1-1 1,-1 1 22,1-1 0,-2 1-22,2 1-1,-2 0 1,1 0 5,-1 2-5,1-2-1,-1 2 1,1-3-1,-1 1-5,1-1 12,-2 4-12,0-4 0,1 4 0,0-4 0,2-1 0,-1-1-124,1-1-100,-1-1-313,1 1-136,-1-1-2688,-1 3 107,-2 1-4016,-2 1 7270,-3 0 0,5-3 0,-1-2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1 587 11945,'0'4'734,"0"-1"-129,0-3 78,0 0-56,4 0-134,-1 0-73,5-2-39,-1-2 6,3-4-118,1-3 156,5-1 29,2-5-68,7-3 129,23-20-375,-6 4-34,-2-1 1,1-1-107,11-11 6,16-19-607,-21 20 601,-2 4-212,-3 2-365,-5 8-230,-4 5-369,-7 9-431,-4 4-3613,2 6 5220,-10 4 0,-1 3 0,-10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40.2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18 13373,'-4'0'1596,"1"0"-548,3 0 1556,0 0-2177,0 29 37,0-16-4,0 24-85,0-23-79,0-1-55,1 1-101,2-2-33,1 2-35,1-3-44,3 1-28,-1-3 0,2 0-39,1-2-11,0-1 16,2-1 29,1-2-40,1-1 39,0-1-50,2-1 56,0 0 73,2 0-73,0-1-95,0-3-56,2-2 111,0-4-27,1 1-39,-1-4-79,-1 2 34,-2-2 50,-1 0 84,-5 1 17,-1-2 45,-5 2-45,-3 0 45,-2 0-45,-2-1 56,-5 0 28,-5 1-78,-6 0 50,-5 2-17,-2 1 11,-2 2 101,-2 1-151,-1 3-22,-1 1-180,2 2-414,1 5-964,2 4-1040,2 12-3609,3 4 6229,3 3 0,9-13 0,3-4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0 673 12001,'3'-4'1076,"-1"2"-96,-2 2 2688,0 0-2867,13-13-106,-4 5-196,15-11-203,-6 6-122,7-4-17,4-4-23,6-4-67,5-4-33,5-5 16,3-3-44,3-4-6,2-3-39,2-3-140,2-1-303,-1-1-700,0 2-745,-3 3-397,1 2-611,-6 8 2935,-6 4 0,-19 15 0,-10 6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0 674 14885,'70'-67'1664,"-8"7"-1244,-27 32-117,2-4 66,5-3-22,4-3-145,4-3-107,3-4-95,2-2-95,1 0-555,-1 0-520,-1 3-774,0 0-784,-9 6 2728,-4 5 0,-20 16 0,-8 7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0 784 16420,'36'-41'2375,"-2"4"-2050,-11 16-101,4-3-39,6-4-11,4-5 11,4-3-51,5-6-89,3-3-45,3-4-11,1-3-219,2-3-106,2-3-179,-2 1-707,-1 4-883,-5 5-601,-3 9-1074,-9 9 3780,-7 9 0,-16 11 0,-5 5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1 581 17210,'62'-75'851,"-5"8"-672,-20 31-89,1-1-90,5-5 0,1-2-90,1-1-274,1-1-140,-2 4-336,-1 2-342,-4 7-610,-3 5-364,-3 7-2095,-6 8 4251,-5 5 0,-10 6 0,-6 1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0 436 17540,'42'-35'151,"-1"0"1,34-31-191,-37 31-163,1-4-308,3-1-1055,-1-2 366,-1 3-493,-1 1-431,-5 10 2123,-6 6 0,-14 11 0,-5 6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2 341 12247,'-1'3'2638,"0"0"-1646,1-3 800,0 0-1691,51-53-101,-24 26-84,41-42-431,-38 38-202,-1 1-292,-2 1-368,0-2-1256,-3 4 2633,-1 0 0,-12 14 0,-3 3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 11878,'3'-1'2453,"0"0"-1484,-3 1 426,1-3-790,-1 2 851,2-3-739,-2 4 1165,1 0-1737,-1 3-22,1 1-50,1 5-22,2 1-51,0 3 44,0 1 29,1 3-28,-1 1 0,-1 1 28,1 2-34,0 0 62,3 26-95,-3-16-6,3 16 6,-4-21-6,0-1 33,1-1-27,-2-2-1,0-1-5,0 0 6,1-2-12,0 9 1,1-9-34,-1 6 33,-1-11-73,0 6 56,-1-6-44,0 6 67,-1-9 0,0 1-5,0-5-175,0 5 74,0-5-56,0 2-102,0-6-144,0-1 16,0 0 61,0 1-94,0 0-135,0 2 274,0 0 286,0 3 34,0 1 22,0 1-45,0-1 0,0-1 0,0-1-11,0 0 0,-1-2-650,1 0-392,-1-2-285,1 0-191,0-3-6099,0 1 7617,0-4 0,0 2 0,0-3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 39 12281,'-4'-3'2201,"1"0"-1467,3 3 1081,0 0-1563,-12 26-39,7-17 16,-9 20 23,11-23 17,1 1-6,-1-1 12,1 2-112,0-1-18,0 3-5,0-2 0,1 2-56,0 0 6,1-1-40,0 1 18,0 0-12,0-1-17,6 5-39,0-5 0,6 3-95,-1-5 55,17 1 113,-9-5 11,14 1-45,-15-4-39,2 0-72,0-1 21,0-3 51,-1-3 0,-2-4 0,-3-2 17,0-10-34,-7 3-28,0-6-16,-7 6-219,-8-10 17,-2 7-427,-19-14-10,3 19 17,-11-3 224,6 15-600,-1 2-969,-8 18-2340,3 4 4368,-3 14 0,19-14 0,7-3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318 29 13043,'0'-6'2683,"0"1"-1591,0 2 62,0 0-140,0 0-364,-1 0 262,-2 1-21,-6 0-679,-1 1-72,-4 0-84,1 1-22,-15 4-23,4 2 17,-10 4 6,6 3-34,2 1 39,1-1-39,3 2 0,2-2-6,-1 9 1,7-7 5,1 6-34,6-7 34,4 8 0,1-6 6,1 8-6,1-7 5,0 8-38,0-6 22,2 3-29,0-8-38,12 11 11,-3-9-51,7 6 68,-5-13 16,2-1 29,-1-2-29,3-1-33,1-3-90,-1-1 73,1 0-6,6-2 23,-5-1 39,5-3-78,-8-2 5,0-1-5,-2-1-376,10-8 314,-10 5-11,7-7 56,-12 8 78,0-4 51,-3 4 55,-1-7-61,-4 9 79,-1-3-40,0 4-39,0 0 0,0 1 0,-1 1-11,0 0 11,-1 2 112,0 0 16,-1 3-83,0 0-45,0 1 6,1 0 162,-3 0-23,1 0 135,-6 2-190,4-1 44,-8 2-67,5-1-5,-4-1 5,2 1-61,0-2 33,-1 2-39,3-1 0,0 1-78,2-1-40,0 2-324,-2 2 39,1 0-118,-2 2-241,2-1-2083,0 1-1110,3-2 3955,2-1 0,3-3 0,0-1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12 11273,'0'-6'2067,"0"1"-902,0 5 3982,0 0-4654,-5 26-112,4-13-84,-4 21-45,5-17-45,0 0-22,0 3-68,0 2-38,0 1-23,0 1-12,0 0 46,0 23-84,0-17-1,0 15 29,0-23-34,0-1 0,1-2 0,0 0 0,2-2-6,0 0 6,0-2-61,0-1-102,1-2-16,0-3-101,-1-1-168,0-4-291,-2-1-1821,1-1 1647,-1-1-140,-1 3-650,0 0-1584,0 0 3287,0 1 0,0-3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40.8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 13978,'5'-1'2011,"-1"0"-1535,-4 1 1003,0 0-779,3 11-184,-2 0 21,4 11-128,-1 1-112,-1 4-135,0 5-67,0 3-78,0 1-17,1 0-151,-2 0-252,2-2-829,-1-2-1059,2 1-969,-1-5 3260,-1-1 0,0-14 0,-2-4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18 13373,'-4'0'1596,"1"0"-548,3 0 1556,0 0-2177,0 29 37,0-16-4,0 24-85,0-23-79,0-1-55,1 1-101,2-2-33,1 2-35,1-3-44,3 1-28,-1-3 0,2 0-39,1-2-11,0-1 16,2-1 29,1-2-40,1-1 39,0-1-50,2-1 56,0 0 73,2 0-73,0-1-95,0-3-56,2-2 111,0-4-27,1 1-39,-1-4-79,-1 2 34,-2-2 50,-1 0 84,-5 1 17,-1-2 45,-5 2-45,-3 0 45,-2 0-45,-2-1 56,-5 0 28,-5 1-78,-6 0 50,-5 2-17,-2 1 11,-2 2 101,-2 1-151,-1 3-22,-1 1-180,2 2-414,1 5-964,2 4-1040,2 12-3609,3 4 6229,3 3 0,9-13 0,3-4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 13978,'5'-1'2011,"-1"0"-1535,-4 1 1003,0 0-779,3 11-184,-2 0 21,4 11-128,-1 1-112,-1 4-135,0 5-67,0 3-78,0 1-17,1 0-151,-2 0-252,2-2-829,-1-2-1059,2 1-969,-1-5 3260,-1-1 0,0-14 0,-2-4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4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70 13161,'5'-8'817,"-2"2"158,-3 6 414,0 0 5,39-20-587,-22 13-330,32-16 435,-23 20-592,-4 1-57,6 1-73,-5 1-22,-2 0-34,3 1-38,-3 3-35,2 2-27,-3 3-29,0 2-5,-2 1 0,-2 0 0,-1 2 34,-1 1 0,0 2 61,4 11-90,-5-7-5,6 19 45,-10-17-39,4 17-12,-8-18 17,1 6 12,-5-10 22,0 4 72,-4-6-22,-3 3 29,-6-7 77,-5 0-99,-4-1-18,-4-2-45,-2 1-39,-2-3-28,-3-1-141,1 0-240,-3-3-257,4 0-1131,-4 1-2797,6 0 4594,-2 1 0,15-1 0,4-2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18 11127,'2'-10'3333,"-1"2"-2033,-1 8 2671,0 0-3529,-4 22-67,3-10-67,-3 20-106,4-16 22,0 5-23,0 2-66,0 2-1,0 4-44,0-1-45,2 3-34,0-3-11,3 0 0,-1-3-157,2 5-11,-1-10-778,3 12 218,-3-15-235,0 6-466,-1-6-2374,0 8 700,0-8 3103,1 3 0,-4-14 0,1-3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18 123 16835,'-9'13'2285,"1"0"-1786,8-10-79,0 0-84,0 0-90,0 1-95,0 0 40,0 3-46,1-1-44,3 2 0,4 0-51,3 1-50,3 1-5,3-2-63,2 0 24,2-3-1,2-2 45,1-2 5,-1-1 63,1-3-63,-1-3-5,-3-5-5,-1-5-1,-4-1 0,-4-2 1,-3-1-6,-5 0-73,-1-2 22,-2 2-50,-5 0 106,-3 0-150,-8 3-1,-12 0 157,5 9-151,-20 5-387,15 14-879,-8 8-1137,8 8-3624,4 0 6178,1 1 0,11-13 0,5-6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331 0 18358,'-12'1'1339,"0"1"-1003,1 2-157,-2 2-44,-1 4-74,-14 11-61,6-2 0,-13 9-5,7-5 22,-14 14-17,10-10 0,-6 7-12,19-14-32,6-3-91,5-4-27,5-3 89,2-1-50,3-2 112,6 0-157,16 3 128,0-3-60,13 2-24,-10-3 52,3 0 21,-2 1-33,0 0 11,-2 3-11,-4 3-28,-1 0 73,1 12 39,-6-5 0,1 7 146,-10-8-40,-3 1 118,-2 0 39,-1-1-44,-1 2-23,-4-2-11,-2 0-45,-7 0 39,-2-2 313,-24 6-424,13-12 55,-18 2 22,17-13-94,-2 0-51,1-2-6,0-4-128,3-3 27,4-2-408,4 3-3562,6 0-2656,5 5 6733,3 0 0,3 3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9 13205,'-2'-4'2117,"-3"1"-582,4 3 964,-2-1-1923,3 1 1323,0 0-1636,-1 4 18,0 4-1,-1 9 11,0 4-123,0 6-79,-1 3 23,-2 21-78,1-10-34,-1 15-78,2-15-202,1-3-258,1-2-185,0-6-487,1-7-7309,0-6 8519,0-9 0,0-3 0,0-5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63 20246,'54'-35'297,"-6"8"-169,-28 27 80,2 0-85,-1 0-39,0 4-79,0 2 29,-1 3-28,0 2-6,-3-1-28,0 1-174,-1 2 174,-6-4 230,-2 5-46,-7-6-49,-3 4-23,-5-1 190,-16 8-173,-1-5-67,-12 6-6,6-9-28,-1 0-51,0-3-212,2-1-258,3-4-347,6-1-1148,7-2-1278,6 0 3294,5 0 0,1 0 0,1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 19389,'-4'24'1047,"1"1"-795,1-3-61,0 2-35,0 3-83,0 2-73,1 1-45,0 0-621,1 9-9165,0 1 8623,0-12 0,0-8 0,0-20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72 19059,'7'-11'207,"-1"2"-56,-6 9 90,0 0-241,49-19-78,-24 12-668,37-14-1130,-35 18-1468,-3 1 3344,-3 2 0,-10 0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8:47.4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1 196 15121,'3'0'930,"0"0"33,-3 0-117,2 0-258,0 0-145,4-1-141,1 0-50,3-1-73,4 0-39,2 0-11,3 1 151,4 0 34,2 1-113,4 0 57,3 0-124,5 0-39,2 0-16,3 0 5,3 1-11,0 1 134,48 1-157,-34-1-5,35 0-11,-44-2-23,25 0 0,-18 0 17,19 0-28,-26 0 11,20 0 23,-20 0-29,13 0 7,-24 0-7,-3 0 1,-1 0-1,-2 0-5,-1 0 0,13 0 0,-12 0 0,11 0 0,-14 0 0,15 0 0,-9 0 6,12 0 0,-15 0 5,33 0-11,-24 0 5,25 0-5,-30 0 6,17-2-6,-12 1 0,11-1 0,-15 0 6,-1 2-6,1-2 0,-1 2 5,1-1 1,-1 0-6,1-1 11,16-3-5,-12 1-1,14-3 6,-17 2 17,0-3-28,-1 2 28,-3-1 17,-1 3-6,-3-1 18,-1 1-23,9-1-23,-9 1 34,19-1-12,-19 1 1,9 1 16,-11 1 6,0 0-22,-1 0-23,1 0 12,0 1-18,0-1 29,0 1 5,-1-1 17,1 1 11,-1 0 6,1 1 17,0 0-18,1 0 1,-1 0 0,1 0 50,9 0-67,-8 0-17,7 0-5,-9 0 61,14 0-11,-7 0 0,11 0 0,-12 0-11,2 0-6,0 0 17,2 0-17,1 0-11,-1 0 34,2 0-12,0 0-44,1 0 5,-1 0-33,0-1-1,0-1 29,-1 0-34,-1-1 6,-1 1 33,18-3-6,-13 1-33,31-5 45,-29 6-22,12-3-18,-16 3 18,-2 1-18,1 0 1,0 0 27,0 0-27,2 0 28,1 0 33,19-3-50,-15 3-17,12-4 33,-19 3-33,-2 0 23,1 1-18,-1 0 18,3 0-18,0 0 1,0 0-6,1-1 0,-3 1 5,3-1 1,18 2-6,-13 0 6,14 1-1,-18 0 1,21 0-6,-13 0 5,40 0-5,-35 0 0,20 0 6,-22 0-6,-1 0 0,1 0 0,-1 0 0,-3 0 0,0 0 0,-4 0 6,-2 0-6,-2 0 0,-4 0 0,-1 0 0,-4 1 5,23 4-5,-20-2 0,17 4 6,-24-4-1,-3 0-5,1 0 0,9 0 0,-8-1 6,6 0-6,-10-1 11,10 0-11,-7 0 6,6 1-6,-9 1 5,-2-1 1,1 1-6,-1-1 6,0 0-6,10 0 5,-8-1-5,6 1 0,-10-2 6,6 0-6,-7 0 45,10 0-45,-14 0 5,4 0 1,-8 0-6,1 0 50,1 0-22,7 0-22,-4 0-1,5 0 35,-5 0-7,0 0-10,0 0-23,1 0 28,-2 0-23,1 0-5,-3 0 0,1 0 6,-1 0 11,-3 0-12,-1 0 1,-6 0 22,0 0-28,-2 0-4123,1 0-5708,-7-5 9565,-5-1 1,2-1-1,1 2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41.4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70 13161,'5'-8'817,"-2"2"158,-3 6 414,0 0 5,39-20-587,-22 13-330,32-16 435,-23 20-592,-4 1-57,6 1-73,-5 1-22,-2 0-34,3 1-38,-3 3-35,2 2-27,-3 3-29,0 2-5,-2 1 0,-2 0 0,-1 2 34,-1 1 0,0 2 61,4 11-90,-5-7-5,6 19 45,-10-17-39,4 17-12,-8-18 17,1 6 12,-5-10 22,0 4 72,-4-6-22,-3 3 29,-6-7 77,-5 0-99,-4-1-18,-4-2-45,-2 1-39,-2-3-28,-3-1-141,1 0-240,-3-3-257,4 0-1131,-4 1-2797,6 0 4594,-2 1 0,15-1 0,4-2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2 12953,'14'4'1036,"-4"-2"-56,-10-2 119,4 19-175,-2-8-157,3 15-196,-2-11-179,-1-1-94,2-1-86,0-2-212,0-3 0,1-3 0,1-2 28,6-2-78,-2-6-68,5-4 40,-4-6-12,2-4 0,-2 0-28,0-1 29,-3 3 89,-1 3 0,-3 5 225,-2 4-63,-1 3 96,-1 2-74,0 7 57,0 2-39,0 9-45,0 4-141,0 4 152,3 14-140,-1-7-33,3 24 5,-4-23 73,1 22-73,-6-25 39,-3 8-34,-8-15-10,-3-1 16,-4-4-11,-2-2 0,-3-4-106,1-3 106,1-6 0,3-2 106,3-2-67,3-11-39,8 1-84,2-19-145,10 11-1088,12-19-240,5 13 1557,19-17 0,-21 24 0,2-3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14908,'1'5'1473,"0"0"-246,-1-5-309,0 0-296,0 44-252,0-21-174,0 36-90,0-33-106,0 1-744,0 6-1027,0-10 1771,0 6 0,0-20 0,0-2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32 19372,'69'-18'667,"-12"5"-499,-42 15 11,-1 4-33,-3 4-46,-2 3 12,-2 1-17,-2 0-27,-2 0-68,-2 0 0,-1-2-68,0 2-44,-3-2-11,-5 1 39,-6-1 51,-5-1-29,-3 0-179,-1-2 17,-2-2-257,2-1-657,0-1-984,4-2-1407,3-1 3529,5-1 0,5-1 0,3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73 161 19764,'48'-41'1064,"-8"6"-845,-31 22-35,-2 0-100,-1 1 40,-4 1-18,0 1-72,-2 0-96,-1 3-61,-4 1-107,-3 4 6,-4 1 135,-3 1 72,-10 12 56,3 2 45,-5 13 67,7 0 96,2 5 5,3 1-96,5 1-4,4 0-52,3-3-49,3-3-46,5-3-61,12 0-173,2-9-219,10-1-549,-5-11 997,23-10 0,-27 5 0,15-6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5 10494,'7'-2'504,"0"0"101,-7 2 8044,1 0-8308,-1 2-44,0 1 0,0 6-12,0 3-61,0 6 6,0 3-57,0 6-21,-1 4-79,-1 7 50,-1 4-11,-5 27-84,3-14-16,-2 42-12,5-40 5,0 13-5,2-26-5,0-6-225,0-4-157,0-7-229,0-6-795,0-6-2969,2-7 4380,1-4 0,0-3 0,0-1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41 12040,'-5'-4'561,"1"0"133,4 4 4733,0 0-5135,3 0-68,0 0 62,4 0 55,-1 0 18,4 0-96,2 0-146,2 0 79,3 0 34,4-2-113,2-1-10,6-1 178,17-3-206,-6 3 22,13-1-57,-14 2-38,0 3 5,2-1 73,37 1-84,-29 0-50,23-2-152,-39 1-145,2 1 224,-11 0-51,9 0-223,-17 0-326,5 0-778,-7 0 1501,9 1 0,-14-1 0,7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 13373,'9'-7'1820,"-3"1"-873,-6 6 2045,0 0-2332,14-1-88,-6 0-85,12 1-168,-7-1-67,2 1-140,2-3-73,4 1-39,0-2-73,3 0-828,9-2-477,-10 3-902,5-1-683,-16 3 2963,-3 1 0,-6 0 0,-1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35 12690,'-1'2'2011,"0"0"2235,1-2-3697,6 0-219,2 0-123,7 0-95,1-1-67,3-2-45,1-1-230,1-3-722,1 1-902,-1 0-4386,9 0 6240,-10 3 0,0 0 0,-15 3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11094,'0'2'3752,"0"0"-268,0-2-4022,40 0-447,-23 0-438,31 0-464,-33 0-981,-3 0 2868,-2 0 0,-4 0 0,-3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 16779,'0'2'627,"0"0"1155,0-2-1782,25 0-241,-11 0-1003,21-3-1109,-12-3-3119,0-5 5472,2-2 0,-13 5 0,-3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42.5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18 11127,'2'-10'3333,"-1"2"-2033,-1 8 2671,0 0-3529,-4 22-67,3-10-67,-3 20-106,4-16 22,0 5-23,0 2-66,0 2-1,0 4-44,0-1-45,2 3-34,0-3-11,3 0 0,-1-3-157,2 5-11,-1-10-778,3 12 218,-3-15-235,0 6-466,-1-6-2374,0 8 700,0-8 3103,1 3 0,-4-14 0,1-3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0 7201,'-2'5'-278,"1"-2"1,1-3 0,0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 12830,'6'-4'1871,"0"2"-1127,-5 2-49,2 0-34,1 0-11,1 0-264,0 1-61,3 5-6,1 2-44,2 6-11,2 2-85,1 5 11,0 3 12,0 6-40,0 2 6,-2 5-73,-2 2-27,-3 3 60,-3 0-55,-2 3-34,-2 2-39,-1 2-33,-4 2-74,-4 0-122,-4 1-57,-1-4-235,0-2-532,2-7-4537,-10 13 5590,8-19 0,-1-2 0,9-20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20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40 7128,'9'5'1753,"-1"-1"-1232,-8-4 4934,0 0-5180,2 0-57,-2 0 802,2 0-908,-1 0 17,1 0 39,0 0 22,0 0-78,1 0 23,0 0-23,2 0-62,0-1 23,0 1-17,2-2-6,-1 2-39,1-1-5,-1 0 44,2 0-38,-2 0-7,2-1 74,-2 1-74,1-1 46,0 2-35,3-1 1,0 0 45,1 1-57,2-2 7,-4 2-7,1-1 6,-1 0-5,4 0 5,-4 0-5,3 0 11,-4 0-17,0 1 16,-1-2-16,1 2 12,-2-1 4,2 1-16,-2 0 6,3 0 5,-5 0 40,1-1-51,0 1 0,0-1 5,3 0 6,-2 0-5,4 0-6,-6 0 0,1 1 0,0 0 0,0 0 0,-2 0 0,2-1 0,-2 1 11,0-1-11,-1 1 0,0 0 6,1-1 5,3 0-5,-2 1-6,3-1 0,-4 0 0,1 1 11,-2-1-11,2 1 0,-3 0 0,1 0 0,-2 0 5,1-1 7,0 0-12,-1 1 0,2 0 16,0-1-16,0 1 6,3-2 11,-3 1-6,2 0-11,-2-1 0,1 2 0,0-1 17,-1 1 0,-1 0-7271,0 0 7254,-6 0 0,4 0 0,-4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21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0 496 7632,'0'3'2594,"0"0"-1715,0-3 3159,0 0-3820,2-1-4,-1 0-29,3-1-68,-2 0 6,1-1 57,0 0-35,2 0-16,1-1-118,0 1 6,0-1 45,-1 1-57,-1 0 118,0 0 23,-1 2 39,-1-1-23,0 2-83,0-2-23,0 2-51,2-2 6,0 1 17,5-2 23,2-1-40,1 1 123,1 0-83,-7 1 78,2 2-57,-5-1 158,3 0-213,-2 0 56,2 0 5,0 0-72,0-1 5,2 2 6,0-2 27,1 1 12,0-1-39,-2 1 50,2-1-55,-3 2 49,1-1-5,1 0-50,-3 1 50,3-1-56,-3 0 22,4 0 23,-2 0-34,3-1-5,-1 1-1,-1 0 46,0 0-6,1 1-34,-4-1 57,2 0-63,-2 1 46,2-1-51,-2 0 5,1 0-5,-1 0 12,1 0-7,1 0 1,0 0-6,0 0 5,0 1-5,-1-1 45,4 0-45,-3 0 0,2 0-5,-2-1 5,-1 2 0,0-1 0,0 1-6,0 0 6,0 0 0,0-1 0,2 1 6,-1-2-1,7 1-5,-6-1 11,5 0-11,-5 1 0,2-1 6,0 2-6,-1-1 0,1 0 0,-2 0 0,-2 1 6,2 0-1,-3 0 6,2-1 29,-2 0-40,2 0 0,1-1 11,0 1-11,2 0 5,-1-1 1,0 0 106,5-1-50,-6 2 27,5-2-5,-6 2-45,1-1 1,-2 0-24,1 0-16,0 0 6,0 0-6,1 0 6,-1 1-1,1 0 1,3 0-6,-2 0 11,1 1-5,-1-2-1,-2 2-5,2-2 39,0 1-39,-1-1 6,1 0 0,0 0-6,6-2 0,-3 1 11,3-2-11,-5 1 0,0 1 5,-2 1-5,1 0 0,-1 0 6,-1 1 0,-1-1 16,4 0-22,-3 0 6,7-2-1,-5 2-5,3-1 0,-2 0 0,0 0 0,1 1-5,1-1 5,-2 1 0,-1 0 0,-1 0 0,2 0 0,-3 1 0,2-1-6,-3 1 6,6-1 0,-3 1 0,7-1-6,-6 0-5,1-1 11,-2 2-5,-3 0-1,2 0 0,-2-1-33,1 1 39,-1 0 0,1 0 0,-2-1-33,1 1 27,-1 0 6,1-1 0,0 2 84,9-4-84,-4 3 0,8-3 0,-6 2 0,-1 0 0,-1 1-6,2 0 6,-3 0-5,3-1 10,-6 0-5,1 2 0,-3-1-5,0 1 5,1-2 0,0 2 0,3-2 0,4 1 0,1-2 0,4 1 0,-1-2 11,1 1-11,1-1-45,8 0 40,-8 2-63,11 1-16,-16 1 23,2 0 55,-6 0 6,3 0 0,-2-1 6,7 0-6,-4-1 0,5-2-11,0 1-29,1-2 40,-2 1-50,6 0 5,-8 0-5,2 1 50,-9 2-6,-2 0 6,-1 0-5,-1 1 5,0-1 0,1 0-6,-1 1 6,2-1-11,-2 0 11,3 0 0,-1-1 0,3 0 0,0 1-6,1-1-83,2 2 89,-3-2-6,1 2 6,-3-2 0,-1 1 6,-1 0-6,-2 0 11,1 0-6,-2 1-5,1-1 0,-1 1 0,3 0 0,-3-1 6,4 0-6,-2 0 0,-1-1-6,3 0 6,-2 1 0,1-1 0,2 1 0,-2-1 0,1 0 0,-1 0 0,5-1 0,-2 0 124,6-1-124,-2 0-45,0 1 45,1-1 11,-2 0-11,-2 1 6,-1 0-6,-2 1 11,0 0-11,-2 0-6,1 0 1,-1 0-1,-1 1-11,2 0 12,-2 0-7,1 0 7,0 0-1,1 0-11,-1 0 12,4-1-1,-2 0 6,0 0 0,-1 1 0,5-2-11,-5 2 11,5-1 0,-6 1 0,-1 0-6,0 1 1,0-1 5,-1 1 0,1 0 0,-1 0 0,2 0 0,0 0 0,-1-1 5,3 1-5,-3-1 0,2 0 0,1 1 17,8-3-17,-5 1 0,6-2 0,-10 2 0,5-1 0,-5 2 0,5-1 0,-5 1 0,2 0 0,0-1 6,4 1-1,-1-1-5,2 0 0,-2 1 0,-3 0-5,1 1 5,-2 0 0,-1 0 0,0 0 5,-1 0-5,3-1 12,-2 1-12,1-1 0,-1 0 5,-1 1-5,-1-2 6,1 2-6,-1-1-6,-2 1 1,1 0-12,0 0 17,-1 0-6,1 0 6,-1 0 0,2 0 6,0 0-1,0 0-5,0 0 0,0-1 12,2 1-12,-2-1 5,2 1-5,0 0 0,1-1 6,1 0-6,1 0 0,-2 0 0,2 0 5,1 0 7,-2 0-12,2 0 5,-7 0 1,4 1-6,-3-1 11,2 1-5,-3-2-1,2 2-5,-2-2 0,0 2 6,1-2-6,1 2 0,-2-2 0,1 2 0,-2-1-6,2 0 6,0 0 0,0 0 0,0 0 0,-1 0 6,1 1-6,-2-2 11,1 2-11,-1-1 0,2 0-11,-1 1 0,-1-1-85,1 1-448,-3 0-4015,1 0 4559,-3 0 0,1 0 0,-2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22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49 16107,'0'3'347,"0"1"-280,0 1 40,0 1-12,0 0 11,0 1-100,0-1 83,0 1-83,1-1 67,-1 0-17,2-1-6,0 1 34,1 0-78,0-1 50,2 0 5,0-1-49,0 1 77,0-2-83,0 1-6,0-1-151,7 4 95,-3-4 50,7 2-50,-5-4 50,2-1-50,1 0 40,1 0-74,0 0 79,0 0 11,-3-1 11,-1-1 62,-2-2-51,0-2 34,-3 0-56,0-1 17,-2 2-17,0-1 11,1-3-5,-1 2-6,1-2 22,-3 3 45,0-3-55,-1 3-12,-1-2 56,0 3-51,0 0-5,0 0-5,0 1 5,0-1 5,0 0 12,0 1 56,-3-3-56,2 3-6,-4-3 45,2 3-56,-1 1 0,2-1-11,-2 0 11,0 0 106,0 1 28,-1 1 18,-1 1-12,-1 1-62,-5 0-72,3 0 44,-4 0 17,5 0-50,-5 0 28,5 0-45,-3 0 50,4 0-50,2 0-11,-2 0 0,2 0-40,-1 0 51,-2 1-5,2-1 5,-1 2-11,2-1-85,-1 1 18,2-1-23,0 1 51,-1-1-68,3 0-134,-1 1-185,1-1-83,0 1-12,0 1-91,-2 2-295,2 0-482,-3 3-684,2 0 2084,-2 0 0,4-3 0,-1-3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23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14 9184,'4'0'2195,"-1"0"-1444,-3 0 890,0 0-1283,2 0 6,-2 0-106,2 0-56,-1 0-12,-1 0-44,2 0-51,-1 0-84,2-1 51,0 0-46,1 1-4,2-1 49,5 0-50,-3-1-22,5 0 11,-6 0-123,1 0-263,-3 1-387,1 0-263,-3 1-270,-1 0-1724,-1 0 3030,-1 0 0,0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24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50 40 9285,'-2'0'2178,"0"0"-822,2 0-947,-8 0-96,5 0 46,-6 1 38,7 1-72,1 0-39,-1 1-23,0 0 130,0 2 43,-2 1 231,0 4-331,2-1 84,-2 2-174,3-3-72,0 0-6,1 0 45,0 0-79,0-2-67,0 0-67,0 0 6,0 0 100,0 0-100,1 0-1,3-1-5,2 0-5,2 1-51,1-3-39,1 2 11,1-3 39,2 1-28,1-2 11,0-1 46,1 0-85,-1 0 78,5 0-38,-6 0 10,2 0 46,-5-1-6,-2-2-40,1-2-122,4-9 61,-4 5 100,2-7 12,-5 7 0,-2 1 79,-1 1-12,0 1 45,-1 0-11,0 2-12,-2 0 63,1-3-152,-1 2 0,0-2 11,0 2 325,0-3-196,-2 2 146,-3-3-185,0 4-95,-4-2 10,4 2 220,-5-4-147,2 4 118,-7-4-162,7 5-45,-4 0-73,5 3-27,0 0-102,1 1-61,0 0-96,0 0-101,1 0-144,-2 0-320,0 0-432,0 0-425,-1 3-460,1 3-3247,0 3 5488,1 2 0,3-6 0,1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25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22 9318,'0'6'2638,"0"-1"-2010,0-5-315,0 0-72,0-2-6,0 2-39,0-2 51,0 1 5,0 0 106,0 0 101,0 0-22,0 0 1,1 0-147,0 1-146,2-1-77,1-1-68,2-1 11,1 1 0,1-1-5,0 1 5,1 0 0,-1 0 0,-1 1 6,-1-1-17,-2 2-106,0-2-253,-3 2-504,2-1-570,-2 1 667,-1 0 0,0 0 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26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67 72 15065,'-7'-1'2039,"2"1"-1558,4-1-94,0 1-51,0 0-68,-2 0-116,0 0 11,-1 0 61,-2 3 5,1 1 18,-2 3-68,1 1-50,0-1-12,1 1-33,2-1-22,1-1 84,1 1-85,1-2 29,0 2-85,0-2 7,0 1 27,1 0 5,2 2-44,1-1 0,4 0-33,-2-1-1,3 0-33,-1 0-162,8 2 173,-3-3 5,5 1 46,-5-3-46,-1 0 46,1-2-35,-1 0 7,0-1 22,-1 0-85,-1 0-4,3 0 44,-3-2 16,2-1-27,-3-4-202,5-5 141,-3 3 83,3-3 45,-5 4 0,-2 2 67,-3-1-56,-1 1 40,-2-1-40,0 0 0,-1-1 6,0-1 28,0 1-45,0-3 117,0 6-61,0-1-45,-3 1 62,-1-1-67,-3 0-6,0-1 11,0 2 45,-2-6-45,2 5 79,-3-5-90,4 5 84,-1-1 67,1 2-39,0 0-39,1 2-68,0 0 35,0 2-40,0 0-56,1 0 50,-1 1-33,-2 0-34,0 0-61,-3 0-57,0 0 51,-1 0-263,1 2-298,-2 2-301,0 3-230,0 2-74,-1 0-267,1 0 1573,-2 3 0,6-6 0,0 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2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4 8416,'5'6'1597,"-2"-2"-1009,-3-4 11,0 0-493,7-6 180,-5 4 207,4-4-28,-6 6 1926,0 0-2099,2 0-68,0 0-106,2 0-29,-1 0-5,1 0 6,2 0-23,2 0-56,0 0 1,2 0-1,-4 0-11,-1 0 11,0 0 45,-2 0 17,-1 0-12,-1 0-3718,-1 0 2290,1 0-89,0 0 38,3 0 634,-1 0 376,0 0 240,0 0-56,-1 0 224,0 0 0,-1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43.4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18 123 16835,'-9'13'2285,"1"0"-1786,8-10-79,0 0-84,0 0-90,0 1-95,0 0 40,0 3-46,1-1-44,3 2 0,4 0-51,3 1-50,3 1-5,3-2-63,2 0 24,2-3-1,2-2 45,1-2 5,-1-1 63,1-3-63,-1-3-5,-3-5-5,-1-5-1,-4-1 0,-4-2 1,-3-1-6,-5 0-73,-1-2 22,-2 2-50,-5 0 106,-3 0-150,-8 3-1,-12 0 157,5 9-151,-20 5-387,15 14-879,-8 8-1137,8 8-3624,4 0 6178,1 1 0,11-13 0,5-6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28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73 51 13911,'-20'0'1574,"4"0"-1092,10 2 67,2 0-45,-1 3-17,0-1-134,2 0-17,-1 1-62,1-1-61,0 2-44,2-1 178,-1 2-174,2 0-72,-1 0-56,1-1-39,0 1 55,1-1-16,1 0-45,2 0 0,2-1-50,1 1-1,1-2 1,1 1-236,4 0 157,-2 0-437,8-1 280,-6-2-106,9-1 264,-9-1 122,2 0 6,-5 0-11,-2 0-40,1-1-44,-1-1-146,0-2 107,-1-2 44,0-1 40,0-3 50,-1 2 6,-1-2 5,-1 3-6,-2 1 51,0-1-44,-1 1 38,0 1-39,-1-1 62,0-1-11,0 0 33,0-1 319,0-6-128,0 4-23,-1-3-78,-1 6-12,-1 1 7,-3 1 11,2 0-40,-2 2-84,0 1-5,-1 1-62,-1-1 0,-2 2-151,-5-1-118,2 1-236,-6 0-184,6 1 62,-2 1-303,2 3-717,-4 4-1142,3 0 2789,-2 2 0,8-6 0,2-1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29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24 8965,'4'0'2425,"-1"0"-1697,-3 0 119,0 0-651,6-3-62,-2 1-67,6-3 12,-4 4 21,1 0-4,-1 1 4,0-1 40,-1 1-5,-1 0 61,2 0 22,-2-1-72,0 0-85,2 0-49,0 1-1,0-1 0,-1 1 62,-3 0 22,-1 0 398,-1 0-605,0-2-56,0 2-235,0-2-57,0 1 152,0 1 297,1-1 0,0 1 11,1 0 0,1 0-11,-2 0-1154,0 0 0,-1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30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84 34 11922,'-6'0'1659,"1"0"-1195,4 0 63,0 0 10,0 0-38,-1 0-79,1 0 68,-1 0-147,0 0-122,-1 0-35,0 0-21,-2 1 5,0 1 50,0 3-16,-2 0-17,1 2 235,-4 6-320,4-5-16,-1 6-32,4-8-36,2 0 29,0-2 50,1 0-83,0 0 55,0-1-67,2 3-11,1-3 11,1 2 11,3-2-6,-2 0-5,3 1-5,-2 1-113,3-1-263,0 3 0,0-2-123,1 1 173,-2-3 79,1-2 6,0-1 28,1 0 78,0 0 50,1 0 23,-2 0-62,1 0 28,-1 0-11,-2 0 51,1 0-68,-2 0-84,3-2 95,-1-2-17,1 0 135,-2-2 0,0 1 185,3-3-123,-3 0-6,2 0 129,-5 2 17,-1 0-45,-1 1-40,1-2-111,-2 1 5,1 0 67,-1 2-22,1 0-50,-1 0 156,0 1 79,-1-2 84,0 1 17,0-1 285,0 0-381,0 2-134,-2-1-28,0 2-78,-3 1-6,0 0 11,-1 0-5,0-2-1,-1 1 46,0-2-35,-6-2-10,3 2 0,-3-3 5,2 4-11,2-1-11,0 0-1,0 1 1,1 1 6,-1 1 5,0 1-12,-2 0 7,2 0-74,-6 0-83,7 0-202,-2 0-336,3 2-174,0 1-162,0 3-280,1 1-656,0 3-1635,3 0 3607,0-1 0,2-3 0,0-3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31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5 8270,'0'2'2583,"0"-1"-1973,0-1 4728,1 0-5332,1 0 156,1 0-5,2 0-73,0 0 6,1 0-74,1 0-4,-1 0 77,3 0-83,-3 0 5,3 0-11,-3 0 6,2 0 5,-3 0 0,0 0 101,-2 0-45,-1-1 12,-1 0-158,0 1 74,0 0-7,0 0-4,1 0 16,1 0-6,0 0 6,-1 0-106,2 0 89,-2 0-73,-1 0-783,-1 0 643,1 0 140,1 0 34,0-1-16,0 1-7,0 0-10,1 0-1,0 0-11,0 0-11,-2 0-325,0 0-4111,-1-1 4548,0 0 0,0 0 0,0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32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24 78 8674,'2'-9'3215,"0"2"-2151,-2 7 2269,0 0-3137,-2 0 90,1 0 72,-3 1 56,1 2-33,-1 1-129,1 2-61,0 0-74,0 0-33,0-1-11,2 0-73,0 0 6,1 1-6,0-2 61,0 1-5,0 0-39,3 3-107,1-1-10,1 2-102,1-3-89,1 0-84,0-1-1,2 0-44,1-2 40,-1 0 94,3-2 107,0 0 28,0-1 72,1 0 18,-2 0 49,1-3-105,-1 0 55,1-4 62,-1 0 0,0 0 17,1-4-17,-2 4 0,1-4 0,-4 5 11,0-2 0,-4 2 62,1-1-56,-4 2 73,1 1 33,-1-2 95,0 1 62,0-1-11,0 0 117,0 1-44,-1-1-84,-4 0-29,-1 0-145,-3 0 56,0 1-33,1-1-91,-1 1-4,1 0-12,-1 1-118,0 1-151,1 0-140,-2 2-44,0 0-1,0 1-1086,-7 0 151,6 3-4397,-8 6 5786,11-1 0,0 2 0,6-7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33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18 16 9940,'-10'1'4324,"3"0"-3523,7-1 3243,0 0-3932,3 0-67,0 0 33,4 0-33,1 0-6,2 0 6,2 0-45,1-1 39,0 0-39,0-2 6,-2 1-6,0 0 6,0-1-6,-5 1-202,0 0-252,-5 2-2155,0-1 1,-1 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34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291 1 7677,'0'2'3534,"0"-1"4588,0-1-7903,0 1-135,-2 0-84,-1 0 11,-3-1 0,-1 2-11,-1-1 45,-6 2-34,3-1 0,-11 2 45,8-2-17,-4 0-33,6 0 0,1-2-1,1 1-5,1-1 17,0 0-11,-1 0 33,2 0-34,0 0 7,0 0 55,-4 0-67,3 0 0,-5 0 0,7 0-79,0 0-139,4 0-460,-3 0 347,1 1 202,-2-1 62,0 2 56,1-1-51,0 0-610,1 0-946,2 0-1306,1 2-3231,1 0 6155,3-1 0,-2 0 0,2-2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35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39 60 8696,'-1'12'2146,"0"-2"-1290,1-10 842,0 0-1390,-5 3-11,4-2 72,-4 2-50,5-3 752,0 0-651,-1 1-79,-1 0-83,0 1-96,-3 1-162,1 0 73,0 1 39,0-1 22,2 0 29,1 0 167,1 3-330,0-3 207,0 3-39,1-3-56,3 1-44,2 0-7,2 0-10,0 0-46,2 1 68,0-1-84,6-1 11,-4-1-6,5-1-67,-6-1-139,-1 0-12,0 0 224,0 0-12,-2 0 7,0-3-46,-1 0-128,-1-4-112,0 1-706,2-6 560,-1 4 45,1-3 123,-3 5 207,1 0 62,-3 0 0,0 0 0,-1 1 12,0-2 38,0 1 23,-2-5 11,0 3 45,0-2 11,0 2 11,-1 2-27,-3 0 94,-2 2-22,-1 0-185,0 0 135,-1 1-213,-3 0-185,1 2-84,-3 0-135,3 1-263,-1 0-436,2 1-533,0 4-638,2 1 2341,3 2 0,2-3 0,1-3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36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2 10713,'5'9'666,"-1"-2"-313,-4-7 2285,0 0-2307,3 0 66,0 0-22,2 0-161,-1 0 27,0 0-90,2 0 28,-1 0-173,3-1 83,-1 0-89,2-2 0,-1 1 0,1-1-11,0 0-403,-2 1-629,1 0-855,-3 1-2281,-1 1 4179,-1 0 0,-2 0 0,-1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37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14 8438,'2'-2'1502,"0"0"-388,-2 2-139,0 0-39,0-1 10,0-1-95,0-1 102,1 2 2251,-1 0-1642,1 0-403,-1 1-1153,0 3 67,0 3-73,0 6 5,0 3 12,0 12 0,0-5-17,0 6-95,0-10-409,0 3 28,0-7-308,0 2-427,0-10-418,0 2-91,0-1 40,0 1-376,0 2-1853,0 1 3909,0-1 0,0-4 0,0-3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44.3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331 0 18358,'-12'1'1339,"0"1"-1003,1 2-157,-2 2-44,-1 4-74,-14 11-61,6-2 0,-13 9-5,7-5 22,-14 14-17,10-10 0,-6 7-12,19-14-32,6-3-91,5-4-27,5-3 89,2-1-50,3-2 112,6 0-157,16 3 128,0-3-60,13 2-24,-10-3 52,3 0 21,-2 1-33,0 0 11,-2 3-11,-4 3-28,-1 0 73,1 12 39,-6-5 0,1 7 146,-10-8-40,-3 1 118,-2 0 39,-1-1-44,-1 2-23,-4-2-11,-2 0-45,-7 0 39,-2-2 313,-24 6-424,13-12 55,-18 2 22,17-13-94,-2 0-51,1-2-6,0-4-128,3-3 27,4-2-408,4 3-3562,6 0-2656,5 5 6733,3 0 0,3 3 0,0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38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246 82 11878,'-5'0'2968,"1"0"-1377,4 0 778,0 0-1601,-28 0-443,16 0 5,-22 0-100,21 0-57,1 0-38,0 0-46,0 0 34,2 1-67,-1 1 6,-4 5-34,5 0 246,-7 6-150,9-4 100,-3 6-146,5-5-5,0 3-34,1-1-39,1-1 56,0 2-50,1-2 72,0 1-4,2-1-69,1 0 23,0-1-17,0 0 85,9 4-63,-1-3-33,8 5 6,-2-6-1,1 2-10,2-2-135,7 2 44,-5-5 12,7 1 78,-8-6-33,3-2-51,1 0-173,13-8 157,-7 0 61,8-10 6,-12 3-34,-1-1-5,-2-1 38,-2 2 40,-2-2 0,-2 3 6,-2-2 5,2-3-11,-7 4 0,1-3 0,-6 5 6,-2 3-1,-1-2 1,0 2 5,-5-5-11,-1 4 0,-5-5 0,-2 6 140,-7-5-95,1 5 0,-16-7-23,12 8-22,-6 0-61,9 5-35,2 1-144,0 2-281,3 1-459,1 0-1026,3 1-1102,0 7-3250,2 2 6358,2 5 0,2-7 0,3-2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39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23 12270,'5'1'2257,"-2"0"-1652,-3-1-39,0 0-96,2-1-117,0 1-95,2-1-68,0 0-50,2 0 11,2 1-33,2 0 44,4 0-94,1-1-68,2 0 16,0 0-16,1-1-156,-2 0-326,-1 0-347,-2 0-611,-3 1-912,-5-2-3254,-2 2 5606,-3-2 0,0 2 0,0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41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52 88 12584,'-8'4'1820,"0"0"-1210,5-1-78,-2 1 74,1 1 49,0 0 0,-1 1-56,1 0-162,0 0-174,0 0-38,2 2-18,1-1-11,1 0-45,0 2-61,0 0 50,0 0-129,0 0 56,7 6-27,-2-3-40,9 5-6,-3-6-95,10 4 90,-3-6-107,7 1 23,-4-6 11,0-2 73,2-1-34,0-1 34,-1-3-101,0-1-17,0-5-28,8-7 51,-9 3 100,3-4 1,-11 6-1,-2 0-5,-2 0-29,-3 1 40,-1 0 0,-2-2 6,-1 2 0,-2-3-6,0 0-118,-4-10-50,-2 5 28,-5-5 140,-1 7 61,-4 3 180,0 1 51,-1 3-34,0 2-141,-10 4-117,5 1-313,-9 1-567,7 5-2615,-16 9 504,12 0 2991,-9 5 0,24-11 0,5-2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42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3 2 10735,'-2'2'1597,"1"0"3197,1-2-4441,3 0-62,0 0-39,3 0-101,2 0-16,0 0-79,4 0-40,0 0-10,1 0 0,-1 0-6,-1 0-404,-3 0-508,-1 0-427,-4 0-739,-1 0 2078,-2-2 0,0 1 0,0-2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44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48 110 9985,'-7'0'2672,"-3"2"-1967,7-1-201,-2 1-129,2 0 493,-1 3-520,0 0 134,0 2-51,1-2 622,1 4-667,1-3-55,0 4-113,1-4 163,0 7-145,0-2-74,0 4-33,0-3-73,2-1-45,1 1 51,8 5 27,0-5-83,6 3 0,-2-8 5,2 0-11,2-3 0,3-1-11,1-2-152,16-1 152,-10 0-67,9 0 5,-15-2 17,-3 0 56,-4-3 5,-3 1 147,-3-2-40,-5 1-107,0-2 1,-2-2-6,1 0 0,-2-1-79,2-2 74,-2-1-34,1-2 39,-2-1 11,-1 0-11,0-1-11,0 1 11,-3 0 11,-8-8 62,-2 7 27,-6-6 18,3 8 5,1 2 40,-1 1-124,2 2-34,0 3-5,0 2-112,1 2-386,-9 2 89,5 1-269,-7 5-616,7 2-375,0 6-622,0 3 2291,-3 5 0,9-10 0,0 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45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3 0 10203,'-2'3'2510,"1"0"-1542,1-3 1407,0 0-1977,4 0-112,1 0-102,5 0 18,-1 0-40,3 0-72,0 0-34,2 0-56,0 0-325,1 0-694,0 0-796,-1 0-1333,-1 0 3148,-3-1 0,-5 1 0,-2-1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58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90 80 12152,'-9'11'2078,"1"-2"-1232,4-5 67,-1 2-39,-1 1-96,0 1-3520,-1 1 3325,1 1 162,-5 8-387,2 2-263,-1 0-11,4-1-22,4-5 84,1 3-141,1-4 3398,0 5-3403,3-8-56,1 1 51,4-5-51,3-1 17,1 1-129,20 0 56,-10-2 5,15 1 34,-16-3-5,6 3 72,-8-1-111,10 3-90,-12-4-247,2 0 218,-5-2-402,7-1 78,-5-2 22,11-7 376,-11 0 162,1-6 11,-5 4 73,-4 0 28,1 0-11,-2-1 16,0 2-117,0-2 6,-2 2-6,1-1 0,-2 0 0,2-5 0,-4 4 101,2-8 5,-4 10 90,0-5 6,0 5-79,0 0-22,0 0-51,0-1-39,-3-1-5,-1 1 5,-1-1-5,-2 1-6,0-1 196,-1 0 173,-1 2 170,0-1-108,-2 3 6,-6 1-325,2 3-107,-3 2 6,4 2-5,0 0 0,-3 0-1,-1 0 6,-1 2-11,-3 1-67,0 3-112,-1 2-118,0 0-78,2 1-723,3 2-1170,1 5-1519,4 2 3787,3 2 0,5-9 0,2-3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59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0 14538,'9'0'1642,"0"0"-1273,0 0-55,2 0-129,-2 0-79,1 0-16,0 0-34,1 0-56,-1 0-84,0 0-314,1 0-392,-3 0-498,0 1-2706,-3-1-206,-1 1 4200,-2-1 0,-2 0 0,0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60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0 18044,'50'58'-2862,"-9"-7"-11,-41-36 2873,0-2 0,0-6 0,0-4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61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52 39 12365,'0'-12'2924,"0"3"-1759,0 9 1356,0 0-2348,-1-1 46,-1 5 33,-2 2 61,-2 7-5,-1 2-50,0 2-107,0 1-33,1 1-79,1 1-28,1 0-5,2 9-1,1-10-5,1 7 0,0-11-117,4 3 66,1-5 12,8 5 33,-2-11 1,5 3-57,-4-5-358,14 3 152,-8-6 38,11 3 40,-12-5-135,0 0-34,0 0 123,0-2 141,0-1 11,-1-4-67,-2 0-45,4-6 123,-5 2 73,1-4-11,-7 2 11,-1 1-56,-1-2-95,0-14 151,-2 10 0,0-11 50,-3 15 17,0-5 23,0 6 11,0-3 50,-3 6 28,-1 0 6,-3 1 123,-1-1-72,-2 1-18,0 0-33,-4 2 123,-5-3-269,2 4 157,-13-1-196,10 5-56,-5 2-246,7 0-1278,-5 10-117,6-2-3725,-4 13 5422,11-10 0,3 1 0,5-9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49.2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9 13205,'-2'-4'2117,"-3"1"-582,4 3 964,-2-1-1923,3 1 1323,0 0-1636,-1 4 18,0 4-1,-1 9 11,0 4-123,0 6-79,-1 3 23,-2 21-78,1-10-34,-1 15-78,2-15-202,1-3-258,1-2-185,0-6-487,1-7-7309,0-6 8519,0-9 0,0-3 0,0-5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62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0 11424,'0'3'3338,"0"0"-2195,0-3 459,0 0-1389,2 0-23,0 0 40,1 0-79,0 0-39,0 1 11,3 0-5,-1 2-23,2-1-95,1 1 0,2-2-39,4 0 106,-2 1-67,4-1-62,-6 0-5,0 0-11,0-1-158,-3 1-262,1-1-997,-2 1 637,-2-1-166,0 0-539,-4 0-3226,3 0 4789,-2-1 0,1 0 0,-1-1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63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35 1 15048,'1'10'3142,"0"1"-2480,-1-3-170,0 2-167,-1 1-134,-2 1-91,-1 1-88,-1 1-7,1 1-5,-1 1-162,2-2-213,-1 1-360,2-3-379,-2 0-370,3-2-589,0-3 2073,1-1 0,0-3 0,0-1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64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50 20 13648,'-3'-11'1797,"2"2"-978,1 9 340,0 0-319,-3 5-11,1 0-207,-3 6-236,2 1-10,-2 3-69,1 3-111,-1 2-61,0 3-68,0 0-61,1 0-6,1-1-62,1-1-257,2-4-336,0-1-662,0-3-1186,6-2-1054,0-1 3557,6-3 0,-6-3 0,-1-1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65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13 123 10371,'-7'-2'2073,"1"0"-1088,6 2 2499,0 0-2868,0 16-123,0-7-34,0 12-117,0-10-95,0 0-12,0 1-44,0 2-57,0-1 51,0 10-152,0-8-27,0 6-12,3-7-22,2-1 23,3-1-6,3-1 11,1-1 0,2-2-6,1-1 23,11-2-17,-5-2-11,8-2-68,-9-1-33,-1 0 11,0-2-179,0-3 62,-1-3-136,7-10 237,-7 2 55,4-7 62,-10 6 79,0-14-23,-5 6-56,-1-8-73,-5 7 11,-1-9 62,-3 9 0,-3-5 56,-6 14 477,-9-3-85,2 7-67,-7-1-135,6 10-134,-3 1-112,1 2 0,-2 1-151,0 4-1255,-9 12-291,8 0-437,-7 12-801,13-9 2935,3 1 0,9-10 0,2-3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66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 1 17126,'4'0'946,"0"0"-593,0 0-95,1 0-28,0 0-95,1 0-51,1 0-79,0 0-5,0 0-274,2 0-662,-2 1-347,2-1-201,-5 1-415,1-1-1136,0 0 3035,-2 0 0,-1 0 0,-1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67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 1 19423,'44'41'-2118,"-9"-4"113,-35-22-672,0 2-4089,0-3 6766,0 0 0,0-7 0,0-3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68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132 23 10192,'-8'-5'2761,"1"1"-2033,7 4 1255,0 0-1249,-19 10 274,10-3-11,-14 9-252,15-6-263,0 1-124,0 1-134,-1 0-39,1 2-90,0 0-11,0 8-78,4-6 55,1 3-5,2-6 62,1 3-62,0-4 11,5 9-16,0-9-46,4 3 1,1-4-6,-1 1-11,1 0-34,1 0 0,0 0-28,2-1-67,-2-1-95,3-1 11,0-2-33,1-2-303,7-2 280,-6-1-74,5-2-284,-8 0-331,6-8 655,-3 0 225,1-8 83,-6 1 12,1-8 218,-4 4 72,3-15-44,-7 13 17,0-7-157,-3 8-45,-1 1-16,0 0 100,0-1 45,-3 2-39,-4-1 84,-3 2 23,-4 1 178,0 1 28,-2 3-156,0 2-96,-1 2-151,0 4-67,-1 1-179,0 3-185,-1 0-431,2 5-331,-2 2-2694,-5 15 779,7-5 3041,-1 7 0,11-16 0,5-2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69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1 10371,'5'0'4122,"-1"0"-2749,-4 0 901,0 0-1658,2 0-151,-2 0-146,3 0-67,-2 0-11,2 0 11,2 0-101,0 0-78,2 0-6,7 1-61,-2 1-6,4 1 11,-4-1-5,-1-1-6,0 1 0,-2-1-67,-4 1-583,-1-2 34,-3 2-706,0-2-1955,-1 1 0,0-1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70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0 8674,'2'0'218,"1"0"-218,-2 0 0,0 0-762,1 0-413,0 0-46,0 0 1221,1 0 0,-2 0 0,1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71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33 0 20263,'0'6'358,"-1"0"-296,1 0-18,-2 1 35,1 1-12,-1 0-28,-1 0-28,0 0 34,1 0-11,-1 2-29,1-2 1,-1 2 0,1 0-6,1-1 0,0 0 5,1 1 1,0-3-1,0 1 1,0-2 0,0 0 27,0-1 6,-1 0-33,0-1 0,0 0 5,-1-2-17,2 1-89,-1-1-521,1 0 129,0-1-1860,0-1 0,0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49.74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63 20246,'54'-35'297,"-6"8"-169,-28 27 80,2 0-85,-1 0-39,0 4-79,0 2 29,-1 3-28,0 2-6,-3-1-28,0 1-174,-1 2 174,-6-4 230,-2 5-46,-7-6-49,-3 4-23,-5-1 190,-16 8-173,-1-5-67,-12 6-6,6-9-28,-1 0-51,0-3-212,2-1-258,3-4-347,6-1-1148,7-2-1278,6 0 3294,5 0 0,1 0 0,1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72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52 0 16236,'-2'2'3024,"0"-2"-2363,1 1-129,0 0-95,1 1-118,-2 1-78,1 2-84,-1 1-1,0 2-4,0 3 44,0 1 0,-2 2 0,0 10-151,0-5 78,-4 16-123,4-16 0,-2 6-5,3-10-51,2-2-303,0-3-185,1-1-184,0-3-391,0-3-1391,0-1-2452,3-1 4962,1-1 0,-1 0 0,0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73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76 103 10494,'-2'-4'5013,"0"0"-3881,2 4-51,0 0-141,-4-2-110,3 1-136,-4-1-95,4 2-201,-1 0-174,0 0-84,-1 0 34,-1 2 10,0 3-32,-2 5 5,0 2-90,-2 2 1,1 1-68,1 0-23,0 0 18,3 0-18,1-1 18,1 0-23,1 0 28,0-2-6,0 1 12,2-1-1,7 4-5,0-3 0,11 5-39,-6-8 11,5 2 28,-4-6 28,1 0-28,0-4-6,2 0 1,0-2-1,-1 0-5,1 0-73,6-4-34,-5 0 0,4-5 17,-7 0 0,-1-2 1,-1-1-7,0-1-5,0-1-5,-2-2 61,2-2 28,-3 0 28,-1-1 61,0-9-10,-4 6-12,-1-5-34,-4 9 29,0 0 16,-1 3-16,0-1 33,-4 4-28,-2-1 6,-4 2-39,-10-1-45,2 5 33,-7-1-56,3 6-61,-2 2-106,-4 0-163,1 6-129,-1 2-459,1 5-538,4 3-2728,-1 10 309,11-6 3937,1 4 0,10-15 0,1-4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74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0 18263,'8'0'975,"-1"0"-734,3 0-23,0 0-78,1 0-61,1 0-40,2 0 0,8 0-45,-6 0-167,11 0-113,-14 0-397,4 0-746,-9 0-2704,2 0 414,-4 0 3719,-1 0 0,-3 0 0,-2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28:54.575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58 6 12797,'0'-3'2564,"0"0"-1611,0 3 693,0 0-890,-3 7-234,1 2-63,-5 6-201,1 2-73,-2 1-96,1 2-50,0 0 23,2 0-62,1-1-168,1-1-336,-1-2-3288,3 4-1288,0-8 5080,1 2 0,0-10 0,0-2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0:01.9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78 13183,'2'-5'-297,"0"0"560,-2 5 1434,0 0-1327,26-19-62,-14 11 84,21-15-89,-19 17 38,0 1-27,-1 1-219,2 2 12,-1 1-1,1 1-95,-2 0 101,1 3-39,4 8 140,-7 1-101,2 7 28,-8-1-39,-3 2-101,-1 2 117,-12 28-106,1-17-5,-9 22-6,4-29 0,2 1-50,4-11 100,3-4-39,5-9 202,1-3-95,0-5 27,4-3-61,3-7-73,4-1 17,4-1-28,0 3 0,2 2-39,0 4 50,13 4-11,-7 2 6,9 4 106,-9 6 79,6 12 5,-8 1 168,6 22-168,-17-13 157,-1 26-179,-7-20-46,-2 9 35,-5-15-152,-3-4 95,-4-3 34,-4-2-22,-1-4 111,-4-3-10,-4-3 195,-23-5-324,5-3-40,-18-2-50,12-1-56,-16 0-17,17-1-2631,-19 1-6409,36-1 9113,-2 1 0,23 0 0,3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0:10.281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18 1 11637,'-6'8'1361,"1"-2"-790,5-6-11,0 0-347,-2 2-190,1-2 150,-1 2 102,2-2 139,0 1 169,0 0-101,0 1-135,0 1 17,0-1-157,0 2 90,0-1-84,0 2 5,0-1 208,0 0 129,0 3-337,0-1-72,0 10-73,0-5-73,0 7 156,0-5-32,0 7 38,0-4 34,0 18-90,0-11-100,0 11 39,0-9-40,0 10-5,0-11-84,0 5-268,0-17-404,0-2-522,0-5-598,0-3-1289,0-2 3165,-1 0 0,0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0:10.718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12 52 15109,'-7'9'1367,"2"-2"-627,5-7 805,0 0-1247,12 30-147,-4-18 84,10 22-16,-4-25-18,-3-3 68,1 0-129,-1-4-39,-3 1 22,2-3-117,-3 1 117,5-1-118,-3-3-5,3-4-106,-2-4-280,0-7-314,0-1-998,-1-3-1315,1-3 3013,2-6 0,-5 14 0,0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0:11.738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24 1 8584,'-12'1'1642,"3"0"-763,9-1 7853,0 0-8424,-1 2-106,1 4 44,-1 2-5,1 4-174,0 3 28,0 2-72,0 4-18,0 3 51,0 3-56,0 3 0,2 0 107,0 1 105,3-1-212,-1-2-33,-1-5-348,-1-5-1159,-1-4-101,0-5-768,-1-3-576,0-3 2985,-1-3 0,1 1 0,-1-1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0:12.163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7 12797,'0'6'2060,"0"0"-737,0-6-203,0 0-275,4 35-274,1-19-217,5 25 66,0-30-73,0-4-112,0-3 17,1-2-78,-2-1-6,-1-1-28,-1 0-140,-2 0 50,-1 0-50,0 0 0,-1 0-5,2-1-208,-1-4-269,3-3-9349,13-36 9641,-8 17 0,5-13 0,-13 29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0:12.851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0 5 12819,'1'-2'1932,"0"0"1977,-1 2-3331,0 12-192,1-4-78,0 12 28,1-7-78,-1 4-6,0 1-45,1 4-106,-1 2 67,2 2-84,0 3 56,2 1 505,2 3-517,2-1-128,2-2-117,-2-4-142,-1-5 2,-1-5-202,-3-5-45,-1-4-364,-2-3-1261,0-1-1562,-1-2 3691,0 0 0,0-1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50.2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 19389,'-4'24'1047,"1"1"-795,1-3-61,0 2-35,0 3-83,0 2-73,1 1-45,0 0-621,1 9-9165,0 1 8623,0-12 0,0-8 0,0-20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0:13.229"/>
    </inkml:context>
    <inkml:brush xml:id="br0">
      <inkml:brushProperty name="width" value="0.04286" units="cm"/>
      <inkml:brushProperty name="height" value="0.04286" units="cm"/>
      <inkml:brushProperty name="color" value="#008C3A"/>
    </inkml:brush>
  </inkml:definitions>
  <inkml:trace contextRef="#ctx0" brushRef="#br0">1 105 16208,'0'6'1075,"0"-1"34,0-5-185,0 0-375,6 32-196,-1-17-17,7 24 235,3-23-274,-5-7 274,8 1-313,-9-7 50,6-2 79,-5-5 44,9-15-358,-3-1-73,7-15-23,-7 6-503,0-1-544,-2 2-571,-3 3-3210,-2 4 4851,-4 5 0,-2 7 0,-3 5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0:31.554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320 278 17652,'-46'-50'975,"6"6"-493,22 29-207,-1-1-85,-2-3-50,0 2-101,0-1 112,4 4-139,2 2 27,5 6 73,1 1-112,3 4 39,2 0-39,1 1 6,1 0 94,2 0-60,-1 0 21,0 0-55,1 2-6,-1 6 0,1 3 45,0 7-40,0-2 12,0 12 22,1-7-39,0 5 0,0-9-50,0-2 44,-1-2-218,0-2 45,0-4 78,0-2-179,0-3 6,0-1-135,-3-1 44,1-1-396,-9-11 419,3 0 191,-8-23 151,7 10-11,-2-11 11,6 10 705,3-12-509,1 16-145,5-6 72,3 20-11,7 2-45,2 2 56,4 1-106,1 0 56,3 2 22,0 0-89,2 1 28,-1 0-34,2 0-208,-1 0-4676,21 11-2957,-17-3 7841,12 8 0,-30-10 0,-5-1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0:32.365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0 386 15384,'37'-75'1098,"-4"9"-1098,-15 36-28,-2-1-28,1 1-67,-2-1-51,0 1-240,-3 2-724,1 2-458,-4 6-482,-1 9-1882,-5 4 3960,-1 6 0,-2 1 0,0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0:32.774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60 48 11318,'-5'8'1467,"1"-2"-957,4-6-146,0 0-582,-22 36 94,16-27 124,-16 21 0,22-40-56,3-7 56,2-1 0,4-2 202,1 2 302,3 0 935,6 1-828,-2 8-499,5 0 17,-6 8-129,1 1-129,-1 7-11,1 2-443,-2 6-526,0 3-727,-2 0 1836,4 6 0,-9-11 0,2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0:33.278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1 376 17333,'8'-18'521,"3"-3"-415,6 1 337,3-5 218,1 0-280,3-2-112,1-2-269,3 2-168,0 0 78,2 2 79,-1 2-1093,-2 3-2413,7-4 940,-5 5 617,4-2 1960,-10 8 0,-11 6 0,-5 3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0:33.629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 32 16286,'12'-9'1854,"3"1"-1614,4 4-234,1 0 128,1 1-16,-2 1 185,-1 1 61,-1 1-213,-2 0 45,-1 0-95,-2 3-95,-1 4-6,-1 4-129,-3 8-1613,-2 13-521,-3-3-638,-5 11-3389,-4-11 6290,-3-4 0,3-11 0,2-6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0:34.156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0 426 12573,'0'9'3243,"0"-2"-2459,0-7 1988,0 0-2452,28-47 111,-12 23-174,25-41 46,-18 32-68,4-4 34,1 0-213,3-1-56,1 4-264,-1 2-883,8-1-725,-13 11-7959,4-2 9771,-21 16 0,-2 2 0,-7 5 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0:34.474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5 84 15160,'-2'-12'2750,"0"2"-1899,2 10 40,0 0-661,60-20-45,-33 12-180,48-15 119,-51 19-80,-2 1-44,-3 1 40,-4 1-40,-6 0 0,-4 1-6,-2 5-375,-2 3-621,-1 9-1261,0 6-891,-5 11-2173,-3 1 5327,-3 3 0,3-17 0,3-7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0:34.923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1 401 18302,'46'-78'1770,"-1"9"-1154,-16 34 241,6-2-790,1-1-67,4 1-185,-1 3-246,-2 5-560,-4 7-2795,-8 9-1233,-7 5 5019,-8 7 0,-6 1 0,-4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0:35.259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 58 16975,'2'-5'2140,"1"2"-1435,-3 3-156,45-19-213,-20 12-45,36-13 40,-33 17-135,1 3-6,-1 0-28,1 0-117,-2 4 67,-4 2-106,2 7-169,-11 3-273,-1 2-1737,-11 15-1765,-19 1-1668,-3 8 5606,-16 1 0,17-21 0,3-5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50.5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72 19059,'7'-11'207,"-1"2"-56,-6 9 90,0 0-241,49-19-78,-24 12-668,37-14-1130,-35 18-1468,-3 1 3344,-3 2 0,-10 0 0,-4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04.648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10 1380 13194,'-4'0'1871,"1"-1"-980,2-1-219,-1 0-325,2-1-50,0 0 50,0 0-146,0-2 102,0 1-23,0-1-17,0-2 158,0-1 150,6-14-308,-2 2 241,21-40-498,-10 25 83,13-24-83,-11 29 0,0 0-6,1 3 0,2 0 0,0 1 0,3 0 5,2 0 1,14-13-6,-8 10 134,10-10-134,-10 12 106,17-16-100,-10 10 44,33-27-50,-30 25 6,16-10 5,-20 15-11,16-10-11,-12 10-23,13-10 34,-17 16 0,1-1 0,1 1-11,-2 1 6,0-1 5,0 3-23,-1-2-22,33-17 45,-24 14-11,23-13 11,-30 19 0,-1 1 6,0 0-45,19-7-34,-14 6-101,31-11 85,-32 14-1,11-2-33,-20 11 117,-5 2-78,-2 3 62,-6 2 11,-4 1 22,-2 0-11,-3 0 0,1 0 0,0 0 17,12 7-23,-8-2 45,8 8-27,-11-3-12,0 3 0,1-1 11,0 2-11,3 0 0,0 1 129,3 2-90,8 7-39,-7-5 5,6 4 1,-10-9-6,-4-1 0,0-1 0,-3-1 6,1 3-6,-4-5 5,2 4 34,-4-2-39,2 13 0,-3-5-44,2 10 10,-3-10-224,0-1-559,0-5-1038,-1-3-1208,-1-3-4213,0-4 7276,0-1 0,0-2 0,0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05.530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21 156 10808,'-9'-1'2873,"2"0"-626,7 1-1452,0 0-246,-2-4-79,1 3-140,-1-5 96,2 6 504,0-2-442,1 1-1,12-2-247,-1 0-83,11-1 50,-1 0-61,3-1-84,3-2 100,5 0-67,3-3-11,3 1-5,1-4-74,4 4 146,1-1 634,33 1-578,-16 1-148,-3 4 0,1-1-59,12-1-6,-14 2 1,-2 0-62,2-1-101,6 0-23,-35 2-370,-7 1 410,-10 1-84,-5 1 28,-6 0-2297,-1 0-1635,-7 0-1782,-3 3 5921,-7 1 0,7-1 0,2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06.080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 93 20128,'12'-1'1260,"4"-1"-1025,3-1 17,4-2-112,4-2-56,2-1 29,3-1-113,1-1 0,0-1 0,-2 2-213,-3 1-56,-3 1-241,-3 2-346,-4 0-870,-3 3-1175,-6 2-858,-4 0 3759,-4 4 0,-1-3 0,0 4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06.482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52 13749,'0'10'1808,"0"-2"-984,0-8 1854,0 0-2426,33-6-118,-17 1 29,27-4 21,-25 2-178,1 1 22,1 0-28,-1-1-465,0 1-588,-2-1-1215,-2 1-4796,0 3 7064,-6 1 0,-2 2 0,-6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06.798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19 19507,'48'-3'532,"-7"0"-532,-25 1 101,-1 0-101,0 0-6,-3 0-123,0-1-571,-1 2-1053,-2 0-930,1 1 2683,0 0 0,-5 0 0,-1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39 15373,'-9'-7'-195,"9"-10"0,2 14 1,5-9-1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30 9828,'-7'-10'1523,"1"2"-744,5 5 78,1 1-174,-2-2-252,2 3 6537,-1 0-6968,0 1-39,1 0 33,-2 0 6,2 0 34,-1 1-34,1 2 5,0 3 29,0 4-6,0 2-17,0 1 45,0 2 0,0 1 23,0 9-74,0-5 29,0 7-29,0-9 1,0 2 0,0-1 33,0 14-34,0-11-5,0 10 6,0-15-6,0 1 11,0 1-5,0 0-1,0 3 1,0-2 0,0 3-1,0-1 1,0 1 11,0 7-17,0-7 0,1 6 5,0-10-5,1-1 0,1 9 6,0-6-1,0 9 1,-1-8 0,1 11-1,-1-9-5,1 9 6,-2-10-6,1 0 5,0 0-5,0 0 0,-1-1 6,0-1-6,-1 0 45,0 13-34,0-6 17,0 11-22,0-10-1,0 1 1,0-1 22,0 3 5,0-1-27,-1 1 0,0 0 27,0 11 1,0-11 5,1 9-5,0-15-23,0 1 17,0-2-28,0 0 5,0 0-5,0-2 6,0 0 22,0 0-22,0 0 5,0 15-6,0-14-5,0 12 0,0-17 6,0 3 0,0-1-6,0 1 5,0 0-5,0-2 0,0-1 0,0 1 6,0 1-1,-1 2 1,-1 1-6,-1 1 0,0-1-11,1-2 5,1 1 6,-1 9 6,1-6-1,-1 5-5,-1-9-28,2 3 28,0-6 0,1 4 6,0-5 0,-1 2-6,1 1-6,-1 0 0,1-1 6,0-1 0,0 2 0,0-1 6,0 11 0,0-9-1,0 8-5,0-12 0,0 0 11,0-2-5,0 10-6,0-7 0,0 13 0,0-14 0,0 6 6,0-4-1,0 0 1,-1 1-6,0 1 5,-1-3 1,1 1 16,-1-3-22,1 0 0,1-2-33,0 9 33,0-10 0,0 8 5,0-11-5,0 2 45,0 0-45,0 2-22,0-2 22,0 0 5,0-1 7,-1 5 61,-1-2-22,1 4-46,-1-4 6,2-2-5,-1 0 39,1 14-40,-1-10 1,1 11-6,-1-12 11,0 4 34,1-3-17,-2 4-22,2-7 27,-1 1-27,1-2-1,-1-1 7,0 0-12,0-3 5,1 0 6,0 4-5,0-3 5,0 3 28,0-2 51,0 1-51,0 2-39,0 1 28,-1 1-22,0-2-6,1 1 33,0 8-10,0-5-18,0 5 23,0-6-22,0-3-6,0 0 28,0-1-28,-1-1 50,1 1-10,-1 0-35,0 1 34,0-2-27,-1 4-12,1-4 28,-1 5-17,2-7-11,-1 1 5,0-4 23,0-1-22,0-1 16,1 0-10,0 1-7,0-2-5,0 2 6,0-2 16,0 1-22,0 0 6,0 1-1,-1 1 1,1-1 22,-1 4-28,1-3 0,0 4 0,-1-4-6,1 4-33,-1-5 17,1 2-34,0-5-129,0-2-364,0 1-493,-1-2-3366,0 0 4408,-2 0 0,1-1 0,1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1 196 15121,'3'0'930,"0"0"33,-3 0-117,2 0-258,0 0-145,4-1-141,1 0-50,3-1-73,4 0-39,2 0-11,3 1 151,4 0 34,2 1-113,4 0 57,3 0-124,5 0-39,2 0-16,3 0 5,3 1-11,0 1 134,48 1-157,-34-1-5,35 0-11,-44-2-23,25 0 0,-18 0 17,19 0-28,-26 0 11,20 0 23,-20 0-29,13 0 7,-24 0-7,-3 0 1,-1 0-1,-2 0-5,-1 0 0,13 0 0,-12 0 0,11 0 0,-14 0 0,15 0 0,-9 0 6,12 0 0,-15 0 5,33 0-11,-24 0 5,25 0-5,-30 0 6,17-2-6,-12 1 0,11-1 0,-15 0 6,-1 2-6,1-2 0,-1 2 5,1-1 1,-1 0-6,1-1 11,16-3-5,-12 1-1,14-3 6,-17 2 17,0-3-28,-1 2 28,-3-1 17,-1 3-6,-3-1 18,-1 1-23,9-1-23,-9 1 34,19-1-12,-19 1 1,9 1 16,-11 1 6,0 0-22,-1 0-23,1 0 12,0 1-18,0-1 29,0 1 5,-1-1 17,1 1 11,-1 0 6,1 1 17,0 0-18,1 0 1,-1 0 0,1 0 50,9 0-67,-8 0-17,7 0-5,-9 0 61,14 0-11,-7 0 0,11 0 0,-12 0-11,2 0-6,0 0 17,2 0-17,1 0-11,-1 0 34,2 0-12,0 0-44,1 0 5,-1 0-33,0-1-1,0-1 29,-1 0-34,-1-1 6,-1 1 33,18-3-6,-13 1-33,31-5 45,-29 6-22,12-3-18,-16 3 18,-2 1-18,1 0 1,0 0 27,0 0-27,2 0 28,1 0 33,19-3-50,-15 3-17,12-4 33,-19 3-33,-2 0 23,1 1-18,-1 0 18,3 0-18,0 0 1,0 0-6,1-1 0,-3 1 5,3-1 1,18 2-6,-13 0 6,14 1-1,-18 0 1,21 0-6,-13 0 5,40 0-5,-35 0 0,20 0 6,-22 0-6,-1 0 0,1 0 0,-1 0 0,-3 0 0,0 0 0,-4 0 6,-2 0-6,-2 0 0,-4 0 0,-1 0 0,-4 1 5,23 4-5,-20-2 0,17 4 6,-24-4-1,-3 0-5,1 0 0,9 0 0,-8-1 6,6 0-6,-10-1 11,10 0-11,-7 0 6,6 1-6,-9 1 5,-2-1 1,1 1-6,-1-1 6,0 0-6,10 0 5,-8-1-5,6 1 0,-10-2 6,6 0-6,-7 0 45,10 0-45,-14 0 5,4 0 1,-8 0-6,1 0 50,1 0-22,7 0-22,-4 0-1,5 0 35,-5 0-7,0 0-10,0 0-23,1 0 28,-2 0-23,1 0-5,-3 0 0,1 0 6,-1 0 11,-3 0-12,-1 0 1,-6 0 22,0 0-28,-2 0-4123,1 0-5708,-7-5 9565,-5-1 1,2-1-1,1 2 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10097,'0'2'2616,"0"4"-1760,0-2 80,0 7-152,0 0-235,0 3-95,0 3 89,0 4 1025,0 40-1255,0-23-110,0 32 211,1-13-190,1-11-89,0 17-7,0-18 29,-1 2-84,0 1-17,-1 0-6,0-1 68,0-2-23,0 0-28,0-3 23,0-1 61,1 15-73,-1-15-33,2 13-45,-1-19 34,1 1-1,2-2-21,-1 2 38,1 0 23,1 2-45,-1 1 162,1 26-72,-1-13 27,0 20-33,-3-22-33,1-1 38,-2-3-44,1-1 6,-1-3 21,0 0-32,0-2 84,0-2-68,0 1-6,1-2-22,1 1 22,1 0 18,2 1-12,0 0 240,3 33-284,-2-27 83,1 25-78,-6-36 16,0 13-33,-1-12 73,0 25-62,0-24 17,0 13 23,0-14-29,0 1-16,0 1-29,0-3 23,0 2 11,0-3 17,0 0 17,0 0-28,0 0-11,0-1-6,0 1-28,0-2 78,0 29-44,0-23-29,0 19-5,0-27 39,0 12 1,0-9-40,1 10 5,0-12 46,1-1-40,0 1 11,0-2 12,0-1-34,1-1 11,-1-2 23,0 7-34,-1-7 33,1 6-33,-2-11 11,2 7 29,-1-5 16,2 14-56,0-13 5,1 14 1,-2-15-6,0 6 22,0-10-16,-1 1-6,0 0 33,-1 0-16,0 0-11,0-1 27,0 2-33,0-2 28,0 1-28,0 9 0,1-10 6,-1 5-6,2-12 11,-2-1-11,1 0 0,0 4 28,-1-2-5,1 7-18,-1-9-5,0 3 0,0-4 0,0 0 0,0-1 0,0 0-5,0-1 5,0 2 0,0-1-17,0 3 17,0 1 5,0 1-5,0 0-5,0 1 5,0-3 0,0-1-157,0-3-1495,0-3 374,0-2-435,0-12-3261,0-1 4974,0-9 0,0 9 0,0 4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1 196 17020,'62'6'1467,"-7"0"-1226,-29-3 6,2 1-79,1 0 5,3 0-77,0 0-18,4 0-72,0 0 38,4 1-4,1 0-29,2 1-11,0-2 5,1 1 7,-2-1-7,2 0-5,-2 0-5,2-2 5,1 0 319,5-1-213,5-1-27,40-1-68,-17-3 22,-9 1 1,1 0-28,13-4 10,-29 4 1,-2 0-576,18 0 687,-4 2 18,-1 0-12,-2 1-61,-1 0-6,2 0-16,-1 0 22,30-2-68,-23 2 46,21-2-46,-30 2-80,-5 0 1,0-1 74,16 1 6,-17-1 0,-1 0-6,3 1 0,23-2 5,-21 2 1,19-1-6,-27 1 0,-1 0 561,-1 0-522,1 0-39,-1 0-6,0 0 6,-1 0-33,-1 0 33,0 0 11,18-3-11,-17 1 170,12-2-159,-22 3-6,-3 0-5,-1 1 6,-2 0-6,0 0 0,-2 0 6,2 0-6,15 0 0,-9-1 0,12 0 0,-14-1 0,1-1 5,-1 0 1,2 0 5,-2-1 0,20 0-11,-14-1 0,15 0-5,-16 1 10,25-4 1,-15 2-6,19-4-28,-23 3 28,0 0 0,-2 1 5,-3 1 1,0 2 33,-1 0-39,1 1 6,22-4-6,-16 2 5,14-3 1,-21 2 5,24-1-11,-24 3 6,19-1-6,-31 4 5,1-2-5,-1 2 0,14-3 0,-11 1 0,10-1 0,-14 0 6,0 1-6,-3 1 6,2 0-6,-3 0 0,0 1 5,0 0-5,24 0 0,-15 0 0,19 0 0,-21 0 6,18 0-1,-12 0-5,15 0 6,-17 0-6,1 0-6,-2 0-27,3 0 33,-3 0 5,2-2 35,-2 1-35,1-2 34,-1 1 17,1 0-44,1-1 38,2 1 51,-1-2-101,2 1 0,1 0 33,-1 0-5,0 0 40,0 0-24,-2 1-44,-1-2 17,9 1-11,-13-1 167,17-1-145,-24 2 0,14-2-22,-16 3 0,4-1-1,-9 3 23,-1-1-28,0 0 0,-1 1 0,0-1 0,0 0 6,-1 1-1,1-1 1,-1 0 0,8-1 22,-5 0-28,4-1 0,-7 1 0,-2 1 0,-2 0 5,0 1-5,-2 0 0,-1 0 0,0 0 0,6 0 6,-5 0-6,6 0 5,-5 0 1,6 0 0,-2 0-1,2 0-5,-3 0-11,2 0 11,-2 0 0,1 0 6,-3 1-6,-1-1 5,-1 1 1,1 0-1,-1-1 7,4 1-7,-3 0-5,5-1 0,-4 1 6,5 0-12,-7-1 6,4 1 6,-6-1-6,1 0 5,-3 0-5,0 0 0,1 0 0,-2 0-5,2 0 5,2 0 0,-2 0 0,2 0-6,-5 0 6,2 0 0,-1 0 6,-1 0-6,1 0 0,-2 0 0,1 0 0,-3 0 22,2 0-16,-2 0-12,2 0 40,-1 0-5,0 0-29,1 0 0,-1 0 0,1 0 0,0 1-68,0 2 96,-2 1 68,1 2 55,-1 2-106,0 1 61,0 5-106,0 3-162,0 3-629,0 4-1421,-4 4-5064,-1 1 7276,-3-3 0,3-11 0,1-6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51.1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2 12953,'14'4'1036,"-4"-2"-56,-10-2 119,4 19-175,-2-8-157,3 15-196,-2-11-179,-1-1-94,2-1-86,0-2-212,0-3 0,1-3 0,1-2 28,6-2-78,-2-6-68,5-4 40,-4-6-12,2-4 0,-2 0-28,0-1 29,-3 3 89,-1 3 0,-3 5 225,-2 4-63,-1 3 96,-1 2-74,0 7 57,0 2-39,0 9-45,0 4-141,0 4 152,3 14-140,-1-7-33,3 24 5,-4-23 73,1 22-73,-6-25 39,-3 8-34,-8-15-10,-3-1 16,-4-4-11,-2-2 0,-3-4-106,1-3 106,1-6 0,3-2 106,3-2-67,3-11-39,8 1-84,2-19-145,10 11-1088,12-19-240,5 13 1557,19-17 0,-21 24 0,2-3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99 13205,'5'0'2459,"-1"0"-1087,-3-1-128,0-1-303,0 0-280,0 2-286,-1 0 459,1 0-610,0 0 28,2 6-151,1 2 62,1 6-130,-1 4 34,2 2-5,-1 4 33,-2 1-66,3 2 10,-3 16-39,-1-8 0,0 13-5,-2-13 49,0 19-16,0-14 17,0 28-45,-1-28 0,0 10 6,-2-16 39,0 11-40,-1-13-5,2 6-28,1-16 39,1 6-11,0-10-39,0 8 11,0-15-39,0 2 45,0-10 16,0 0-28,0-3-22,0 0 61,4 0 29,1 0 23,5 0 15,3 0 1,4-1-6,5 0-55,3-1 77,4 0-66,4 0-18,3 1 46,5-1-51,2 2 0,28-1 0,-16 1-28,42 0 22,-37 0-61,19 0 61,-22 0-33,-1 0 39,-1 0 0,-4 0 0,-2 0-39,-4 1 39,-3-1 0,-3 1-11,0-1 5,-2 0-50,-1 0-28,-2 0-12,-2 0 29,-2 0 22,-2-1-73,7-4 85,-12 0-12,6-1 39,-16 3 6,0 0 6,-3 1 0,0 0-1,-1 0-5,1 0 6,0 0-1,1 0-5,-2-1 0,1 0 6,-5 1 22,0 1-22,-4 1-1,0-1 6,-1 1 57,1-1-63,-1 0 23,0 1 6,0-2 146,0 1-113,0-3-11,0-1-56,0-5 6,0-3-6,0-4 39,0-17-45,-4 2 6,0-16 0,-5 4 6,-5-30-6,4 12-51,-6-24-49,7 23 66,-3-25-915,4 23 949,-2-13 0,6 35 6,2 2-6,1 17-28,1 2 28,0 17-73,0 3 931,0 1-1731,0 1 626,-2 0-27,2 0 0,-2 0-213,2 1-802,0 2-940,0 6-723,0 0 2952,0 4 0,0-7 0,0-1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22 139 15535,'-7'-10'2593,"2"0"-1769,2 10-152,2-1-100,-1 1-113,2 0-129,-2 0-123,2 0-50,-1 2-39,1 4-34,0 2-12,0 6-27,0 2 22,0 3-22,0 3 39,0 2-22,0 2-23,1 3 17,0 2-22,1 2-6,0 3-23,1 3 46,0 1-11,-1 0-40,2 0 5,-1-2-5,2-2 0,-1-3 0,1-3 0,1-2-5,0-3 5,0-2-34,1 7 34,-2-10 0,2 14 0,-4-17-11,2 11 0,-2-14-35,1 4 7,-2-9-45,1 0 73,0-3-40,-1-1 12,0-2 5,0 0-38,0-1 32,1 0 52,1-1 32,-1 1-44,1 0 68,-1 3-24,1-1-16,0 4-28,-2-3 0,2 0 45,-1-1-45,1-1 28,-2 1-45,6 2 17,-4-1-106,4 0 44,-2-3 62,-1 0 68,2-2 4,-1 1 29,1-1-10,1 0-13,3 0 56,0 0-5,3 0-45,4 0 23,2 0-46,5 0-5,17 0-17,-6 0-33,30 0-6,-24 0 0,13 0 0,-16 0 0,19 0-6,-11 0 6,35-2 0,-32 0 0,18-2 0,-23 0-28,-1 1-22,-3 0-101,-2 0 28,-4 2 67,-1 0 5,-4 1-117,-2 0 44,-3 0 40,-1 0 17,5 0 67,-7-1 0,1 1-22,-8-2 50,2-1-28,-5 1-34,7-4 28,-9 4 6,4-2 0,-4 2-5,0 1 5,0-2 0,-1 1 0,1-2 5,-2 2 35,0-2 4,-1 1-38,0 0 28,-2-1 61,0 0 34,0-1 62,-1-11-163,-1 4-28,0-12 28,-3 6 11,0-16-11,0 4-22,0-12 44,0 7 28,0-2-27,0-2-18,0-2-27,0-4 11,0 1-17,0-3 0,0 0 5,0 0 23,0 2-28,0 0 0,0 5-28,-1 1 23,-4 5-1,-2 1 6,-2 5 6,-1 3 22,2 4-23,0 3 12,2 5 17,-1 0-34,4 6 0,0 1-6,1 4-78,1 1 23,0 1-18,-1 0 12,1 0-11,-1 0 10,2 0-32,-1 0-12,0 0-259,0-2 304,-1 1 39,0-3-84,-1 2-258,0 0-856,-1 1-3148,-2 1 4374,-3 1 0,4-1 0,0 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10 13911,'-1'-3'2638,"0"0"-1344,1 3-196,-1-1-459,1 0-163,-1 0-219,1 3 29,0 7-29,0 5-72,0 11-23,3 4-5,1 6-106,3 1-1,1 2-11,-1-1 0,0 0 6,3 7-45,-4-14 0,2 3 0,-5-20-229,1-4 117,-2-5 56,0-3-56,-1-1 112,0-1-56,2-4 56,0-5-34,3-7 34,1-6 11,2-6-5,3-2-6,2-2 33,2 1-27,0 2-28,7-6 22,-7 13 11,7-5-11,-13 20-62,0 2 51,-6 5-247,-1 1 202,0 1 140,4 10 45,-3 1-6,3 13-44,-2-2-18,-1 4-27,0 2 5,0 2-39,-1 1-45,1-2-89,-1-3-1389,4 0-1082,-2-13 2605,4-1 0,-5-13 0,-1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0 12668,'-2'10'2766,"0"-2"-1259,2-8 1725,0 0-3114,4 0-12,2 0-5,6 0 11,3 0-73,3 0-28,0 0-11,1 0-33,0 0-354,-2-1-693,-3 1-1480,-1-2-1316,-5 2 3876,-1-2 0,-4 2 0,-2-1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19932,'0'31'1176,"0"0"-1103,0-3-73,2 3-56,1 1-476,3 0-913,3 3-2521,1-4 3966,1-1 0,-4-14 0,-4-7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 14141,'0'-9'2240,"0"2"-952,0 7 539,0 0-1419,0 23-105,0-8-102,0 22-27,0-10-68,1 5-16,2 3-45,0 1-12,1-1-27,0-4 27,0-4-27,-1-6 0,0-6-124,0-3-106,0-7-78,-1-1 302,0-4 50,-1-7-50,0 0-73,-1-7-184,0-1 178,0-1 74,1-5-57,1 0 62,1-3 11,4-1 68,-1 0-68,4 0 67,-1 2 51,1 1-17,-1 6 0,1 3-112,-4 5-45,1 4-27,-3 3 122,4 4 124,-2 6-29,4 6-39,-3 6-5,2 19-95,-4-7-169,4 26-167,-6-23-2543,6 20-466,-5-27 3339,3 3 0,-4-22 0,-1-5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28 14449,'5'0'2509,"-1"0"-1697,-4 0 757,0 0-1088,12 0-100,-3 0-62,12 0-100,-4 0-102,3 0-50,2 0-61,2 0 56,2-1-62,1 0-303,-1-2-598,0 0-1581,-3-1 2482,1-3 0,-12 4 0,0-2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 18576,'0'-6'1250,"0"0"-740,0 6 458,0 0-705,0 50-151,0-19-112,0 43-117,0-29-566,0 0-812,0 10-3519,0-6 5014,0 1 0,0-25 0,0-7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1 515 12724,'6'0'1450,"-2"0"-811,-4 0 1943,0 0-1933,2 0-72,-1 0 572,1 0-679,-1-1-117,-1 0-95,1-1-85,-1 0-66,1-1-51,1-3-12,1-1 1,2-3-11,-1-2-34,0-2 45,0-2-40,2-1 29,-3-2-34,1 1 11,-1-4-5,-2 1-46,0-11 29,0 7-22,-1-6 27,1 10 6,-1 3 0,0 2-6,0-1 1,0 5 5,0-1 0,0 8 0,0-2-6,0 4-27,0-3 27,0 3-5,0-3 11,0 1 0,0 0 11,0 2-5,0 0 33,0 2 28,0 0-61,0 0-12,0 1 6,0-2-34,0 1 29,0-2 5,0 0-6,0-2 6,0 0 0,0 0 45,0-2-39,-1 3-6,1 0 5,-1 3 79,1 1 39,-1 0-78,5 0-34,0 0-22,7 0 17,0 0 39,8 2-1,-3-1-44,8 1 28,-8 0-16,14-2 44,-9 1-56,10-1 0,-13 0 0,2 0 0,-2 0 0,0 0-23,-1 0 23,0 0 0,-1 0 51,8 0-51,-7 0 0,12 0-6,-13 0 12,4 0-6,-6 0 22,3 0-16,-3 0-12,9 0 6,-10 0 0,4 0 6,-7 0-6,1 0 0,-1 0-6,0 0 0,-1 0 1,1 0-34,-2 0 39,6-1 5,-3 0-5,5 0 0,-2 0 0,1 1 0,2-1-5,2 1-40,1-2 45,1 1 0,0 0 5,0 0-5,-2 1 0,-2 0 6,-2 0 0,2 0 38,-5 0-44,0 0-5,-4 0 5,-1 0-6,0 0 12,5 0-6,-3-1-34,5 1 34,-3-1 0,-1 0 11,2 1-5,8-1-12,-3-1 1,9 0 5,-7-1-6,1 0 6,0-1-5,-2 2 5,0 0-6,4 1 6,-4 1-6,8 0 6,-10 0 6,10 0-12,-12 0 6,4 0 0,-7 0 0,-1 0 6,-1 0-6,3 0 0,-3 0 11,6 0-11,-5 0-11,8-1 5,-6 0 12,10-2-6,-7 2 11,4-2-5,-5 3 5,8-1-5,-4 0-6,11 0 5,-12-1 1,6 1 5,-8 1-11,2-1 6,-2 0-6,6-1 0,-5 1 0,1 0 0,-5 1 5,-2 0 18,-1 0-23,1 0 0,-3 0 0,0-1 0,-2 1 5,1-1-5,0 0 6,3 1-6,-1-2 67,5 2-33,-5-1-34,3 1-6,-3 0 6,2 0 0,-1 0 17,1 0-17,0-1 0,-1 1 0,1-1 5,0 1-5,-2 0 6,0-1 0,0 1-6,-2-1 5,0 1 1,0 0-1,0 0-5,-2 0 34,1 0-34,-3-1 34,3 0-46,-2 0 12,0 0-5,-2 1 5,0 0 0,-1 0-11,2 0 11,-2 0 980,1 0-974,0-1 0,0 1-1,2-1 1,1 0-6,-1 1 5,1-1-5,-1 1 6,0-1-6,-1 1 6,0-1-6,-1 1 11,0 0-6,-1 0-33,1-1 6,-1 1 22,2 0 6,-2-1-1,2 0 1,0 1-1,0 0 18,-1 0-12,0 0 11,0 0 505,-1 0-527,1 0 33,-1 1 12,0 2 17,0 0 5,0 1-28,0 0-5,0 1-1,-1 0-10,1 0-18,-1 1 1,0 0 22,0 8-28,-1-6 34,0 7-23,0-7-11,1 0 45,0 1-23,-1 1 12,2-1-34,-2 0 5,2 0 1,-1-1-6,1 0 11,0 1-11,0-1 6,0-1-1,0 1-5,-1 1 6,1 0-1,-1 1 1,0 0-6,0 1 0,-1 0 0,2 0 22,-1 0-22,1-2 0,-1 1-39,1-1 39,-1-2 0,1 0 0,0-4 0,0 1 6,0-2-6,0 2 5,0-1 1,0 1-6,0 0 0,0 2 6,0-1-12,0 6 6,0-4-6,0 3 1,0-4-23,0-2-45,0 0 6,0-1-6,0-1-22,0 1-129,0-2-168,0 1-353,-1-1-185,1 1-806,-3 1-2471,1 0 4207,-3 1 0,3-2 0,0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11 680 10298,'-2'7'1412,"0"-1"-829,2-6-124,-2 0-73,2 0 1289,-2 0-1345,1 0 2913,1 0-2969,-1-2-82,1-1 20,0-3-55,0-4-95,0 0-57,0-3 74,0-1-29,1-2 51,2-2 39,1-1 0,2-2-22,-1-2 16,0-2-95,0 0-33,0-2-6,-1-2-6,1 0 1,-1-3-35,0 1 40,0 0 0,-1 3 6,-1 3 0,0 2 38,0 6-44,0-3 73,0 9 67,0-3-106,-1 9-23,-1 0-11,0 3 0,1 0 11,-1-1-5,1 1 44,0-1-44,-1 0 27,1 0 62,0-4-95,0 3 0,0-4 0,0 3 79,0 0-6,-1 1 55,2-6-122,-1 4 33,0-5-39,-1 5-5,0-5 5,0 3 28,2-2 61,0 3 18,-1 2-23,0 1-23,-1 1-10,0 1 10,0 1-61,0-1 0,0 0 0,1-1 95,0 0-50,0 1 11,0 0 561,-1 2-583,1 0 16,0 0 12,3 0 22,1 0 16,3 0 24,1 0-63,4 0 6,1 0 45,3 0 0,2 0-61,2 0-29,1 0 12,0 0-29,1 0 51,1 0 23,1 0 44,12 0-95,-7 0 17,9 0-45,-12 0 0,2 0 5,0 0-5,-1-1 6,1 0-6,1-1 6,-1 0-6,1 1 0,-1 0 5,1 1 1,0 0-1,1 0-5,0 0 6,2-1 0,-2 1-6,0-1 0,-2 0 0,-1 1 0,-2-1 0,-2 1 0,7 0 0,-9 0 0,11 0 0,-15 0 0,4 0 0,-6 0 5,8 0 1,-5 0-6,7 0 0,-7 0 0,1 1 5,-1-1 1,1 1-6,-2-1 0,1 0 0,-2 0 6,0 0-6,-1 0 0,0 0 5,-1 0 1,1 1-6,0-1 0,8 1 0,-6-1 0,5 0 0,-9 0 0,4 0-6,-4 0 6,10 1 6,-9-1-6,5 1 0,-5-1 0,0 1 0,0-1 0,0 1 5,0-1-5,-1 0 6,1 0 0,-2 0-1,1 0-5,-1 0 6,0 0-1,0 0 7,10 0-7,-8 0-5,6 0 0,-10 0 6,-3 0-1,1 0 1,3 0 0,-4 0 27,8 0-38,-8 0 5,5 0 0,-5 0 0,0 0 33,0 0-27,0 0 33,0-1-11,3 0-22,-4 0 38,5 0-44,-6 0 28,6 1-22,-5-1 0,3 0-6,-4 1 33,-1-1-27,-3 1 22,0 0-1215,-2 0 655,-3 0-158,1 2-273,-3 1-549,0 2-628,1 1-717,-2 2-2682,0 0 5539,-2 3 0,4-6 0,0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51.5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14908,'1'5'1473,"0"0"-246,-1-5-309,0 0-296,0 44-252,0-21-174,0 36-90,0-33-106,0 1-744,0 6-1027,0-10 1771,0 6 0,0-20 0,0-2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166 28 9078,'0'-11'3601,"0"2"-2139,-1 7 61,1 0-419,-1-1-186,0 3-179,1 0 466,-2 0-690,1 0-151,-1 0-106,1 0-90,-1 0-28,1 0-6,0 0-33,-1 0-23,0 3 113,-2 6-91,1 0 74,-3 10-79,2-6 0,1 5 1,0-3 33,-1 1-34,1 2 1,-1 1 44,-1 9-84,0-7 33,-1 17-22,2-16-27,0 7-40,2-10 56,0 1-56,0-3 28,-1 0 0,0-3-6,-1 1-16,2-2-6,-2 4 33,1-4-27,1 3-6,1-6 56,1 2-51,0-4 51,0 6-50,0-6 22,0 1 22,-1-4-10,1 2-12,-2-2-28,2 1 11,-1-1-6,1-1 1,-1 1 22,1-1 0,-2 1-22,2 1-1,-2 0 1,1 0 5,-1 2-5,1-2-1,-1 2 1,1-3-1,-1 1-5,1-1 12,-2 4-12,0-4 0,1 4 0,0-4 0,2-1 0,-1-1-124,1-1-100,-1-1-313,1 1-136,-1-1-2688,-1 3 107,-2 1-4016,-2 1 7270,-3 0 0,5-3 0,-1-2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1 587 11945,'0'4'734,"0"-1"-129,0-3 78,0 0-56,4 0-134,-1 0-73,5-2-39,-1-2 6,3-4-118,1-3 156,5-1 29,2-5-68,7-3 129,23-20-375,-6 4-34,-2-1 1,1-1-107,11-11 6,16-19-607,-21 20 601,-2 4-212,-3 2-365,-5 8-230,-4 5-369,-7 9-431,-4 4-3613,2 6 5220,-10 4 0,-1 3 0,-10 3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0 673 12001,'3'-4'1076,"-1"2"-96,-2 2 2688,0 0-2867,13-13-106,-4 5-196,15-11-203,-6 6-122,7-4-17,4-4-23,6-4-67,5-4-33,5-5 16,3-3-44,3-4-6,2-3-39,2-3-140,2-1-303,-1-1-700,0 2-745,-3 3-397,1 2-611,-6 8 2935,-6 4 0,-19 15 0,-10 6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0 674 14885,'70'-67'1664,"-8"7"-1244,-27 32-117,2-4 66,5-3-22,4-3-145,4-3-107,3-4-95,2-2-95,1 0-555,-1 0-520,-1 3-774,0 0-784,-9 6 2728,-4 5 0,-20 16 0,-8 7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0 784 16420,'36'-41'2375,"-2"4"-2050,-11 16-101,4-3-39,6-4-11,4-5 11,4-3-51,5-6-89,3-3-45,3-4-11,1-3-219,2-3-106,2-3-179,-2 1-707,-1 4-883,-5 5-601,-3 9-1074,-9 9 3780,-7 9 0,-16 11 0,-5 5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1 581 17210,'62'-75'851,"-5"8"-672,-20 31-89,1-1-90,5-5 0,1-2-90,1-1-274,1-1-140,-2 4-336,-1 2-342,-4 7-610,-3 5-364,-3 7-2095,-6 8 4251,-5 5 0,-10 6 0,-6 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0 436 17540,'42'-35'151,"-1"0"1,34-31-191,-37 31-163,1-4-308,3-1-1055,-1-2 366,-1 3-493,-1 1-431,-5 10 2123,-6 6 0,-14 11 0,-5 6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2 341 12247,'-1'3'2638,"0"0"-1646,1-3 800,0 0-1691,51-53-101,-24 26-84,41-42-431,-38 38-202,-1 1-292,-2 1-368,0-2-1256,-3 4 2633,-1 0 0,-12 14 0,-3 3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 11878,'3'-1'2453,"0"0"-1484,-3 1 426,1-3-790,-1 2 851,2-3-739,-2 4 1165,1 0-1737,-1 3-22,1 1-50,1 5-22,2 1-51,0 3 44,0 1 29,1 3-28,-1 1 0,-1 1 28,1 2-34,0 0 62,3 26-95,-3-16-6,3 16 6,-4-21-6,0-1 33,1-1-27,-2-2-1,0-1-5,0 0 6,1-2-12,0 9 1,1-9-34,-1 6 33,-1-11-73,0 6 56,-1-6-44,0 6 67,-1-9 0,0 1-5,0-5-175,0 5 74,0-5-56,0 2-102,0-6-144,0-1 16,0 0 61,0 1-94,0 0-135,0 2 274,0 0 286,0 3 34,0 1 22,0 1-45,0-1 0,0-1 0,0-1-11,0 0 0,-1-2-650,1 0-392,-1-2-285,1 0-191,0-3-6099,0 1 7617,0-4 0,0 2 0,0-3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 39 12281,'-4'-3'2201,"1"0"-1467,3 3 1081,0 0-1563,-12 26-39,7-17 16,-9 20 23,11-23 17,1 1-6,-1-1 12,1 2-112,0-1-18,0 3-5,0-2 0,1 2-56,0 0 6,1-1-40,0 1 18,0 0-12,0-1-17,6 5-39,0-5 0,6 3-95,-1-5 55,17 1 113,-9-5 11,14 1-45,-15-4-39,2 0-72,0-1 21,0-3 51,-1-3 0,-2-4 0,-3-2 17,0-10-34,-7 3-28,0-6-16,-7 6-219,-8-10 17,-2 7-427,-19-14-10,3 19 17,-11-3 224,6 15-600,-1 2-969,-8 18-2340,3 4 4368,-3 14 0,19-14 0,7-3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8:50.5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10097,'0'2'2616,"0"4"-1760,0-2 80,0 7-152,0 0-235,0 3-95,0 3 89,0 4 1025,0 40-1255,0-23-110,0 32 211,1-13-190,1-11-89,0 17-7,0-18 29,-1 2-84,0 1-17,-1 0-6,0-1 68,0-2-23,0 0-28,0-3 23,0-1 61,1 15-73,-1-15-33,2 13-45,-1-19 34,1 1-1,2-2-21,-1 2 38,1 0 23,1 2-45,-1 1 162,1 26-72,-1-13 27,0 20-33,-3-22-33,1-1 38,-2-3-44,1-1 6,-1-3 21,0 0-32,0-2 84,0-2-68,0 1-6,1-2-22,1 1 22,1 0 18,2 1-12,0 0 240,3 33-284,-2-27 83,1 25-78,-6-36 16,0 13-33,-1-12 73,0 25-62,0-24 17,0 13 23,0-14-29,0 1-16,0 1-29,0-3 23,0 2 11,0-3 17,0 0 17,0 0-28,0 0-11,0-1-6,0 1-28,0-2 78,0 29-44,0-23-29,0 19-5,0-27 39,0 12 1,0-9-40,1 10 5,0-12 46,1-1-40,0 1 11,0-2 12,0-1-34,1-1 11,-1-2 23,0 7-34,-1-7 33,1 6-33,-2-11 11,2 7 29,-1-5 16,2 14-56,0-13 5,1 14 1,-2-15-6,0 6 22,0-10-16,-1 1-6,0 0 33,-1 0-16,0 0-11,0-1 27,0 2-33,0-2 28,0 1-28,0 9 0,1-10 6,-1 5-6,2-12 11,-2-1-11,1 0 0,0 4 28,-1-2-5,1 7-18,-1-9-5,0 3 0,0-4 0,0 0 0,0-1 0,0 0-5,0-1 5,0 2 0,0-1-17,0 3 17,0 1 5,0 1-5,0 0-5,0 1 5,0-3 0,0-1-157,0-3-1495,0-3 374,0-2-435,0-12-3261,0-1 4974,0-9 0,0 9 0,0 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51.9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32 19372,'69'-18'667,"-12"5"-499,-42 15 11,-1 4-33,-3 4-46,-2 3 12,-2 1-17,-2 0-27,-2 0-68,-2 0 0,-1-2-68,0 2-44,-3-2-11,-5 1 39,-6-1 51,-5-1-29,-3 0-179,-1-2 17,-2-2-257,2-1-657,0-1-984,4-2-1407,3-1 3529,5-1 0,5-1 0,3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318 29 13043,'0'-6'2683,"0"1"-1591,0 2 62,0 0-140,0 0-364,-1 0 262,-2 1-21,-6 0-679,-1 1-72,-4 0-84,1 1-22,-15 4-23,4 2 17,-10 4 6,6 3-34,2 1 39,1-1-39,3 2 0,2-2-6,-1 9 1,7-7 5,1 6-34,6-7 34,4 8 0,1-6 6,1 8-6,1-7 5,0 8-38,0-6 22,2 3-29,0-8-38,12 11 11,-3-9-51,7 6 68,-5-13 16,2-1 29,-1-2-29,3-1-33,1-3-90,-1-1 73,1 0-6,6-2 23,-5-1 39,5-3-78,-8-2 5,0-1-5,-2-1-376,10-8 314,-10 5-11,7-7 56,-12 8 78,0-4 51,-3 4 55,-1-7-61,-4 9 79,-1-3-40,0 4-39,0 0 0,0 1 0,-1 1-11,0 0 11,-1 2 112,0 0 16,-1 3-83,0 0-45,0 1 6,1 0 162,-3 0-23,1 0 135,-6 2-190,4-1 44,-8 2-67,5-1-5,-4-1 5,2 1-61,0-2 33,-1 2-39,3-1 0,0 1-78,2-1-40,0 2-324,-2 2 39,1 0-118,-2 2-241,2-1-2083,0 1-1110,3-2 3955,2-1 0,3-3 0,0-1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12 11273,'0'-6'2067,"0"1"-902,0 5 3982,0 0-4654,-5 26-112,4-13-84,-4 21-45,5-17-45,0 0-22,0 3-68,0 2-38,0 1-23,0 1-12,0 0 46,0 23-84,0-17-1,0 15 29,0-23-34,0-1 0,1-2 0,0 0 0,2-2-6,0 0 6,0-2-61,0-1-102,1-2-16,0-3-101,-1-1-168,0-4-291,-2-1-1821,1-1 1647,-1-1-140,-1 3-650,0 0-1584,0 0 3287,0 1 0,0-3 0,0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18 13373,'-4'0'1596,"1"0"-548,3 0 1556,0 0-2177,0 29 37,0-16-4,0 24-85,0-23-79,0-1-55,1 1-101,2-2-33,1 2-35,1-3-44,3 1-28,-1-3 0,2 0-39,1-2-11,0-1 16,2-1 29,1-2-40,1-1 39,0-1-50,2-1 56,0 0 73,2 0-73,0-1-95,0-3-56,2-2 111,0-4-27,1 1-39,-1-4-79,-1 2 34,-2-2 50,-1 0 84,-5 1 17,-1-2 45,-5 2-45,-3 0 45,-2 0-45,-2-1 56,-5 0 28,-5 1-78,-6 0 50,-5 2-17,-2 1 11,-2 2 101,-2 1-151,-1 3-22,-1 1-180,2 2-414,1 5-964,2 4-1040,2 12-3609,3 4 6229,3 3 0,9-13 0,3-4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 13978,'5'-1'2011,"-1"0"-1535,-4 1 1003,0 0-779,3 11-184,-2 0 21,4 11-128,-1 1-112,-1 4-135,0 5-67,0 3-78,0 1-17,1 0-151,-2 0-252,2-2-829,-1-2-1059,2 1-969,-1-5 3260,-1-1 0,0-14 0,-2-4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70 13161,'5'-8'817,"-2"2"158,-3 6 414,0 0 5,39-20-587,-22 13-330,32-16 435,-23 20-592,-4 1-57,6 1-73,-5 1-22,-2 0-34,3 1-38,-3 3-35,2 2-27,-3 3-29,0 2-5,-2 1 0,-2 0 0,-1 2 34,-1 1 0,0 2 61,4 11-90,-5-7-5,6 19 45,-10-17-39,4 17-12,-8-18 17,1 6 12,-5-10 22,0 4 72,-4-6-22,-3 3 29,-6-7 77,-5 0-99,-4-1-18,-4-2-45,-2 1-39,-2-3-28,-3-1-141,1 0-240,-3-3-257,4 0-1131,-4 1-2797,6 0 4594,-2 1 0,15-1 0,4-2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18 11127,'2'-10'3333,"-1"2"-2033,-1 8 2671,0 0-3529,-4 22-67,3-10-67,-3 20-106,4-16 22,0 5-23,0 2-66,0 2-1,0 4-44,0-1-45,2 3-34,0-3-11,3 0 0,-1-3-157,2 5-11,-1-10-778,3 12 218,-3-15-235,0 6-466,-1-6-2374,0 8 700,0-8 3103,1 3 0,-4-14 0,1-3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1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18 123 16835,'-9'13'2285,"1"0"-1786,8-10-79,0 0-84,0 0-90,0 1-95,0 0 40,0 3-46,1-1-44,3 2 0,4 0-51,3 1-50,3 1-5,3-2-63,2 0 24,2-3-1,2-2 45,1-2 5,-1-1 63,1-3-63,-1-3-5,-3-5-5,-1-5-1,-4-1 0,-4-2 1,-3-1-6,-5 0-73,-1-2 22,-2 2-50,-5 0 106,-3 0-150,-8 3-1,-12 0 157,5 9-151,-20 5-387,15 14-879,-8 8-1137,8 8-3624,4 0 6178,1 1 0,11-13 0,5-6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2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331 0 18358,'-12'1'1339,"0"1"-1003,1 2-157,-2 2-44,-1 4-74,-14 11-61,6-2 0,-13 9-5,7-5 22,-14 14-17,10-10 0,-6 7-12,19-14-32,6-3-91,5-4-27,5-3 89,2-1-50,3-2 112,6 0-157,16 3 128,0-3-60,13 2-24,-10-3 52,3 0 21,-2 1-33,0 0 11,-2 3-11,-4 3-28,-1 0 73,1 12 39,-6-5 0,1 7 146,-10-8-40,-3 1 118,-2 0 39,-1-1-44,-1 2-23,-4-2-11,-2 0-45,-7 0 39,-2-2 313,-24 6-424,13-12 55,-18 2 22,17-13-94,-2 0-51,1-2-6,0-4-128,3-3 27,4-2-408,4 3-3562,6 0-2656,5 5 6733,3 0 0,3 3 0,0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2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9 13205,'-2'-4'2117,"-3"1"-582,4 3 964,-2-1-1923,3 1 1323,0 0-1636,-1 4 18,0 4-1,-1 9 11,0 4-123,0 6-79,-1 3 23,-2 21-78,1-10-34,-1 15-78,2-15-202,1-3-258,1-2-185,0-6-487,1-7-7309,0-6 8519,0-9 0,0-3 0,0-5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2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63 20246,'54'-35'297,"-6"8"-169,-28 27 80,2 0-85,-1 0-39,0 4-79,0 2 29,-1 3-28,0 2-6,-3-1-28,0 1-174,-1 2 174,-6-4 230,-2 5-46,-7-6-49,-3 4-23,-5-1 190,-16 8-173,-1-5-67,-12 6-6,6-9-28,-1 0-51,0-3-212,2-1-258,3-4-347,6-1-1148,7-2-1278,6 0 3294,5 0 0,1 0 0,1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52.4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73 161 19764,'48'-41'1064,"-8"6"-845,-31 22-35,-2 0-100,-1 1 40,-4 1-18,0 1-72,-2 0-96,-1 3-61,-4 1-107,-3 4 6,-4 1 135,-3 1 72,-10 12 56,3 2 45,-5 13 67,7 0 96,2 5 5,3 1-96,5 1-4,4 0-52,3-3-49,3-3-46,5-3-61,12 0-173,2-9-219,10-1-549,-5-11 997,23-10 0,-27 5 0,15-6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2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 19389,'-4'24'1047,"1"1"-795,1-3-61,0 2-35,0 3-83,0 2-73,1 1-45,0 0-621,1 9-9165,0 1 8623,0-12 0,0-8 0,0-20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2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72 19059,'7'-11'207,"-1"2"-56,-6 9 90,0 0-241,49-19-78,-24 12-668,37-14-1130,-35 18-1468,-3 1 3344,-3 2 0,-10 0 0,-4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2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2 12953,'14'4'1036,"-4"-2"-56,-10-2 119,4 19-175,-2-8-157,3 15-196,-2-11-179,-1-1-94,2-1-86,0-2-212,0-3 0,1-3 0,1-2 28,6-2-78,-2-6-68,5-4 40,-4-6-12,2-4 0,-2 0-28,0-1 29,-3 3 89,-1 3 0,-3 5 225,-2 4-63,-1 3 96,-1 2-74,0 7 57,0 2-39,0 9-45,0 4-141,0 4 152,3 14-140,-1-7-33,3 24 5,-4-23 73,1 22-73,-6-25 39,-3 8-34,-8-15-10,-3-1 16,-4-4-11,-2-2 0,-3-4-106,1-3 106,1-6 0,3-2 106,3-2-67,3-11-39,8 1-84,2-19-145,10 11-1088,12-19-240,5 13 1557,19-17 0,-21 24 0,2-3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2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14908,'1'5'1473,"0"0"-246,-1-5-309,0 0-296,0 44-252,0-21-174,0 36-90,0-33-106,0 1-744,0 6-1027,0-10 1771,0 6 0,0-20 0,0-2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2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32 19372,'69'-18'667,"-12"5"-499,-42 15 11,-1 4-33,-3 4-46,-2 3 12,-2 1-17,-2 0-27,-2 0-68,-2 0 0,-1-2-68,0 2-44,-3-2-11,-5 1 39,-6-1 51,-5-1-29,-3 0-179,-1-2 17,-2-2-257,2-1-657,0-1-984,4-2-1407,3-1 3529,5-1 0,5-1 0,3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2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73 161 19764,'48'-41'1064,"-8"6"-845,-31 22-35,-2 0-100,-1 1 40,-4 1-18,0 1-72,-2 0-96,-1 3-61,-4 1-107,-3 4 6,-4 1 135,-3 1 72,-10 12 56,3 2 45,-5 13 67,7 0 96,2 5 5,3 1-96,5 1-4,4 0-52,3-3-49,3-3-46,5-3-61,12 0-173,2-9-219,10-1-549,-5-11 997,23-10 0,-27 5 0,15-6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2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5 10494,'7'-2'504,"0"0"101,-7 2 8044,1 0-8308,-1 2-44,0 1 0,0 6-12,0 3-61,0 6 6,0 3-57,0 6-21,-1 4-79,-1 7 50,-1 4-11,-5 27-84,3-14-16,-2 42-12,5-40 5,0 13-5,2-26-5,0-6-225,0-4-157,0-7-229,0-6-795,0-6-2969,2-7 4380,1-4 0,0-3 0,0-1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2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41 12040,'-5'-4'561,"1"0"133,4 4 4733,0 0-5135,3 0-68,0 0 62,4 0 55,-1 0 18,4 0-96,2 0-146,2 0 79,3 0 34,4-2-113,2-1-10,6-1 178,17-3-206,-6 3 22,13-1-57,-14 2-38,0 3 5,2-1 73,37 1-84,-29 0-50,23-2-152,-39 1-145,2 1 224,-11 0-51,9 0-223,-17 0-326,5 0-778,-7 0 1501,9 1 0,-14-1 0,7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2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 13373,'9'-7'1820,"-3"1"-873,-6 6 2045,0 0-2332,14-1-88,-6 0-85,12 1-168,-7-1-67,2 1-140,2-3-73,4 1-39,0-2-73,3 0-828,9-2-477,-10 3-902,5-1-683,-16 3 2963,-3 1 0,-6 0 0,-1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2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35 12690,'-1'2'2011,"0"0"2235,1-2-3697,6 0-219,2 0-123,7 0-95,1-1-67,3-2-45,1-1-230,1-3-722,1 1-902,-1 0-4386,9 0 6240,-10 3 0,0 0 0,-15 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57.3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5 10494,'7'-2'504,"0"0"101,-7 2 8044,1 0-8308,-1 2-44,0 1 0,0 6-12,0 3-61,0 6 6,0 3-57,0 6-21,-1 4-79,-1 7 50,-1 4-11,-5 27-84,3-14-16,-2 42-12,5-40 5,0 13-5,2-26-5,0-6-225,0-4-157,0-7-229,0-6-795,0-6-2969,2-7 4380,1-4 0,0-3 0,0-1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2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11094,'0'2'3752,"0"0"-268,0-2-4022,40 0-447,-23 0-438,31 0-464,-33 0-981,-3 0 2868,-2 0 0,-4 0 0,-3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2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 16779,'0'2'627,"0"0"1155,0-2-1782,25 0-241,-11 0-1003,21-3-1109,-12-3-3119,0-5 5472,2-2 0,-13 5 0,-3 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272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10 1380 13194,'-4'0'1871,"1"-1"-980,2-1-219,-1 0-325,2-1-50,0 0 50,0 0-146,0-2 102,0 1-23,0-1-17,0-2 158,0-1 150,6-14-308,-2 2 241,21-40-498,-10 25 83,13-24-83,-11 29 0,0 0-6,1 3 0,2 0 0,0 1 0,3 0 5,2 0 1,14-13-6,-8 10 134,10-10-134,-10 12 106,17-16-100,-10 10 44,33-27-50,-30 25 6,16-10 5,-20 15-11,16-10-11,-12 10-23,13-10 34,-17 16 0,1-1 0,1 1-11,-2 1 6,0-1 5,0 3-23,-1-2-22,33-17 45,-24 14-11,23-13 11,-30 19 0,-1 1 6,0 0-45,19-7-34,-14 6-101,31-11 85,-32 14-1,11-2-33,-20 11 117,-5 2-78,-2 3 62,-6 2 11,-4 1 22,-2 0-11,-3 0 0,1 0 0,0 0 17,12 7-23,-8-2 45,8 8-27,-11-3-12,0 3 0,1-1 11,0 2-11,3 0 0,0 1 129,3 2-90,8 7-39,-7-5 5,6 4 1,-10-9-6,-4-1 0,0-1 0,-3-1 6,1 3-6,-4-5 5,2 4 34,-4-2-39,2 13 0,-3-5-44,2 10 10,-3-10-224,0-1-559,0-5-1038,-1-3-1208,-1-3-4213,0-4 7276,0-1 0,0-2 0,0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273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21 156 10808,'-9'-1'2873,"2"0"-626,7 1-1452,0 0-246,-2-4-79,1 3-140,-1-5 96,2 6 504,0-2-442,1 1-1,12-2-247,-1 0-83,11-1 50,-1 0-61,3-1-84,3-2 100,5 0-67,3-3-11,3 1-5,1-4-74,4 4 146,1-1 634,33 1-578,-16 1-148,-3 4 0,1-1-59,12-1-6,-14 2 1,-2 0-62,2-1-101,6 0-23,-35 2-370,-7 1 410,-10 1-84,-5 1 28,-6 0-2297,-1 0-1635,-7 0-1782,-3 3 5921,-7 1 0,7-1 0,2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274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1 93 20128,'12'-1'1260,"4"-1"-1025,3-1 17,4-2-112,4-2-56,2-1 29,3-1-113,1-1 0,0-1 0,-2 2-213,-3 1-56,-3 1-241,-3 2-346,-4 0-870,-3 3-1175,-6 2-858,-4 0 3759,-4 4 0,-1-3 0,0 4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275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52 13749,'0'10'1808,"0"-2"-984,0-8 1854,0 0-2426,33-6-118,-17 1 29,27-4 21,-25 2-178,1 1 22,1 0-28,-1-1-465,0 1-588,-2-1-1215,-2 1-4796,0 3 7064,-6 1 0,-2 2 0,-6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1:17.276"/>
    </inkml:context>
    <inkml:brush xml:id="br0">
      <inkml:brushProperty name="width" value="0.04286" units="cm"/>
      <inkml:brushProperty name="height" value="0.04286" units="cm"/>
      <inkml:brushProperty name="color" value="#FF0066"/>
    </inkml:brush>
  </inkml:definitions>
  <inkml:trace contextRef="#ctx0" brushRef="#br0">0 19 19507,'48'-3'532,"-7"0"-532,-25 1 101,-1 0-101,0 0-6,-3 0-123,0-1-571,-1 2-1053,-2 0-930,1 1 2683,0 0 0,-5 0 0,-1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0 15473,'-2'0'2969,"0"0"526,2 0-3169,4 1-52,3 1-39,7 1-50,7 0-101,3 1 22,7-1-50,1 0-22,3 0 39,2-1-45,0 0 22,0-1-27,15 3-18,21 2 18,-12-2-23,9 3 0,-32-5-17,16 2 17,-14-1 0,12 1-34,-18-2 29,-3 1-46,-4-1 29,-4 0 11,-3 0-90,-5-1 17,-3 0-112,1 0-28,-7-1-56,2 1-68,-8-1-9483,1 0 9464,-1-2 1,0 2-1,0-2 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132 1 16168,'6'0'3042,"-1"0"-2364,-5 0 850,0 0-1153,3 4-145,1 1-16,6 7-35,-1 0-129,5 3 34,2 0-33,2 1-46,1 0 34,1-2-39,1 0 12,-2-2-12,2-1 0,-2 0 22,0-1-22,-2 2-22,4 1 10,-6-2 7,2 1 5,-8-6-73,-3 1 28,-3-1-22,-2 0 61,-1 0-27,-8 1 38,-7 1-5,-13 3 0,-8 2 28,-7 3-56,-3 1 28,-2 2-179,3 0-1093,-12 9-626,18-8 1898,-9 10 0,32-20 0,2 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308 14 13351,'1'-2'1327,"0"-1"-240,-1 1 240,0 0-442,0 1-325,-1-1-173,-3 2-146,-3-1 0,-2 1-39,-4 0 10,-1 0 46,-3 0-73,-1 3-56,-3 2 16,2 6-67,-3 1 163,4 2-73,-1 1-56,2 0 51,1 1-63,2-1 52,0 2 27,2 0-45,0 1 17,1 1-61,1-2 101,2 11-118,1-6 56,3 15-124,2-14 29,2 6-34,0-12 22,6 7-22,0-8 6,6 4 28,-1-8-29,1-1 12,1-1-11,1 0-6,0-1 0,1-1-45,0 0 11,0-1 29,0-1-46,0-2 51,0-1-5,0 0 5,1-1-6,7 0-50,-5-1 50,5 0-89,-9-1 95,1 0-11,-2 0-23,1 0-61,4-2 62,-6 0 33,2-2-85,-8 0 6,1-1 63,-4 0 16,1-3 0,-3 1 0,0-2 0,0 0-6,0-3 6,0 2 0,0-1 0,-1 1 50,1-4-22,-1 4 46,0-2-68,0 5 61,0-1-67,0 1 0,-1-1-17,-2 2 17,-1-1 0,-1 1 11,-3-2 56,1 3-16,-4 0-46,3 2 40,-1 0-45,0 1 28,-2 1-5,0 0 5,0 1-28,-2 0 0,-5 0-6,4 0-11,-12 0 17,10 3-45,-6-1 6,10 3-151,2-2-214,4-1-167,3 0-706,2-2-1305,2 0-2145,6 0 4727,2 0 0,0 0 0,-3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59.0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41 12040,'-5'-4'561,"1"0"133,4 4 4733,0 0-5135,3 0-68,0 0 62,4 0 55,-1 0 18,4 0-96,2 0-146,2 0 79,3 0 34,4-2-113,2-1-10,6-1 178,17-3-206,-6 3 22,13-1-57,-14 2-38,0 3 5,2-1 73,37 1-84,-29 0-50,23-2-152,-39 1-145,2 1 224,-11 0-51,9 0-223,-17 0-326,5 0-778,-7 0 1501,9 1 0,-14-1 0,7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7828,'0'9'991,"0"-2"-200,0-7 88,0 0 0,0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5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53 13866,'0'9'1910,"0"-2"-801,0-7 1720,0 0-2605,22-7 34,-11 5 27,20-5-44,-14 4 44,5 0-77,5 0-46,5 0 79,5 0-51,4-1 29,4 0-6,0 0-95,33-2-90,-34 4-39,20-2 11,-43 4 0,-6 0 0,-5 0-40,-3 0-60,-3 0-164,-1 0-196,-1 0-1130,4 0-421,-2 0-1232,4-1-5483,-5-1 8726,-1-2 0,-1 0 0,-1 2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14 11211,'-2'-8'4845,"2"2"-3232,0 6 2017,0 0-3642,0 5-195,0 4-481,0 6-870,0 4-1842,0 8-3534,0 0 6934,0 3 0,0-14 0,0-5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5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 16381,'-1'1'2302,"0"0"-717,1-1-1932,2 32-869,0-18-996,2 26-1053,1-26-3574,0 0 6839,-1 0 0,-2-6 0,-1-3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53 17742,'-8'-5'2873,"1"2"-1949,7 3 337,0 0-1138,5-6-89,4 3-34,8-6-6,7 4-251,4 0-1278,22-1-778,-2 3-3636,12-1 5949,-11 2 0,-24 1 0,-7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20 19199,'7'1'761,"-1"0"-716,-6-1 0,0 0-437,44-5-729,-19 2-1326,42-4-2516,-31 5 4963,3 0 0,-20 1 0,-4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16628,'0'4'-1014,"0"-1"-247,0-3-1298,0 0 2559,6 0 0,-5 0 0,5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 6299,'5'-2'566,"-1"0"-734,-4 2-795,0 0 963,9-3 0,-6 2 0,6-2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5941,'0'0'0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17031,'7'0'-8542,"0"0"8542,3 0 0,-6 0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59.5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 13373,'9'-7'1820,"-3"1"-873,-6 6 2045,0 0-2332,14-1-88,-6 0-85,12 1-168,-7-1-67,2 1-140,2-3-73,4 1-39,0-2-73,3 0-828,9-2-477,-10 3-902,5-1-683,-16 3 2963,-3 1 0,-6 0 0,-1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6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16303,'4'0'-303,"1"0"303,1 0-773,1 0-1249,6 0-1097,0 0 3119,3 0 0,-8 0 0,-3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8119,'87'48'0,"-17"-9"0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0 12808,'-4'1'2727,"2"0"-1662,2-1 245,0 0-750,-9 17-325,7-7-235,-7 14-140,9-10-599,0 2-185,0 1-762,0 5-2117,0-1 3803,0 1 0,0-11 0,0-3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6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5734,'0'0'0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6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 1 14253,'-7'30'-1660,"1"-4"1,6-21 0,0 0-1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 1 13385,'-1'7'442,"0"-1"-985,1-6-1028,0 0 1,0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1 13558,'-5'67'-6172,"1"-11"6172,4-37 0,0-9 0,0-4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7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 13508,'23'0'0,"-5"0"-291,-12-1 291,9-2 0,-9 2 0,6-2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20 19714,'90'-11'-2991,"-2"3"-291,-43 8 3282,4 0 0,-23 0 0,-8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7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11 19860,'10'0'459,"-2"0"-459,-8 0-448,0 0-718,64-5-1550,-23 4-1295,49-3 4011,-45 4 0,-22 0 0,-7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59.9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35 12690,'-1'2'2011,"0"0"2235,1-2-3697,6 0-219,2 0-123,7 0-95,1-1-67,3-2-45,1-1-230,1-3-722,1 1-902,-1 0-4386,9 0 6240,-10 3 0,0 0 0,-15 3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7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 16040,'5'0'2704,"-1"0"-2356,-4 0-1468,0 0-885,32-1-1020,-14 1 3025,26-1 0,-31 1 0,-4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1 12377,'-2'5'-2549,"0"-1"767,2-4 1782,0 0 0,0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8842,'0'17'-1036,"0"-4"0,0-11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245 1 17820,'-51'18'-4916,"0"1"1,-35 11 4767,56-30 0,15 0 0,3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 11379,'-2'1'-638,"2"0"1,0-1 0,0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67 35 12819,'0'-8'3837,"0"2"-2785,0 5 1094,0 1-1485,-3 0-73,0 0-163,-2 0-122,1 1 22,-1 3-50,-2 3 5,0 6 28,0 0-90,1 4 90,0-2-123,1 2-101,1-2 45,1 0-107,2-1 28,0-1 29,1-1-79,0-3 50,0-1-44,1-1-6,4-2 56,4-1-6,22 0-50,-9-2 23,12 0-1,-16-4-16,-3-3 66,-3-4-72,-2-4 6,-2 0-6,-2-5-17,-1 1-50,-3-11 39,-1 7 6,-1-5 10,-1 11 12,-3 1 51,-4 2-1,-3 4 29,-10-1-74,7 6-10,-6-1 10,8 4-5,-2 6 23,4 0-12,-3 13-11,8-5 39,1 5-39,3-6 0,1-1 0,0-1 6,2 0-12,2-3-100,10 1 106,-2-5-68,6 1 46,-3-4 0,4-1 22,-5-5 0,1-1 0,-8-4 22,-4-6-22,-1 5 34,-3-3 22,-5 7 33,-3 2-61,-5 2-22,-2 2 33,0 1-33,-4 5 38,6 1-44,-2 5 56,7 0-67,1 5 11,2-5-235,2 5 123,3-11-140,1 1-28,0-5-106,0 0-51,0 0-1272,0 3-676,0 5 2385,1 9 0,-1-7 0,1 3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8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29 11838,'0'-4'1743,"0"1"-920,0 3 134,0 0-122,0-5-11,0 4 144,0-3 108,0 4-3826,0 0 241,0-2-4773,-1 1 7282,0-4 0,0 4 0,0-2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04.0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89 20 11066,'-9'0'3623,"1"0"-2564,8 0 2745,0 0-3048,-11 0-107,8 1-61,-10 1-146,9 1 2,-1 1-80,0 1-40,1 2-27,-1 1-146,0 1 258,0 6-297,-1-4 28,3 9-134,1-11 44,2 2-27,0-5 89,6-2-112,0-1 72,7-1-49,1-2-18,2-2-10,-1-3-18,1-3-72,-2-3 67,-1-3-33,-3 3 55,-3-3-16,-3 2-29,-1 0 29,-2 1-23,-1 1 23,0 1 22,-5 1 56,-1 2 33,-6 2-83,1 2-6,-2 2 45,2 0-40,0 0 141,-5 14-73,8-6-73,-3 10 5,10-9-16,0 0 17,1-2-6,0 0 28,0 1-23,0-3-10,3 1-85,5-3 79,2-2-62,3 0 67,-3-1 1,1-7 16,-5 0-22,0-8 11,-6 6 0,-5 0 78,-1 5-50,-5 2-22,1 1-6,0 1 0,1 2 39,2 2-11,2 2-28,2 2 0,2-2 0,1 1-22,0-2 22,0 0 0,0-2-73,0-1 28,0-1-45,3-1 90,0 0 28,2 0 79,-2 0-90,-1 0-17,-1 0-180,-1 1-576,0 1-818,0 3-2313,0 3 3887,0 4 0,0-5 0,0 2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34.7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1765 12169,'0'5'2918,"0"0"-2005,0-5 2448,0 0-3036,0-2-107,0 0-50,0-2-33,0-2-79,2-1 185,-1-2-107,4-1-45,-2-2 79,1-3-50,0-2 39,-2-3 162,2-3-168,-2-4 168,-1-4-161,0-5-119,-1-6 51,0-5-85,0-5-5,0-6 96,0-6-68,0-8 134,0-2 90,-1-5-168,0 2-333,0 3 255,-1 5 55,2 5 57,-2 7-113,1 4 113,-1 6-23,0 3-89,-3 4 44,3 2-44,-2 3 360,2 2-366,0 4 34,1 1-34,-1-1 0,1 9 0,0-5 0,1 11 0,0-2 34,0 5-57,0-1 23,0 0 0,0 1-22,0-1 22,0-6 0,0 4 28,1-5-28,1 5 5,1-7-16,-1 4 17,2-3-6,-3 6 11,2-3-33,-1 4 22,0-3 0,-1 8 0,0-2 0,-1 6-40,1-2 40,-1 5-28,0 0-39,1 0 62,-1 0-130,1 1-5315,-1 0 908,0 3 464,-3 4 4078,-3 6 0,1-4 0,-1-2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36.2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142 12 10948,'0'-2'2789,"0"0"-738,0 2-1172,0-3-151,0 2 123,0-3-156,0 4 1327,0 0-1664,0 3-89,0 4 39,0 6-123,0 4-17,0 5 56,0 2-123,-1 4 34,-1 4 10,-2 2-66,0 2 105,-2 2 304,-7 45-432,5-27 22,-1 2 0,0 1-44,1 3 41,1-7 1,0 0-3,-1 12 28,-1 18-73,4-30-23,-2 11 23,3-21-5,-1 5-23,3-23 0,0-5 28,0 0 22,1-1-44,-1 1-6,-1 1 45,0-3-45,1 0 0,-2-4-23,2 1 23,1-7 0,0 0-50,1-8-85,0 1-105,0-2-3418,0 0-839,0-5-3205,0-1 7702,0-4 0,0 3 0,0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0:00.2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11094,'0'2'3752,"0"0"-268,0-2-4022,40 0-447,-23 0-438,31 0-464,-33 0-981,-3 0 2868,-2 0 0,-4 0 0,-3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39.0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167 254 21209,'-39'5'958,"4"4"-722,19 7 88,-2 4-72,0 3-78,2 2-12,3 3-156,5 0 22,5 1-28,2 0-22,3 1-23,17 8 45,0-12-28,15 5-11,-3-19-79,2-5 28,2-4 29,3-8 55,1-8 12,0-10 11,2-11 50,-4-8-56,-1-4 51,-1-29-62,-24 22 0,-7-2-9,-8 2 1,-5 1 8,-1 1 0,-9 6-381,-60-5-151,24 34-1188,-42 43-694,45 10 2414,16 6 0,6 2 0,8-4 0,5 5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39.7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124 280 19820,'0'-9'756,"0"1"-515,0 8 218,0 0-459,0 6 135,-1 7-96,-1 10 11,-2 11 45,-1 5-95,-3 5 68,-2 3-68,-1-2 0,-4-3 0,0-3-292,-8 9-156,10-22-39,-2 3-358,13-25 10,2-4-78,0-9-381,8-20 1171,1-4 151,14-28 202,-7 26 145,6-7 325,-8 23 0,-2 6-134,0 6-34,-1 4-269,0 2 45,4 6-33,1 4 195,15 15-308,-8-3 12,11 4 162,-10-9-112,2-5 62,0-3-17,2-4 11,0-2 90,2-8-202,0-8 33,0-11 107,-1-13-224,-3-10-3319,-3-8 3392,-5-7-84,-6-3-1547,-4-1 1474,-6 4-258,-1 8-493,-5 11-773,-9 21-3343,-6 17 4867,-9 23 0,14-7 0,1 6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40.8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178 79 18896,'-38'85'2414,"9"-10"-2061,26-40-12,3 0 46,0 0-6,6-2-84,2-3-39,9-3-79,2-8-140,3-3 28,3-9-61,2-3 100,4-7-50,2-9-50,1-7-12,1-13 6,-2-5-39,1-28 78,-14 13-39,-4-19 0,-18 22 28,-13 3 34,-11 7 50,-15 9-56,-9 14-45,-6 7-11,-5 18-392,-20 29-571,27-1-584,-2 26-3364,38-20 4911,12-3 0,4-19 0,2-8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41.2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5 20532,'4'-2'431,"-1"0"-67,-3 2 616,0 0-666,0 41 28,0-11-62,0 39-129,0-18-17,0 4 6,-2 2-84,-1-4-56,-1-4-45,0-9-223,1-9-421,1-8-527,1-9-593,1-8-2980,0-7 4789,0-10 0,0 6 0,0-5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41.5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87 22015,'91'-32'1172,"-9"5"-1083,-37 17-89,-1 2-269,-3 3-380,-6 2-422,-8 2-597,-8 1-1419,-9 5 3087,-8 10 0,-3-6 0,-2 5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41.8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5 134 20212,'-3'3'1305,"1"0"-941,2-3 662,0 0-5188,54-29 4162,-21 14 0,44-23 254,-32 22-1206,-2 3-1008,6 2 1960,8 2 0,-25 4 0,0 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42.06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39 0 22991,'-21'85'918,"5"-7"-918,15-35-6,1 2-16,0-5-280,0-2-454,0-7-438,0-7-1870,1-7-3635,0-8 6699,1-5 0,-1-3 0,0-1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42.3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91 24116,'87'-43'381,"-9"9"-381,-39 26-95,1 4-292,0 2-201,-5 2-375,-5 0-253,-7 2-844,-6 6-3323,-6 2 5383,-7 5 0,-2-7 0,-2-1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42.6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0 150 23926,'18'-9'1321,"6"-2"-1276,13-6-45,7-2 0,5-3-252,2 0-291,-2 3-711,-4 3-1922,-4 7-6655,-7 4 9771,-8 4 0,-12 1 0,-8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44.75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500 91 14667,'2'0'2862,"0"0"2146,-2 0-4784,-53-37-174,25 25 102,-46-26 16,36 35-168,-6 3 95,-3 4-34,-2 3-61,3 5 45,4 4-45,9-1-28,9-1 23,8-3-169,9-3 96,4-2 16,3 0 62,7 1 17,4 1-17,11 2 0,4 2 0,6 4 11,3 0-11,20 14 0,-12-8 11,23 17-11,-30-17-28,4 6-17,-18-12 45,-6 0 0,-5-2 12,-3-1 16,-3 1-23,-3-2 18,-1 0 72,-1 2-95,-6-1 140,-18 10-140,-1-7 173,-15 7-61,7-11-33,-1-2 5,1-3-84,0-3-39,2-2-398,1-3-695,2-7-1724,-2-11 2856,-10-22 0,19 18 0,-2-7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0:00.57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 16779,'0'2'627,"0"0"1155,0-2-1782,25 0-241,-11 0-1003,21-3-1109,-12-3-3119,0-5 5472,2-2 0,-13 5 0,-3 2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45.65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11 14471,'1'-6'3450,"0"2"-2750,-1 4-38,0 0-293,0 5-44,0 6 78,1 9-240,1 7 44,3 8 118,1 3-236,0 7-626,3 50-723,-4-34-1132,1 33-1014,-6-52 3406,1-3 0,-1-19 0,0-4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46.0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1 180 19266,'35'-36'803,"0"-1"1,32-24-524,-22 43-190,6 4 167,6 5 102,5 5-107,4 4-39,1 11-202,1 8 68,-1 13-79,-3 8 45,-2 5-40,-5 5-5,-8 1 0,-6-1-443,-13-2 449,-8-6 106,-13-4 62,-8-5-12,-17-3 68,-12-2-124,-22-2-33,-13-3 5,-16-3-78,-9-6-22,-9-4-1156,-2-5 501,3-4-528,8 3-2676,7 13-4712,14 8 8593,10 13 0,28-17 0,12-2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49.28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81 19 18919,'8'-10'801,"0"2"-801,-8 8 588,0 0-247,-25 60-190,15-23 23,-18 51-141,20-37-5,2 3-11,0 0-17,2 1 0,0-3-5,1-4-147,2-6 12,0-10-100,1-8-180,0-10 145,0-7 35,0-6 167,2-5-62,2-8-167,5-10 134,1-10 72,0-6 96,0-4 28,-2-4-22,0-1 67,-1-1 308,2 0-151,0-1 61,5 5-67,1 2-107,4 5 119,3 6-102,3 5-101,1 7 208,4 6-241,0 6 51,2 4-51,-1 2 140,14 13-23,-14 1 158,18 31-191,-27-8-3348,5 16 3376,-17-12-56,-1 1 180,-4-1-152,-3 0 28,-1-2 90,-1-1-163,-4-2 3516,-4-2-3382,-7-4-38,-4-3 145,-4-5-107,-2-5 281,-19-4-376,7-6 253,-34-6-326,25-7 90,-30-11-173,37 3-118,-7-1-655,25 10-556,5 3-1903,3 4-3747,3 8 7057,3 4 0,2-2 0,3-3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50.43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667 1 11805,'14'11'2632,"-2"-2"-1444,-9-9 246,-1 0 195,0 0 3659,-1 0-5086,-5 0-129,-4 1 55,-6 2-88,-6 3-12,-2 2 22,-6 3-50,-2 3 73,-18 14-68,11-3 40,-12 8-45,18-8 6,1-1 61,7-2-67,4-5-6,6-3-33,6-6-11,4-3 50,3-3 0,9-1 5,4-1-38,11 0 33,2 1-179,22 8 145,-18 1 0,12 10 34,-26-1 135,-4 12-18,-7-5 51,-2 8-72,-8-11 172,-15 11-245,-3-11 83,-14 6-106,5-15 6,-3-3-6,-3-4-123,-3-4-135,0-2-1562,-19-1-1339,8 6-4767,-10 1 7926,11 6 0,26-6 0,5-1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2:59.81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6 15339,'1'-3'4145,"0"0"-3366,-1 3 1125,0 0-1573,1 10-62,3 0 95,1 10-101,4 0-101,2 5 12,0 6-141,3 6 23,1 5 40,-1 5-96,1 3 179,11 41-213,-9-38-44,6 23-169,-15-55-1041,-3-3 201,-2-9-710,-1 1-2976,-2-7-4283,-3 1 9056,-4-3 0,2 0 0,-1-1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3:00.28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31 50 14549,'-4'5'1457,"1"-2"-567,3-3 57,0 0-4622,-8 26 4118,5-14-168,-7 20 780,9-21-730,0-1-123,1-2-57,0-4 1,0-1-73,0-2 3487,0-1-3454,3-3-39,4-4 45,6-6-106,4-6 38,3-4 12,3 1 146,11-7-40,-8 10 96,8 0 128,-13 13-218,1 3-56,2 2-112,-2 1-89,2 1-219,-2 4-353,0 5-520,0 6-1200,0 10-2637,-1 3 5018,0 7 0,-10-17 0,-4-3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3:01.79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5 14079,'1'-3'1064,"0"2"465,0 1-1529,0 0-196,-1 0 62,1 1-202,-1 0-106,1 1-119,-1 0-111,2 0-129,-2 0-969,3 1-1451,-3 0 3221,1 1 0,-1-2 0,0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3:08.56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1 6596,'0'0'0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3:09.345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222 8 13541,'-12'-4'1944,"3"0"-1076,9 4 2510,0 0-3042,-50 4-151,31 1-34,-39 6-45,45 2-100,1 2 72,0 1-78,2 1 0,1 1 50,2 0-50,1 0 62,4-1 56,0 4-18,2-5-44,3 1-56,2-6 73,7-3-67,3-1 22,3-3-28,4-1 33,2-2-66,3-1 16,4 0-129,0 0 40,1 0-291,-2 0-2438,8-2-245,-10-3-2740,3-2 5820,-16-3 0,-7 4 0,-4 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3:09.99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1 17120,'12'31'1922,"4"-1"-1440,1-7-141,5 3 23,1 2-34,1 2-122,0 2 44,0 0-124,-3 0-66,-1-2 72,-3-3-134,6 4 0,-7-10-78,2-1 72,-8-12-100,-3-5-68,0-1 135,-2-2 34,-2-6 5,1-3-112,-3-9 28,0-15 50,0 6-16,0-7 16,2 13-28,4 3 62,0 8 180,2 2 4,1 7 175,15 15-298,-8-2 7,12 11-63,-14-7 40,0-1-45,-4-2 0,0-2-6,-1-2-167,-1-1-141,0-1-206,0 0-869,1-1-1345,3 2 2734,5-1 0,-9-2 0,3-1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0:16.1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1 322 15978,'4'8'756,"0"-2"-252,-4-6 1025,0 0-1058,7-2 184,2-6-492,5-3-46,2-6-50,9-16-22,-5 5-39,10-16-6,-9 9 0,1-1 0,-3 2 11,-1 4-11,-5 6 6,-2 8-6,-6 5-101,-1 6 106,-4 4-5,0 8 112,0 4-16,0 12-18,0 6 39,-7 54-117,2-27-5,-2 38-6,5-46-695,2 13-689,0-21-873,3 6-1445,1-24 3713,3-8 0,-2-6 0,-3-4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3:10.49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40 98 12354,'-4'0'1087,"1"0"201,3 0 4201,0 0-5002,11 39-117,-4-23-62,10 29-28,-7-35-174,3-2 0,-2-2-27,3-2-40,-2-2 141,1-1-57,0-3-67,1-6-17,1-6-33,1-6-6,0-3 0,-2-2-90,-1-3 57,-5 2-90,-4 1 49,-2 3 7,-3 5-303,-8 4-22,-7 7-2089,-28 11-880,0 13 3361,-30 22 0,42-17 0,-3 5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3:10.81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0 16275,'3'0'1753,"-1"0"-683,-2 0-443,22 13-95,-8-6-291,19 9-135,-12-10-5,1-1-95,2-3-1,1-1-5,1-1 510,2 0-510,1 0-1271,-2 0-1530,-1-1-1932,-7-1 4733,-2-1 0,-8 1 0,-4 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3:11.40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25 16370,'0'-2'1938,"0"0"1013,0 2-2699,37 56-44,-19-33-85,29 42-123,-29-47 89,-2-5-89,-3-3 0,-1-3-5,-3-3-51,-2-3 50,-2-1 6,-1 0-39,-1 0 5,-1-4-234,3-15 77,-3 0-38,3-15 21,-2 7 108,2-3 10,0 3 90,2 4 6,1 6 100,-1 7 107,2 5-68,-2 3 130,2 2-51,0 2-123,2 3 44,1 3-139,1 4 33,0 3-39,0-1-6,4 8-240,-5-7-308,2 5-185,-7-10-4689,1 0-1053,-3-5 6481,0-2 0,-2-3 0,-2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3:12.71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0 692 15546,'0'-2'1384,"0"0"1546,0 2-2734,14 17 61,-5-4-72,13 16 5,-10-9 62,1-1-196,0-1-5,-2-3-51,-1-2-17,-2-5-17,-3-3-22,-2-3-56,-1-1-28,-2-1-397,1 0 442,-1-6 55,0-1 35,0-8 5,0 0-39,0-2 39,0 2-84,0 1 140,8 1 168,-1 7-17,6 1-28,-3 5-17,0 4-156,2 0 212,4 8-145,-3-5 185,8 3-57,-6-8 146,5 0-291,-3-2-22,2 0-34,0-4 6,1-1 83,1-5 58,1-3 99,-1 0-207,0-1-39,-3 2-50,-4 1-29,-3 2-66,-5-1 139,-3 2-118,-2-4 119,-1 3-147,-3-3 91,-1 4-102,-9-2 158,3 3-202,-3 0-6,3 3 101,0 2-112,0 1 218,0 1 1,1 0 5,-1 3 22,2 1 79,-1 12 78,5-2-56,0 8 112,4-5-39,0 1-61,0-1 61,5-1-89,3-1 27,6-2 40,2-1-96,1-2 79,0-4 146,12-1-113,-7-3-89,10-2 39,-5-6 89,3-5-27,6-7-202,1-2-11,3-3 11,-1 0-67,-1-1-124,3-9 152,-14 10-28,2-16 61,-22 17-11,-1-9-27,-6 8 4,-4-3-94,-4-4-12,-6-4-44,-3-3 156,-1 0 29,1 0 10,0 3-33,1 1 28,1 3 0,-1 1-39,2 3 39,-2 2-134,-5-9-96,5 11 141,-5-5 21,9 13 130,-1 5-51,6 4 107,-2 3-118,4 7 0,0 5 22,0 10 62,0 7 67,3 9 101,1 6-117,3 5 251,18 25-296,0-16 83,17 14-145,-5-27 0,2-6-28,0-7-28,2-7-33,0-7-382,2-8-27,3-3-287,10-4-3802,-1-1 3946,3-2 0,-25 2 0,-9-2 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3:14.14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74 74 15788,'-2'18'1724,"1"-1"-1259,1-8-118,0 1 146,0 1-61,0 1-23,0-2 22,0 3 112,0 8-22,9 5-252,-3-1 61,16 3-173,-8-15-101,10 0 0,-4-8 28,2-3-84,0-1 85,0-2-85,-1-5-62,-1-2 0,-1-8-101,-4 0-44,-3-3-112,-5-9 179,-3 5-67,-3-10-101,-5 8 34,-5-1 33,-7 0 62,-6 2 173,-4 3 0,-1 5 6,-1 4 107,-10 7-57,9 3-50,-7 10-101,14 3-2184,-9 25-465,13-13-297,-2 11-908,17-22 3955,2-4 0,1-4 0,0-3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3:14.53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11 13183,'7'-5'3064,"-2"0"-2006,-5 5 1116,0 0-1429,30 53-298,-12-26-133,26 44-62,-19-39-45,3 0-201,0 1-1,2-1-5,-2-2-291,0-1-39,-3-5-415,-3-2-3736,5-4-885,-9-7 5366,3-3 0,-14-7 0,-3-1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3:15.043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46 38 13396,'3'3'2470,"-1"-2"-1462,-2-1 700,0 0-1018,11 27-18,-4-15-168,10 22-253,-6-21 7,2 0-118,2-2-95,0 0 33,1-3-72,-1-4 33,-1-1-28,5-6-16,-5-4-119,7-14-10,-11 3-96,-1-11 146,-6 9-95,-10-8 79,-3 8-236,-23-3 296,5 16-419,-14 5-662,11 13-323,1 5-444,3 10-1366,4 1 3254,7-3 0,7-10 0,4-5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3:15.862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32 160 16712,'34'-33'1209,"-6"6"-990,-22 14-186,-3 1-33,2-1-235,-3 0 134,-1 2-28,0 1-207,-2-1 129,-3 5 146,-4 0 61,-4 5 184,-2 1 7,1 4-12,-1 3 23,1 7 318,2 2-66,2 3 331,2 8-544,3-6 5,2 7-67,2-11-61,3 1 72,4-4-117,5-1 28,5-2-101,1-4-45,4-2-17,0-3-162,2-1-179,-1-5 6,-1-3-320,-1-6 246,-5-5 219,-2-2-124,-5 0-335,-3-11 549,-3 8 162,-2-6 0,-1 11 207,0 0-145,0 7 66,0 1 164,0 6 10,4 3 90,1 0 286,10 1-330,-2 0-248,6 0 113,-3 3-90,0 1-16,2 4 33,-2 2-135,-1-1 46,-2 0 16,-3-1-61,-2-1 111,-3 2-78,-2-5 96,0 9-135,-3-5 0,1 6-118,-3-1 51,-5 1-123,-3 2-102,-7-1-105,-1 0-903,-1-1-1019,0-3-1372,2-3 3691,2-3 0,7-3 0,3-1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3:16.56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7 15687,'0'4'1282,"0"0"-324,0-4-325,0 0-196,22 41-196,-8-23-230,18 35 163,-15-36-124,0 1-44,-3-5 33,-2-3-39,-2-2-101,-6-4-268,0-1-131,-4-7 131,0-3 218,0-7-23,-2-3 174,-2-5 0,-1-2 0,1 0 370,1-8-18,2 11 204,1-1-148,0 14-27,4 5 6,3 1-52,5 2 29,2 1-173,3 5-113,0 3-16,1 4-29,0 2-38,-3-1 5,-1-2-258,-2 1-16,-3-4-353,-1-1-998,-3-3-1741,4-2-5870,-3-2 9236,4-1 0,-6 0 0,0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3:16.961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53 97 14992,'-1'5'1624,"0"-2"-806,1-3 644,0 0-1137,33 28-50,-17-22 111,26 22-67,-25-28-173,-1 0 22,2-6-168,-2-3-6,1-9-27,-3-3-298,-2-1 146,-5-1 57,-4 3-52,-2 2-44,-8 5-184,-6 3 76,-11 5 47,-6 4 145,-4 4 89,-2 6-21,3 6-589,2 5-678,8 0-1153,6-1-2998,8-3 5490,5-4 0,3-6 0,1-3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3:48.77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1560 13749,'2'1'733,"0"0"2930,-2-1-3422,0-24-51,0 12-50,2-22-39,3 18 51,4-4 22,4-2-51,3-3-50,16-20-23,-5 7-44,28-34-6,-20 25-51,15-16 1,-13 16-224,18-28 54,-12 17 111,-6 5 0,2-1 103,8-11 0,-15 22 1,1 1-62,16-17-12,-1 8 1,1 0-118,12-13 143,-13 15 0,-1 4 36,-1 2-322,0 6 272,-2 2 67,-3 4 0,0 0-6,-2 4 6,0 1-17,-1 3-33,-1 0 39,0 4-6,0 0 11,-1 1-251,-2 3-454,8-3 557,-13 8-860,7 0 358,-22 8-564,0 1-1223,-10 1 2443,-3 0 0,0 0 0,-1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3:17.37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0 14908,'8'6'4274,"-2"-1"-3389,-6-5-169,25 46-77,-9-21-270,21 37-37,-16-33-131,2 0-145,-3-2 28,2-1-78,-1-2 50,0-1-56,0-1-432,-1-3-319,-1-2-419,-4-6-1194,-4-3-1338,-3-5-4671,-5-1 8373,-1-2 0,-2 0 0,0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3:17.64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5 171 16140,'-2'-8'1871,"0"2"-946,2 6 32,0 0-727,53-35-230,-23 18-107,43-27-649,-38 28-1876,1 0-2617,-4 5 5249,-2 1 0,-15 5 0,-5 3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3:18.41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90 129 13373,'-7'8'2891,"2"-1"-2259,5-7 701,0 0-1081,6-34 6,-1 18-78,4-27-175,-5 28 85,-1 1-90,-2 4-73,-1 3-62,0 4-223,-1 1 5,-5 2 202,-1 3-253,-5 4 180,-1 4 224,-1 6 504,1 2 460,0 2-264,2 2-151,4-2-17,2 0 364,3 4-599,1-9 62,12 4-247,1-12 50,12-2-50,2-4-112,3-2-84,3 0-218,4-2-270,-3-3-940,13-5-1429,-12-2-2184,5-1 5125,-17 3 0,-11 6 0,-4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3:18.728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1 18431,'49'1'678,"9"3"-588,-29 0-90,9 2-129,-13-2-572,-2-2-1175,-2-1-1232,-2-1 3108,0 0 0,-8 0 0,-2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3:19.060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9 0 19904,'-4'4'577,"1"-2"-493,3-2 1232,0 0-1310,-1 47 22,1-26 0,0 39-28,0-37-12,2 1-380,-2-3-375,2-1-465,1-3-1361,1-1-1401,2-4 3994,1-1 0,-3-5 0,-1-3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3:19.477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0 20890,'0'6'862,"0"-2"-458,0-4 72,0 0-308,23 44-112,-7-25-56,20 35-201,-14-36-96,-1-1-90,-2-2-213,-2-1-212,-4-4-1479,1-1 2291,-1-3 0,-5-4 0,-1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3:20.076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222 1 18964,'-7'0'1825,"0"0"-1562,7 0 426,0 0-235,-38 16-213,23-5 17,-31 13-23,34-9-84,-4 1 51,1 2-73,-2-1-34,2 1-34,2-2-27,3-3-34,4-2 0,3-3-73,2-2-28,8-4-78,13 0-45,3-2 84,11-4-28,-6-1-112,17-6-11,-9 1-113,13 0 12,-17 4-403,9 3 661,-16 2 134,5 6 330,-20 3 874,-4 23-912,-12-8-7,-4 14-234,-10-15-51,-3-1-34,-1 0-83,0-4-343,0-1-156,3-4-454,1-3-1003,3-2-1270,2-3-2768,3-3 6111,1-1 0,5 0 0,3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3:20.509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0 0 23461,'52'83'745,"-4"-10"-684,-22-37 40,1-1-101,0 2-22,1-2-1,-2 0 1,0-3-96,-2-2-78,-3-7-369,-4-3-3921,-1-5 323,-10-8-1572,2-2 5735,-10-5 0,1 0 0,-1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33:20.784"/>
    </inkml:context>
    <inkml:brush xml:id="br0">
      <inkml:brushProperty name="width" value="0.04286" units="cm"/>
      <inkml:brushProperty name="height" value="0.04286" units="cm"/>
      <inkml:brushProperty name="color" value="#004F8B"/>
    </inkml:brush>
  </inkml:definitions>
  <inkml:trace contextRef="#ctx0" brushRef="#br0">1 319 22105,'47'-37'299,"1"1"0,-2 2 0,-3 3-299,12-2-269,0 2-421,-2 1-575,-4 3-2572,-4 5-4369,-8 5 8206,-7 6 0,-15 4 0,-7 5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08:34.4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 16779,'0'-3'2061,"0"1"-1344,0 2-179,0-4 162,0 4-213,0-4-162,0 4-129,0 0 185,0 4 28,1 13-269,1 4 409,4 72-373,-2-24 1,-1 4-155,0-13 0,0 4 79,0 7 0,-1 6 0,0-13 33,0 8-106,-1-8 0,0-1-17,-1-6 42,0 10 1,0 2-26,0 7 104,0-3 1,0 14-1,0-14-109,0 7 18,2-4 0,1 16 0,1-17-41,1 0 26,1-11 0,1 12 0,0-14-26,0-2 0,-1-8 0,0-2 0,-4-13 34,2 55-34,-1-40 25,1 25 0,0 0-25,0-22 17,4 15 0,0-1-11,-3-19 13,4 23 1,-1 0-15,-4-17-2,2 5 0,-1-2 19,-2-17-25,3 9 1,0 2 2,0-2 0,2 9 0,-1 0 0,-3-17 11,4 51-11,-5-53 3,2 13 0,-1 1-3,-1-9 14,2 18 0,0 0-14,-2-19 0,2 49 0,-2-59-14,0 20 0,0 2 14,1-4 14,0 10 0,-1-2-14,0-12 0,0 8 0,-2 0 0,1-3 0,0 9 0,-1-2 0,1-17 2,-1 11 1,0 0 3,0-11-6,-1 46 0,0-55-51,0 35 51,0-34 0,-3 15 0,0 2-22,1-14 16,-3 19 1,1-2 5,1-20 0,-1 27 0,2-37 0,2 1 0,-2-1 0,1 2 5,-1-1-10,-1 24 5,0-17-14,2 17 0,0 1 14,0-9 0,-2 24 0,0 0 0,-1-22 0,-2 28 0,0 0 0,2-24 0,-2 48 0,4-61 0,1 53 5,-1-37 1,1 17 0,-1 0-6,1-20 0,-1 34 0,2-50 0,0 50 0,0-36 0,0 33 0,0 2 0,0-23-3,0 28 0,-1 0 3,0-30-17,-2 16 0,0-1 1,0-23 10,-3 34-28,4-49-128,-1 33 100,2-23 29,-1 24-12,1-33 17,1 0 11,-4 41 12,3-37-26,-3 27 0,1 0 9,0-28 22,-2 58 5,3-71-5,-3 31 0,4-30-11,-7 50 5,6-50-22,-4 39 28,3-42 12,-4 36 10,4-35-22,-3 41 22,4-45-22,1 15 6,-1-22 33,-5 33-33,3-23 22,-5 50-28,7-48 45,0 13-40,2-22 40,0 7-39,0-8 16,0 16-22,0-15 146,0 22-124,0-18-22,0 31 0,0-32-174,0 16-33,0-28-6335,0-15 6542,-1-8 0,1-3 0,-1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8:53.5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1 196 17020,'62'6'1467,"-7"0"-1226,-29-3 6,2 1-79,1 0 5,3 0-77,0 0-18,4 0-72,0 0 38,4 1-4,1 0-29,2 1-11,0-2 5,1 1 7,-2-1-7,2 0-5,-2 0-5,2-2 5,1 0 319,5-1-213,5-1-27,40-1-68,-17-3 22,-9 1 1,1 0-28,13-4 10,-29 4 1,-2 0-576,18 0 687,-4 2 18,-1 0-12,-2 1-61,-1 0-6,2 0-16,-1 0 22,30-2-68,-23 2 46,21-2-46,-30 2-80,-5 0 1,0-1 74,16 1 6,-17-1 0,-1 0-6,3 1 0,23-2 5,-21 2 1,19-1-6,-27 1 0,-1 0 561,-1 0-522,1 0-39,-1 0-6,0 0 6,-1 0-33,-1 0 33,0 0 11,18-3-11,-17 1 170,12-2-159,-22 3-6,-3 0-5,-1 1 6,-2 0-6,0 0 0,-2 0 6,2 0-6,15 0 0,-9-1 0,12 0 0,-14-1 0,1-1 5,-1 0 1,2 0 5,-2-1 0,20 0-11,-14-1 0,15 0-5,-16 1 10,25-4 1,-15 2-6,19-4-28,-23 3 28,0 0 0,-2 1 5,-3 1 1,0 2 33,-1 0-39,1 1 6,22-4-6,-16 2 5,14-3 1,-21 2 5,24-1-11,-24 3 6,19-1-6,-31 4 5,1-2-5,-1 2 0,14-3 0,-11 1 0,10-1 0,-14 0 6,0 1-6,-3 1 6,2 0-6,-3 0 0,0 1 5,0 0-5,24 0 0,-15 0 0,19 0 0,-21 0 6,18 0-1,-12 0-5,15 0 6,-17 0-6,1 0-6,-2 0-27,3 0 33,-3 0 5,2-2 35,-2 1-35,1-2 34,-1 1 17,1 0-44,1-1 38,2 1 51,-1-2-101,2 1 0,1 0 33,-1 0-5,0 0 40,0 0-24,-2 1-44,-1-2 17,9 1-11,-13-1 167,17-1-145,-24 2 0,14-2-22,-16 3 0,4-1-1,-9 3 23,-1-1-28,0 0 0,-1 1 0,0-1 0,0 0 6,-1 1-1,1-1 1,-1 0 0,8-1 22,-5 0-28,4-1 0,-7 1 0,-2 1 0,-2 0 5,0 1-5,-2 0 0,-1 0 0,0 0 0,6 0 6,-5 0-6,6 0 5,-5 0 1,6 0 0,-2 0-1,2 0-5,-3 0-11,2 0 11,-2 0 0,1 0 6,-3 1-6,-1-1 5,-1 1 1,1 0-1,-1-1 7,4 1-7,-3 0-5,5-1 0,-4 1 6,5 0-12,-7-1 6,4 1 6,-6-1-6,1 0 5,-3 0-5,0 0 0,1 0 0,-2 0-5,2 0 5,2 0 0,-2 0 0,2 0-6,-5 0 6,2 0 0,-1 0 6,-1 0-6,1 0 0,-2 0 0,1 0 0,-3 0 22,2 0-16,-2 0-12,2 0 40,-1 0-5,0 0-29,1 0 0,-1 0 0,1 0 0,0 1-68,0 2 96,-2 1 68,1 2 55,-1 2-106,0 1 61,0 5-106,0 3-162,0 3-629,0 4-1421,-4 4-5064,-1 1 7276,-3-3 0,3-11 0,1-6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3:49.69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106 2 11945,'-2'-1'1893,"0"0"-1282,2 1 89,-10 2 17,7 3 61,-10 2 1,10 5-62,-2 3-79,-1 3-167,1 5-56,-3 2-40,2 4 213,-6 17-353,5-8 129,-5 25-207,7-27-29,0 13-128,4-27 6,1-2-6,1-12-39,3-4 39,3 0-39,4-3 39,3 0 61,5-1 12,2 0-11,4-3-23,4-4-34,3-5-10,20-11-124,-11 3-56,13-5-151,-20 8-1271,9-3-751,-13 6-7473,16-9 9457,-25 11 1,1 0 0,-16 6-1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08:45.8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0 194 9004,'4'1'-1081,"-2"0"1081,9-1 1250,-5 0 239,7 0 702,-8 0-1340,-3 0 616,2 0-850,-4 0 1135,7 0-1399,-2 0 1423,19 3-1417,-10-2 637,50 6-805,-33-5-68,22 0 0,3 1-123,-11-2 0,37 1 39,-44 0 34,35 5-73,-26-3 14,26-1 0,1-1-14,-17 0 3,17-2 0,-3 0-31,-31 0-12,50 6 40,-58-3 51,23 5-18,-21-6-16,46 0 11,-27-2-20,23-1 1,0 1-9,-13 0 0,35-2 0,1-1 0,-30 2 0,21-3 0,-3 0 0,-29 2-274,29-2 274,-45 4 28,12 0-33,-13 0 5,10 0 0,-14 1 50,44-1-56,-25 1 14,24-2 1,3 0-9,-11-1 2,-6 0 0,14-2 0,-13 1-2,7-3-10,-4 1 1,15-1 0,-15 0 9,1 0 14,19-1 0,-4 1-14,-29 4 2,5-1 1,0 1-3,-9 2 151,13-1 0,0 1-151,-13-1-6,9 0 1,-2 1 5,-17 0 0,16 0 0,0 0 0,-10 0 3,5 0 0,-1 0-3,-8 0 2,15 0 1,2 0-3,0 0-6,37-1 1,1 0 5,-27-1 0,11 0 0,-2-1 0,-23-1-779,19-2 773,-19 2 1,24 0 5,-17 1 2,-2 0 1,1 1-3,2-2 8,7 1 1,0-1-9,-11 1 0,8 0 0,0 1 0,-11 1 392,13 0 1,-1 1-393,-17 0-1696,1 0 0,-2 0 1696,-13 0-508,21 0 1,1 0 501,-5 0 0,8 0 1,-2 0 5,-20 0-17,40 0 17,-42 0-3,12 0 0,2 0 3,-8 0-8,16 0 0,-1 0 8,-20 0 3016,41 0-3016,-55 0 1144,23 0-1144,-18 0 0,16 0 0,2 0 0,-8 0 6,18 0 0,-3 0-6,-23 0 0,28 0 0,-34 0 16,36 0 29,-21 0 11,45-3-17,-45 2 31,17-2 0,3-1-36,-8 2-34,16-1 0,-2 1 0,-20 2 5,5-1 1,1-1-6,-6 1 11,12-2 1,0-1-29,-14 2 17,2 0 0,0-1-6,-13 3-84,16 0 1,1 0 44,-8 0 36,12 0 1,-1 0 8,-19 0-3,17-5 1,2-3 2,-6 0-23,32-7 1,3 0 16,-26 6-14,8-1 1,-3 2-42,-23 7-320,49-2 213,-52 3-112,54 0 269,-65 0 5,17 0 6,-27 0-6,-3 0 1,3 0-107,21 1 50,-17-1-61,23 3 123,-29-2-39,11 2 39,-11-2 39,29 0-39,-23-1 34,41 2-34,-40 0 0,31 2 0,-35-3 112,41 3-12,-39-4-66,20 2-34,-32-1-22,2 0 16,-4-1 6,1 1 0,-6 0 0,0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08:47.15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0 17076,'-8'10'515,"2"-1"-515,5-9 2605,1 0-2096,6 1-139,3 2-107,9 3 28,1 3 281,15 9-191,27 12-348,-9-3-2,7 3 0,0 1-25,-10-3 19,10 8 0,-4-2-25,-28-14 767,15 14-632,-47-30 89,-47 18-202,16-7-22,-39 14-28,31-8-219,-2 2 1,0 1-700,-11 5 946,-9-1 0,5-4 0,28-11 0,-23 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08:49.0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322 10 12293,'2'-4'3797,"0"1"-2246,-2 3 1507,0 0-2570,-2-1-74,2 1-39,-2-1 399,2 1-393,-1 0-73,0 0-34,-2 1-78,-1 6 118,-11 16-127,-29 42 1,-7 8-188,5-3-411,7-13 0,-5 8 1,12-16-963,14-21-738,-5 12-707,24-43 1970,10-17 0,-7 12 0,7-11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08:49.5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26 18576,'18'-14'1356,"-2"2"-863,-10 12 22,0 0 0,1 3-27,1 4-96,2 5 712,36 44-880,-20-26-112,8 8 0,1 0-34,-3-8 84,40 39-117,-34-33-720,4 7 1,-3-1-1634,-18-14-4878,14 18 7186,-35-39 0,0-3 0,0-3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09:54.0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 13978,'0'-2'784,"0"0"5954,0 2-6447,0 4-22,0 1-61,0 4 123,0 10-236,0-1 78,2 50-167,0-30 25,2 29 0,0 3-31,-1-20-90,0 7 0,0-4-206,-1-23-6667,6 14 6963,-2-29 0,3 2 0,-6-16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09:55.2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0 175 12808,'1'-2'1333,"0"0"-365,-1 2 360,2 0-303,-1 0-308,2 0 90,0 1-197,1 3 1339,20 39-1619,-4-2-268,12 21 39,12 22-96,-22-43-2,6 7 0,0-3-37,-11-20-638,17 14 465,-28-34 62,13-48 55,-13 11-84,3-16 1,0-4-230,-1-7-309,5-13 1,0-2 235,-2 11-1684,1-1 1,-1 8-42,-7 35 2201,0-4 0,-4 26 0,0-1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09:55.8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 12909,'3'-7'2497,"0"1"-1315,-3 6 1955,0 0-2795,3 18-68,-2-3-39,2 16-33,-2-5 5,-1 16-185,1 26-212,1-20-3327,2 17 346,1-53 3171,3 3 0,-4-15 0,-1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09:56.5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34 19188,'40'-18'1080,"-6"3"-794,-21 15-40,-1 0-61,1 3-73,0 1-50,2 4-57,0-1 68,18 8-39,9 20 5,-7-9-34,-2 12-5,-25-21-100,1 16 72,-5-14-45,-10 26 73,-2-30 28,-38 20 5,25-24 1,-41 13-146,42-16-106,-12 5-264,19-8-3999,-1 2 717,5-4 3764,0 2 0,7-5 0,2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09:57.0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0 13429,'0'9'1249,"0"-3"-279,0-6 726,0 0-1102,-1 22-84,1-9 118,-1 18-113,1-11-67,0 1-163,0 4-105,0 2-164,1 44-385,1-37 369,5 32 0,-4-56 0,2-1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09:57.6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94 19 18498,'36'-10'1384,"-5"2"-1009,-21 8 34,0 3-68,0 1-105,1 3-169,1-1-6,1 2-55,1-1 100,30 15-111,-22-10 111,39 24-22,-45-22 23,16 17-40,-23-16-129,8 29 62,-12-25-33,4 22 33,-9-27 0,-1 3 44,-3-5 214,-21 10-61,9-11 710,-71 6-593,49-14-676,-22-2 1,0-2-424,22 1-63,-46 6 0,69-3 0,-13 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3:50.67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16 15014,'1'3'263,"0"0"259,-1-3 2283,0 0-2053,49 52-360,-24-24-157,41 45 6,-35-37-23,0 3-5,1 1-113,0 2 52,1 1-63,-2-1-44,0 0-6,-3-3-28,-1-1-11,-4-5 6,-3-4 33,-3-5-33,-3-6-12,-3-6 6,-4-4-106,-1-5 106,-3-2 33,-1-1 113,0-4-12,0-18-134,1-3 0,0-41-5,-1 17-51,2-45-23,-1 40-89,4-18-151,-1 28-274,1 3-348,0 2-454,1 4-526,-2 3-639,2 4-1523,-3 3 4083,1 7 0,-4 8 0,0 5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00.0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15 19932,'5'0'913,"0"0"-599,2 0 22,2-1-56,0-1-17,2 0-50,2 0-89,1 0 83,22 0-112,44 0-95,-23 1-20,-1 1 1,-4-1 19,-24 1-1647,21 2 292,-41-2-1681,0 2-4072,-8-2 7108,-2 0 0,1 0 0,-2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01.0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49 20963,'3'18'1069,"4"1"-956,10 25-35,2 0-33,2 7-45,1 3 39,11 24-39,-9-21 8,5 3 1,0-3-9,-6-14-84,19 32-141,-35-66-21,-1-1 100,-2-7 146,1-16 6,0-5-79,7-67 73,-5 28-9,1-4 1,0-1-81,1-1-152,4-17-106,-4 29-6946,16-26 4493,-15 45 2800,9-12 0,-19 48 0,0 3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01.5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17193,'0'12'1423,"0"1"-1064,0 4-96,0 4-61,2 2-12,-1 3-67,1 2-610,-1 29-6358,3-29 6845,-2 14 0,2-38 0,-3-5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01.9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18 16359,'0'-7'1467,"0"1"292,0 6-908,0 0-733,35-4 39,-8 11-34,22-3 11,-17 12-50,-9 0-22,26 37-96,-24-22 29,17 27 5,-30-32 67,-6 14 11,-3-16 141,-17 16-141,-1-27 62,-13 4 0,2-8-62,-25 0-78,19-3-588,-22 2-279,36-4-988,-1 0-2379,13-1 4234,2-2 0,3 0 0,0-1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02.8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24 15216,'9'53'1910,"-2"-6"-1540,-6-26-130,0 1-139,-1-1-34,0-1-11,0-1-56,0-3-268,0 0-2231,0-5 2595,1-3 122,-1-12-27,1-4 190,-1-10 33,0 0 986,0-21-1097,0 13 347,5-24-454,1 28 6,9-11-18,-1 16 561,24-8-650,-18 17 40,38-2-57,-34 13-11,36 10-67,-35-2-291,34 41 375,-43-31 0,14 25 6,-29-31 10,-1 0 1,0-2 101,-13 15-113,4-11 337,-28 18-196,17-21-6,-16 5 17,13-12 661,-34 0-768,23-4-800,-63-15-1,68 6-2733,-24-12-2022,47 16 5422,4 0 0,2 2 0,0-1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06.2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13978,'1'4'2689,"0"-1"-1961,-1-3 2089,0 0-2414,2 0-22,0 2 56,3 2 449,24 35-853,-10-12 46,32 48-79,-25-32 5,23 34 1,-21-30 19,1 2 0,-1 0-25,-5-10-280,18 25 280,-31-58 123,19-47-123,-17 10-210,9-29 0,-1-4-121,-4 12-106,10-40 51,-18 57-3092,-2-8 946,-2 23 2532,-2-5 0,-2 25 0,0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06.7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9839,'1'6'4654,"0"-1"-3147,-1-5 2857,0 0-4236,0 3-27,0 2 28,0 6 39,0 3 347,0 27-297,3 25-218,-2-10-414,4 17-17,-3-48 431,7-10 0,-7-10 0,5-11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07.2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40 48 15160,'-1'-4'2963,"0"1"-2823,1 3-45,0 0 146,14-18 56,-3 13 0,10-12 325,7 17-465,-11 3 156,28 16-251,-25-3 11,12 12-40,-16-8 538,7 32-319,-13-25-28,3 23-78,-14-36-57,-4 0 102,-11 7 11,-2-6 28,-7 8-45,5-7-17,0-1 162,-37 6-548,30-12-3249,-34 3-505,48-12 3972,-5 0 0,14-1 0,1 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08.1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22 11178,'8'6'2537,"-1"-1"-1283,-7-5 993,0 0-1704,2 10-112,1-4-117,1 10 34,-1-4 38,0 2 208,1 12-197,4 27-397,-3-16-246,2 26-1,-6-49-128,0 3 302,-1-23 96,0-32 38,0 12 152,0-34-78,2 32 402,13-23-486,-4 28 245,33-20-184,-26 32 56,27-4-157,-30 20 85,31 23-102,-26-9 0,16 17 1,-22-19-46,2 9 18,-5-7 33,0 7 0,-8-8 123,-5 25-17,-4-20 382,-25 29-371,10-40 62,-19 6 91,17-17-29,-3 0-73,-2-1-230,-27-12-268,27 7-4751,-15-10-486,38 13 5567,2 0 0,3 2 0,0-1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08.7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5 14342,'-8'0'1131,"1"0"-55,7 0 33,0 0-319,0-2-22,1 1-85,3 0-129,4 1 258,15 0-414,-1 1 151,62 5-1062,-30-4 1,0 0-194,42 4 706,3-3 0,-84-1 0,-1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3:52.72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83 15950,'2'4'2335,"-1"-2"-1718,-1-2-7,5 0 141,2-2-510,5-2-29,1-1 1,3-1-73,4-1 45,17-2-107,-6 1-44,10-2-34,-11 4-6,0-1-145,-2 0-51,-4 2-419,-2 0-1082,-5 2-1075,-7 0-1065,-4 2 3843,-5 0 0,-1 1 0,0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09.2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21735,'75'41'388,"-9"-3"-271,-39-16-22,-1 0-72,0 2-18,-2-3 1,-2 1 0,-2-5-1,-3-4 1,-5-2 151,-4-4 106,-5-2 17,-44 15-286,14-7 1,-36 13-1407,-11 19 12,41-22 1400,-22 20 0,52-35 0,2-2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10.0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345 21 14729,'0'-8'1339,"0"3"-29,0 5 1015,0 0-1508,-21-4-162,8 3-223,-19-2-63,11 3 713,-43 21-1004,5 7-78,-10 6-515,23 10 330,36-29-67,29 12 202,-1-22-377,55 7 119,-35-7-588,14 11 1,-1 2 486,-11 2 286,29 32 470,-58-28 834,-22 31-912,-7-31 50,-20 13-16,5-26 537,-42 3-610,27-6-146,-27 3-84,42-9-1653,3 0-111,16-2 1764,8-1 0,8 1 0,5-1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10.5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5 17216,'-1'-2'644,"0"0"2996,1 2-3125,-4-1-195,3 2-129,-2 2 66,3 5 79,0 4-78,0 4 84,1 13 16,42 41-358,-20-27-20,17 2 1,2-8-65,-14-22 33,38 1 102,-49-23-23,14-19-28,-28 3-67,1-13-34,-4 8-1378,-7-15 448,4 20-8479,-6-5 9510,7 24 0,0 4 0,2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10.9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26 0 15838,'-10'8'3714,"2"-1"-2707,8-7 663,0 0-1166,-4 49-62,3-23 40,-2 42-135,15 1 0,2-1-459,-4-4-386,7 15 0,-2-5-460,-9-36 958,1 9 0,-5-32 0,-1-1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11.5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40 20767,'57'-19'1047,"-7"4"-716,-26 12-6,0 2 16,2 0-10,-1 1-34,0 3 5,18 17-212,4 15-51,-9-6 84,-9 4-45,-28-25-5,-2 1 11,-5-3 235,-51-2-285,21-1-468,-25-3 0,-2-2-434,25 2 868,-32-3 0,63 3 0,4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12.0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20979,'0'55'1687,"0"-5"-1295,0-20-28,0 5-73,0 4-61,0 4-90,1 3-188,10 16 0,2 2-276,-1-4-355,4 7 1,0-8-1,-10-40 1,2 5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12.5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86 16779,'0'-10'3450,"0"2"-2672,0 8 174,0 0-660,31-24-68,-16 15-44,25-17-35,-21 21 1,1 3-1,2 0 186,14 2-158,58 26-217,-42-14 209,-2 13 0,-8 2 9,-29-10 290,-34 24-380,-3-30-5,-30 7-12,19-15 17,-36-1-118,25-1-1573,-45 0 229,64-1 1378,-10 2 0,34-2 0,3 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13.06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 20078,'0'-6'1590,"0"2"-923,0 4 560,0 0-1014,14 50-29,-5-19 18,12 44-51,-7-30-5,0 3-149,2 20 0,-1 2-254,0-1 257,5 21 0,-3-8 0,-11-49 0,7 22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13.8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19216,'14'62'2284,"-1"-6"-1897,3-35-123,1 3-29,3-3-95,1-1-129,0-3-477,33-12 343,-25-10 179,40-60 11,-54 38 673,26-12-695,-29 55 25,18 29 0,4 7 345,1 4-337,3 8 0,7 15 1,-8-10-85,3 12-25,1 0 1,-7-6-222,-25-30-1384,-58 21 1557,7-34 146,-34-3 1,-7-8 358,-2-15-219,17-2 0,2-1 213,5-4 118,10-5-68,13-4 6,5-27-397,18 9-57,49-63-50,-3 49-182,3 3 0,4 2-1313,21 2-3546,-1 5 5069,6 1 0,-30 14 0,-10 5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14.8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32 11945,'0'-7'3008,"0"1"-1440,0-2 174,0 6-308,0-6-482,0 7 1182,0 1-1837,0 2-78,0 2 38,2 3-66,3 4 72,16 26-202,19 25-61,-7-9-39,20 29 6,-35-55-628,16 17 661,-23-36-6,7-15-100,-12-15-2421,6-66 533,-5 43 1994,3-37 0,-7 66 0,0 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3:52.99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18 17238,'0'-10'2314,"0"3"-2012,0 7 767,0 0-654,9 49-90,-1-14-191,9 45-134,-4-28-11,-1 2-448,0-1-768,0 4-3757,-1-6 4984,-1-1 0,-6-24 0,-1-9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15.3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59 66 18688,'2'11'948,"0"-3"-478,-2-8 1507,0 0-1753,10 45 56,-2-25-28,9 36-61,-4-36-29,3-2-72,1-2-40,37 3-576,18-22 520,-4 1-22,-3-25-78,-46 1-12,-5-33 40,-12 20-130,-38-11 1,-12 5 207,-2 18 0,-38 45 0,0 15 0,44-8 0,3 25 0,-1-1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15.9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0 19731,'-2'0'1943,"0"0"-1450,2 0 275,-4 19-136,3 0-172,-2 23-63,3-1-78,2 10-111,4 7-57,3 6-48,0-13 1,2 1-54,5 28-621,2-11 0,5 12 0,-1-9-1902,-5-23 0,1-2-1230,12 40 1,-1-10 3702,-6-44 0,-15-23 0,-3-5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16.2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8 22071,'-11'-4'152,"3"1"-17,8 3 268,0 0 56,1 54-84,4-16-72,2 50-74,6-30-128,1 4-78,1-1-68,7 18-1949,-4-28 0,0 0-2851,7 21 4845,5 4 0,-25-63 0,-2-4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16.5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43 20246,'-5'-4'1153,"0"1"-598,5 3 269,0 0-415,59-16-118,-24 12-134,49-11-157,-37 15-280,-2 0 280,47 3 0,-55-2 0,28 2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17.5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13 115 22923,'-7'60'1104,"2"-5"-880,5-24-23,0 2-61,3 0-50,3-2-90,5-2 0,6-3 0,4-3-286,15-2-16,-4-10-2953,64-33 3082,-58 4 201,5-23 0,-9-5-84,-31 8-45,-15-40-89,-6 51-51,-16-4 381,16 21 1103,-2 34-1109,18-7-358,39 44 45,-8-41-104,28 0 1,4-5 338,-6-9-779,19-18 1,-1-6 660,-27-2 62,30-27 415,-64 26 721,-5-6-906,-5 12 593,-20 2-789,11 17 527,-11 23-405,17-8 12,26 24-274,-9-30-23,22 6-72,-15-18-24,1-1 40,2-7 140,21-27 196,-18 4 209,20-34-254,-34 29 146,-34-42-252,-5 51-2177,-52 28 1,-8 19-2601,19 19 4777,-9 6 0,11 1 0,45-19 0,8-9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18.3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348 155 18621,'2'6'964,"0"-1"134,-2-5-275,28 51-319,-10-21-89,25 46-68,-18-30 213,3 3-190,1 8-245,-7 4 0,2 15 0,-3-11-125,5 18-34,3 16 1,-16-14-102,-28-63-279,-14-7 33,-14-7 171,-32-13 0,-6-5 277,-8-3 73,-7-5 0,5-3 202,34-2-68,-7-10-274,46 15-44,46-31 44,4 20 238,30-12 0,7 1 64,5-1-101,-6 3 1,13-8 0,-11 5-239,-25 13 1,-1-2-15,23-20 1,7-9 0,-14 7 50,-11-5-28,-8 8 0,-9 2-79,-24 13 18,-6-6 22,-10 13-829,-62-17 1036,32 39 512,-24 26 0,3 14-248,27 16-409,3 0 1,5 0 301,19 0 114,29-5 1,10-2-305,3-1-107,6-6 0,3-7-95,8-23-314,0-4-431,-1-7-1563,-2-7-5136,-7-6 7539,-8-5 0,-18 10 0,-8 4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41.4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18481,'0'5'1418,"0"2"-1049,0 1-94,0 3-29,0 1-16,0 3 184,0 13-285,0-5 168,0 68-1703,1-40-1210,3 33 2616,0-50 0,-1-23 0,-1-2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42.8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 32 16051,'-8'-8'1769,"2"2"-1063,6 6 297,1 4-280,0-1-186,2 6 797,8 15-590,12 27-3968,-2-7 3320,7 12-57,-13-27 17,12 18-56,-10-19 0,7 10-51,-15-26-128,3-4 179,-7-4 3588,11-34-3616,-11 6-356,4-30 1,-2-4 80,-1 7-98,0-1 1,-1 3-205,-1 23-8435,4 1 9040,-7 21 0,2 2 0,-3 5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43.4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16 11637,'0'-8'3366,"0"1"-2133,0 7 2760,0 0-3853,0 3-17,0 4-16,0 4 16,0 4-11,0 3-73,0 1 6,0 12-9876,5 21 9589,-1-22 0,2 8 0,-5-38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43.8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30 18420,'14'-16'1372,"-1"2"-1069,-2 19-74,1 0-33,0 5-78,1 1-45,1 1-17,2 3-56,0 0-124,23 29 124,-20-19 96,14 41-7,-27-45 158,-17 24-169,0-33 23,-14 8 44,6-13 387,-27 4-554,22-6 22,-22 3 0,38-7 0,-2-1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1.9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39 15373,'-9'-7'-195,"9"-10"0,2 14 1,5-9-1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44.7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64 16426,'3'-1'1131,"0"1"-509,-3 0 1445,0 0-1563,0 20-185,0-7-145,0 19-107,0-14-28,0 4-39,0-2-375,3 15-314,0-12 420,1 4-576,-1-20 845,-3-12 0,-2-43 0,0 18 521,-2-60-230,3 60 381,14-27-566,-5 48 107,23-2-213,-14 13-67,24 18 123,-22-3-12,11 15-10,-18-11-23,-3 1-5,-1 0-1,-2-2 29,-3 1-28,-1-3 94,-9 23-94,-1-20 285,-40 28-504,24-38-503,-24 7-858,35-18 1574,0-2 0,7 2 0,1-2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45.2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120 0 17792,'-14'74'2056,"1"-6"-1529,4-34-141,0 2-145,-2 1-146,0 1-67,0 0-45,-2 12 17,0 9 0,4-20 0,2-5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45.9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79 57 20778,'49'-31'599,"-8"6"-521,-26 25-44,0 0 56,-2 5 122,0 5-66,-3 9-90,-1 3-6,-5 36-50,-4-20 0,-8 27-106,-41 15 112,19-36 33,-14 7 0,0-5-33,19-25-1,-17 14 40,38-34 62,3-1-17,0 0 643,9 7-425,2-2 538,63 22-824,-34-15-792,24 4 0,0-1-698,-21-6-2783,32 7-5450,-49-10 9701,-2 3 0,-11-5 0,-5-1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52.2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5734,'0'0'0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52.6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18874,'29'81'2458,"-6"-12"-1887,-18-52-167,1 5-208,2 3-117,1 5-46,-1 2-77,5 18-3513,-1 31-824,-3-20 4381,-2 15 0,-7-58 0,0-4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52.9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35 0 14617,'-1'9'1742,"0"-3"-499,1-6 376,0 0-1423,-12 24-84,8-11-112,-9 20-319,11-15-326,1 0-8978,0 33 9623,1-23 0,0 15 0,0-32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53.23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18891,'3'18'1002,"1"-1"-1002,-4-12-106,1 3-269,-1 2-421,0 1-537,0 4-544,0 1-861,1 7-4196,1-1 6086,0 5 0,0-14 0,-1-2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53.47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1 14656,'-1'61'-999,"-1"-1"1,-1 32 0,3-82-1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53.7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1 17092,'-2'35'-778,"0"-3"-891,3-16-936,-1 5-1327,1-1 3932,-1 5 0,0-13 0,0-2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53.9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16353,'3'56'-4610,"1"-5"1809,2-34 2801,-1 3 0,-2-10 0,-1-1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1.98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69 30 9828,'-7'-10'1523,"1"2"-744,5 5 78,1 1-174,-2-2-252,2 3 6537,-1 0-6968,0 1-39,1 0 33,-2 0 6,2 0 34,-1 1-34,1 2 5,0 3 29,0 4-6,0 2-17,0 1 45,0 2 0,0 1 23,0 9-74,0-5 29,0 7-29,0-9 1,0 2 0,0-1 33,0 14-34,0-11-5,0 10 6,0-15-6,0 1 11,0 1-5,0 0-1,0 3 1,0-2 0,0 3-1,0-1 1,0 1 11,0 7-17,0-7 0,1 6 5,0-10-5,1-1 0,1 9 6,0-6-1,0 9 1,-1-8 0,1 11-1,-1-9-5,1 9 6,-2-10-6,1 0 5,0 0-5,0 0 0,-1-1 6,0-1-6,-1 0 45,0 13-34,0-6 17,0 11-22,0-10-1,0 1 1,0-1 22,0 3 5,0-1-27,-1 1 0,0 0 27,0 11 1,0-11 5,1 9-5,0-15-23,0 1 17,0-2-28,0 0 5,0 0-5,0-2 6,0 0 22,0 0-22,0 0 5,0 15-6,0-14-5,0 12 0,0-17 6,0 3 0,0-1-6,0 1 5,0 0-5,0-2 0,0-1 0,0 1 6,0 1-1,-1 2 1,-1 1-6,-1 1 0,0-1-11,1-2 5,1 1 6,-1 9 6,1-6-1,-1 5-5,-1-9-28,2 3 28,0-6 0,1 4 6,0-5 0,-1 2-6,1 1-6,-1 0 0,1-1 6,0-1 0,0 2 0,0-1 6,0 11 0,0-9-1,0 8-5,0-12 0,0 0 11,0-2-5,0 10-6,0-7 0,0 13 0,0-14 0,0 6 6,0-4-1,0 0 1,-1 1-6,0 1 5,-1-3 1,1 1 16,-1-3-22,1 0 0,1-2-33,0 9 33,0-10 0,0 8 5,0-11-5,0 2 45,0 0-45,0 2-22,0-2 22,0 0 5,0-1 7,-1 5 61,-1-2-22,1 4-46,-1-4 6,2-2-5,-1 0 39,1 14-40,-1-10 1,1 11-6,-1-12 11,0 4 34,1-3-17,-2 4-22,2-7 27,-1 1-27,1-2-1,-1-1 7,0 0-12,0-3 5,1 0 6,0 4-5,0-3 5,0 3 28,0-2 51,0 1-51,0 2-39,0 1 28,-1 1-22,0-2-6,1 1 33,0 8-10,0-5-18,0 5 23,0-6-22,0-3-6,0 0 28,0-1-28,-1-1 50,1 1-10,-1 0-35,0 1 34,0-2-27,-1 4-12,1-4 28,-1 5-17,2-7-11,-1 1 5,0-4 23,0-1-22,0-1 16,1 0-10,0 1-7,0-2-5,0 2 6,0-2 16,0 1-22,0 0 6,0 1-1,-1 1 1,1-1 22,-1 4-28,1-3 0,0 4 0,-1-4-6,1 4-33,-1-5 17,1 2-34,0-5-129,0-2-364,0 1-493,-1-2-3366,0 0 4408,-2 0 0,1-1 0,1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54.1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15664,'0'11'-1820,"0"-3"1803,0-8-1608,0 0-878,0 48 2503,1-28 0,0 30 0,0-41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54.2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15361,'4'65'-3724,"1"-6"-505,1-38 4229,0 0 0,-4-9 0,0-3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54.4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12528,'3'41'-1091,"-2"-11"1,1-23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54.6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8343,'0'0'0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54.8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8478,'0'0'0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55.03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14482,'0'8'-2772,"0"-3"2167,0-5-431,0 38-729,0-22 1765,0 28 0,0-35 0,0-4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55.1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1 12735,'-1'54'-788,"-2"-13"0,5-36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55.36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0 10998,'-2'48'-665,"0"-14"1,2-28-1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55.6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16734,'0'6'-846,"0"-1"757,0-5-589,0 0 655,0 38-38,0-22-886,1 29-1338,1-30-1815,0-5 4100,1 2 0,-2-7 0,0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0:55.80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 0 15877,'0'64'510,"-3"-1"-594,2-43-319,-4 7-1004,2-9-2244,1 0 3651,1-3 0,0-6 0,0-4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1.9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1 196 15121,'3'0'930,"0"0"33,-3 0-117,2 0-258,0 0-145,4-1-141,1 0-50,3-1-73,4 0-39,2 0-11,3 1 151,4 0 34,2 1-113,4 0 57,3 0-124,5 0-39,2 0-16,3 0 5,3 1-11,0 1 134,48 1-157,-34-1-5,35 0-11,-44-2-23,25 0 0,-18 0 17,19 0-28,-26 0 11,20 0 23,-20 0-29,13 0 7,-24 0-7,-3 0 1,-1 0-1,-2 0-5,-1 0 0,13 0 0,-12 0 0,11 0 0,-14 0 0,15 0 0,-9 0 6,12 0 0,-15 0 5,33 0-11,-24 0 5,25 0-5,-30 0 6,17-2-6,-12 1 0,11-1 0,-15 0 6,-1 2-6,1-2 0,-1 2 5,1-1 1,-1 0-6,1-1 11,16-3-5,-12 1-1,14-3 6,-17 2 17,0-3-28,-1 2 28,-3-1 17,-1 3-6,-3-1 18,-1 1-23,9-1-23,-9 1 34,19-1-12,-19 1 1,9 1 16,-11 1 6,0 0-22,-1 0-23,1 0 12,0 1-18,0-1 29,0 1 5,-1-1 17,1 1 11,-1 0 6,1 1 17,0 0-18,1 0 1,-1 0 0,1 0 50,9 0-67,-8 0-17,7 0-5,-9 0 61,14 0-11,-7 0 0,11 0 0,-12 0-11,2 0-6,0 0 17,2 0-17,1 0-11,-1 0 34,2 0-12,0 0-44,1 0 5,-1 0-33,0-1-1,0-1 29,-1 0-34,-1-1 6,-1 1 33,18-3-6,-13 1-33,31-5 45,-29 6-22,12-3-18,-16 3 18,-2 1-18,1 0 1,0 0 27,0 0-27,2 0 28,1 0 33,19-3-50,-15 3-17,12-4 33,-19 3-33,-2 0 23,1 1-18,-1 0 18,3 0-18,0 0 1,0 0-6,1-1 0,-3 1 5,3-1 1,18 2-6,-13 0 6,14 1-1,-18 0 1,21 0-6,-13 0 5,40 0-5,-35 0 0,20 0 6,-22 0-6,-1 0 0,1 0 0,-1 0 0,-3 0 0,0 0 0,-4 0 6,-2 0-6,-2 0 0,-4 0 0,-1 0 0,-4 1 5,23 4-5,-20-2 0,17 4 6,-24-4-1,-3 0-5,1 0 0,9 0 0,-8-1 6,6 0-6,-10-1 11,10 0-11,-7 0 6,6 1-6,-9 1 5,-2-1 1,1 1-6,-1-1 6,0 0-6,10 0 5,-8-1-5,6 1 0,-10-2 6,6 0-6,-7 0 45,10 0-45,-14 0 5,4 0 1,-8 0-6,1 0 50,1 0-22,7 0-22,-4 0-1,5 0 35,-5 0-7,0 0-10,0 0-23,1 0 28,-2 0-23,1 0-5,-3 0 0,1 0 6,-1 0 11,-3 0-12,-1 0 1,-6 0 22,0 0-28,-2 0-4123,1 0-5708,-7-5 9565,-5-1 1,2-1-1,1 2 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1:54.57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2 8086,'9'0'-605,"-2"0"605,-7 0-230,0 0 745,1-1 331,0 1 224,0-1-1070,-3 1 0,0 0-156,-1 1-85,2-1-326,0 2-720,0-2 923,0 1-969,0-1 1333,0 1 0,1-1 0,0 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2:10.248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15 26 8926,'-8'4'2963,"2"0"-1921,6-4 7925,0 0-8794,2 0 52,0 0 94,3 0-5,0 0 0,3 0 279,31-1-570,-15 0 27,23-1-28,-23 0 51,23-2-39,-16 1 162,62-3-191,-56 5 57,62-2-62,-67 3 0,49 0 0,-53 0-6,17 0 6,-29 0 23,15 0-62,-10 0 22,41 0-62,-34 0-33,46 0 112,-51 0 0,18 0 0,-29 0-5,5 1 5,-4-1-34,5 1-5,-3-1 33,-1 0-38,3 0-57,12 1 95,-11 0-16,35 1-1,-35-1-21,32 1-24,-36-1-122,33 2 128,-29-1 40,18 0 0,-22-2 22,10 0 0,-9 0-6,10 0 6,-14 1-73,35-1 73,-24 1-5,46-4 5,-47 1 0,28-2 0,-29 2 0,5 0 0,-8 1-12,16-1 12,-14 0 0,18-1 0,-18 2-140,14-1 96,-11 1 38,12 0 6,-19 1 6,15 0-6,-16 0 0,11 0 0,-16 0 5,16-1-5,-13 0 0,26 0 0,-25 0 11,21 1-5,-22 0 0,17 0-1,-18 0 23,10 0-28,-12 0 6,12 0-6,-13 0 89,12 0-77,-14 0-7,3 0-5,-4 0 118,5 0-90,-3 0 11,14 0-11,-13 0-28,7 0 0,-10 0 6,-1 0-6,-1 0-6,3 0 6,-3 0 73,7 1-51,-2 0 96,16 2-96,-10-1 107,18 2-101,-21-2 151,11 3-151,-14-3 45,17 2-51,-14-2 46,21 4-35,-22-3-5,9 3-5,-13-3-12,11 5-6,-9-4-5,9 4 6,-7-3 5,0 0-5,-1-1-12,5 3 6,-6-1-5,15 4-1,-15-4 28,19 6-38,-16-6 10,21 12 0,-17-10 1,7 7-29,-10-8 34,19 17 0,-14-11 0,33 25 6,-36-26-12,20 16 6,-26-19-45,19 23 40,-16-19 5,10 13 0,-13-16 5,3 1-5,-3-2 23,10 13-46,-10-12-27,11 22 50,-14-20-56,14 26 34,-12-23-18,13 24-4,-13-25 16,3 8 22,-7-13-112,2 13 57,-4-10-79,6 21 129,-5-21-45,5 18 56,-4-19-6,6 18 0,-7-18 6,1 9-11,-2-13 17,-1 13-6,1-10-34,-1 18 34,0-20 0,1 17 17,-1-17-23,1 19 6,0-19 0,0 11-5,1-10 5,-1 0-6,0-2 1,1 2-7,0-3 1,1 8 6,-2-8-46,3 10 46,-3-10-40,6 10-11,-4-10 28,2 4 22,-2-4-302,2 2 303,-3-3-63,3 1 35,-4-3-219,3 1 252,-4-2 0,3 0-17,-3 0 17,3 0 0,-2 1 0,1 0 0,-1-1 0,0 0 0,-1 0 6,2 2-1,-1-1 1,1 6-6,-1-5-23,1 16 23,0-13-11,1 13 6,-2-15 5,2 2 0,-3-4 0,3 1 0,-2-1 39,2 5-39,-1-4-17,0 8 17,0-6 6,3 9 5,-3-8-6,3 9-5,-3-10 17,2 12-17,-2-10 0,1 7 6,-1-9-6,1 2-6,0 0 12,1 7-1,-2-6 1,2 10-6,-3-11 17,3 11-12,-3-10-5,1 5 28,0-8 0,1 8-22,0-4 16,3 22-22,-2-18-11,5 24 11,-5-24 11,3 20-5,-5-22 0,1 11-6,-3-15 11,0 10-6,0-8 7,0 17 38,0-16 17,4 20-61,-2-21 39,3 17-45,-4-19 28,-1 10-28,0-11 44,0 6-44,0-7 6,0 4 0,0-4-1,0 4 1,0-3-1,0 3 74,3 7-51,-1-6-11,1 14 16,0-16-16,-1 19-11,-1-18-6,0 10 5,0-14 6,-1 5-11,1-3 23,1 13-18,-2-13 1,4 12-6,-3-14 50,2 19-27,-2-15 22,1 13-23,-1-13 6,2 1-28,0 0 22,1 2-22,-1-2 68,4 23-68,-4-20 33,1 25-27,-4-28 95,0 26-96,0-23 1,0 15-1,0-20-5,0-1 12,0-1-1,1 7-6,-1-4 7,2 7-12,-2-8 0,4 18 0,-2-15 5,3 24-5,-2-25 0,1 10 0,-3-14-5,2 4 5,-2-2 0,2 20 0,-1-15 5,1 31-5,-1-31 6,1 23-6,-2-27 0,2 9-6,-2-12 6,0 5-5,0-6 5,1 11 0,-2-10 11,3 12-11,-3-12 11,1 11-11,0-12 6,-1 10-1,1-11 1,-1 4 16,0-2 29,0 7-51,0-6 56,2 14-51,-1-14 51,1 15-22,-1-14 162,0 21-157,0-19-11,0 10-6,0-13 12,-1 2 0,0 0 190,2 20-219,-1-13 68,1 28-67,-1-30 50,1 18-51,-2-23 74,1 19-40,-1-17-28,0 15 6,0-16 156,1 18-150,1-17 33,0 21-34,-1-21 79,-1 29-79,0-24-16,0 16 0,0-22-1,0 2-5,0-3 11,0 1-11,0-4 12,1 3-6,-1-2 27,1 17-16,-1-13 11,0 23-28,0-24 17,0 26-11,0-25-6,0 13 5,0-15 23,0 6-22,0-3-6,1 16 5,0-16 18,2 17 5,-1-20 67,2 35-95,-1-28 22,0 30-16,0-36 22,0 6-22,-1-10 50,2 8-56,-3-7 50,3 13-44,-4-15-118,3 6-68,-3-10 180,1-19 0,-1 12 0,-1-16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2:12.08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 10 11054,'8'-5'392,"-2"1"-212,-6 4-63,0 0-117,-1 1-140,-1 0-190,0 3-1731,-5 2 2061,2-2 0,-1-1 0,2-2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2:45.506"/>
    </inkml:context>
    <inkml:brush xml:id="br0">
      <inkml:brushProperty name="width" value="0.04286" units="cm"/>
      <inkml:brushProperty name="height" value="0.04286" units="cm"/>
      <inkml:brushProperty name="color" value="#5B2D90"/>
    </inkml:brush>
  </inkml:definitions>
  <inkml:trace contextRef="#ctx0" brushRef="#br0">5 0 10875,'0'9'2896,"0"-3"-1877,0-6 3362,0 0-3720,0 3-163,0 0-145,0 2-96,0 3-61,0-1 521,-1 17-510,0-6 483,0 45-629,0-32-184,1 22 0,0 1-241,0-16-3809,2 52-426,-1-67 4599,1 9 0,-1-26 0,-1-1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2:46.295"/>
    </inkml:context>
    <inkml:brush xml:id="br0">
      <inkml:brushProperty name="width" value="0.04286" units="cm"/>
      <inkml:brushProperty name="height" value="0.04286" units="cm"/>
      <inkml:brushProperty name="color" value="#5B2D90"/>
    </inkml:brush>
  </inkml:definitions>
  <inkml:trace contextRef="#ctx0" brushRef="#br0">1 93 12808,'2'-6'2851,"0"1"-1636,-2 5-263,0 0-213,1-21-72,-1 14-174,1-16 162,2 17 633,23-5-1165,-10 5 101,25-2-128,-25 8 72,32 10-106,-28-3-12,30 20-50,-37-13-28,10 18 62,-16-15 89,1 30-123,-6-24-129,-3 35 124,-4-41 5,-3 13-28,-1-22-17,-8 2 6,1-5-388,-22 0-144,17-5-3198,-16 0-1944,24 0 5713,-3 0 0,11 0 0,3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2:47.105"/>
    </inkml:context>
    <inkml:brush xml:id="br0">
      <inkml:brushProperty name="width" value="0.04286" units="cm"/>
      <inkml:brushProperty name="height" value="0.04286" units="cm"/>
      <inkml:brushProperty name="color" value="#5B2D90"/>
    </inkml:brush>
  </inkml:definitions>
  <inkml:trace contextRef="#ctx0" brushRef="#br0">0 8 13284,'0'-4'2453,"0"1"-1288,0 3 969,0 0-1506,0 38-124,0-20-135,0 33-55,0-30-102,0 2-94,0 22-2980,6 13-5702,-4-2 8564,4-12 0,-5-31 0,-1-11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2:47.639"/>
    </inkml:context>
    <inkml:brush xml:id="br0">
      <inkml:brushProperty name="width" value="0.04286" units="cm"/>
      <inkml:brushProperty name="height" value="0.04286" units="cm"/>
      <inkml:brushProperty name="color" value="#5B2D90"/>
    </inkml:brush>
  </inkml:definitions>
  <inkml:trace contextRef="#ctx0" brushRef="#br0">1 66 16056,'0'-2'1512,"0"0"1373,0 2-2532,17 19-45,-7-8-45,15 15-67,-12-14-34,1-1 1,1-4 78,24-10-549,1-39 302,-3 12 6,-10-19 6,-26 34-6,-1 10-96,0 3-32,0 1 128,0 4 336,0 54-213,0-25-33,0 26 0,0 3-96,0-18-3904,9 50-912,-3-70 4822,7 9 0,-9-30 0,-1-1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2:48.239"/>
    </inkml:context>
    <inkml:brush xml:id="br0">
      <inkml:brushProperty name="width" value="0.04286" units="cm"/>
      <inkml:brushProperty name="height" value="0.04286" units="cm"/>
      <inkml:brushProperty name="color" value="#5B2D90"/>
    </inkml:brush>
  </inkml:definitions>
  <inkml:trace contextRef="#ctx0" brushRef="#br0">5 97 12797,'1'6'3573,"0"-1"-2459,-1-5 40,0 0-621,2 19-85,0-11-112,2 16-90,0-15-44,1 0 5,2 0 17,-1 0-23,2 0 186,10 4-51,33-17-219,-19 2 68,30-57-224,-51 31-448,-20-49 235,-8 59 123,-22-9 23,14 25-4504,-20 31-1299,18-9 5909,-13 22 0,30-27 0,4-5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2:48.962"/>
    </inkml:context>
    <inkml:brush xml:id="br0">
      <inkml:brushProperty name="width" value="0.04286" units="cm"/>
      <inkml:brushProperty name="height" value="0.04286" units="cm"/>
      <inkml:brushProperty name="color" value="#5B2D90"/>
    </inkml:brush>
  </inkml:definitions>
  <inkml:trace contextRef="#ctx0" brushRef="#br0">172 21 12679,'-3'-3'3921,"0"0"-2695,3 3 1659,0 0-2701,-17-7 7,8 6-1,-15-6 34,14 7-95,0 0-67,0 0 128,-5 7-56,6 6-100,-2-2 163,14 11-164,4-15-5,18 13-28,-9-12-173,36 24 133,-30-16 1,25 35 157,-37-32 252,4 20-270,-20-27-100,-2 3-28,-8-7-728,-16 2-269,6-3-1361,-20 4 2386,-5-1 0,23-4 0,-6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2:52.072"/>
    </inkml:context>
    <inkml:brush xml:id="br0">
      <inkml:brushProperty name="width" value="0.04286" units="cm"/>
      <inkml:brushProperty name="height" value="0.04286" units="cm"/>
      <inkml:brushProperty name="color" value="#5B2D90"/>
    </inkml:brush>
  </inkml:definitions>
  <inkml:trace contextRef="#ctx0" brushRef="#br0">119 1 16107,'-9'0'2458,"1"0"-1785,6 0-96,-1 2 28,-1 0-29,-1 2-72,-1 1-78,0 2-84,0 1-101,1 2 140,-3 12 207,3 18-487,1-10-17,23 24-157,-8-39-134,36 9-90,-28-22-179,29-14 269,-27-6 67,5-7-46,-15 0-44,-7-8 46,-6 11-852,-40-15 549,15 27 487,-23 27 0,1 7 0,21-10 0,-27 39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1.9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10097,'0'2'2616,"0"4"-1760,0-2 80,0 7-152,0 0-235,0 3-95,0 3 89,0 4 1025,0 40-1255,0-23-110,0 32 211,1-13-190,1-11-89,0 17-7,0-18 29,-1 2-84,0 1-17,-1 0-6,0-1 68,0-2-23,0 0-28,0-3 23,0-1 61,1 15-73,-1-15-33,2 13-45,-1-19 34,1 1-1,2-2-21,-1 2 38,1 0 23,1 2-45,-1 1 162,1 26-72,-1-13 27,0 20-33,-3-22-33,1-1 38,-2-3-44,1-1 6,-1-3 21,0 0-32,0-2 84,0-2-68,0 1-6,1-2-22,1 1 22,1 0 18,2 1-12,0 0 240,3 33-284,-2-27 83,1 25-78,-6-36 16,0 13-33,-1-12 73,0 25-62,0-24 17,0 13 23,0-14-29,0 1-16,0 1-29,0-3 23,0 2 11,0-3 17,0 0 17,0 0-28,0 0-11,0-1-6,0 1-28,0-2 78,0 29-44,0-23-29,0 19-5,0-27 39,0 12 1,0-9-40,1 10 5,0-12 46,1-1-40,0 1 11,0-2 12,0-1-34,1-1 11,-1-2 23,0 7-34,-1-7 33,1 6-33,-2-11 11,2 7 29,-1-5 16,2 14-56,0-13 5,1 14 1,-2-15-6,0 6 22,0-10-16,-1 1-6,0 0 33,-1 0-16,0 0-11,0-1 27,0 2-33,0-2 28,0 1-28,0 9 0,1-10 6,-1 5-6,2-12 11,-2-1-11,1 0 0,0 4 28,-1-2-5,1 7-18,-1-9-5,0 3 0,0-4 0,0 0 0,0-1 0,0 0-5,0-1 5,0 2 0,0-1-17,0 3 17,0 1 5,0 1-5,0 0-5,0 1 5,0-3 0,0-1-157,0-3-1495,0-3 374,0-2-435,0-12-3261,0-1 4974,0-9 0,0 9 0,0 4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2:52.861"/>
    </inkml:context>
    <inkml:brush xml:id="br0">
      <inkml:brushProperty name="width" value="0.04286" units="cm"/>
      <inkml:brushProperty name="height" value="0.04286" units="cm"/>
      <inkml:brushProperty name="color" value="#5B2D90"/>
    </inkml:brush>
  </inkml:definitions>
  <inkml:trace contextRef="#ctx0" brushRef="#br0">4 6 14404,'-2'-3'2946,"0"0"-2028,2 3 1754,0 0-2347,0 3 0,0 0-62,0 4-84,0 2-44,0 2-6,1 1-11,1 2 11,4 23-129,-2-15 33,6 38-61,-7-43-386,4 14 385,-4-28-156,8-24 185,-5 7 51,9-28-46,-7 22 90,21-22-95,-17 28 52,22-11-52,-26 24 44,5 2-38,-9 4 22,1 4 17,-1 2 95,7 29-449,-5-16-4754,6 31-4768,-10-33 9656,0 6 0,-2-18 1,0-4-1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2:57.058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0 7 14118,'2'-1'3154,"-2"0"156,0 1-2952,0-2-33,0 2 61,0-2-178,0 4-35,0 5-32,0 3 133,0 16 130,2 50-382,-1-27-159,2 21 0,1-1-160,0-25-90,4 42-112,-2-61-4911,3 14-1216,-2-21 6626,2 6 0,-5-23 0,-3-1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2:58.432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1 6 18874,'0'-3'1114,"0"0"-873,0 3 112,0 0-28,0 4-23,0 2-61,3 7 140,16 23-157,25 38-219,-10-20 12,-1-1 0,-2-4-45,-11-20 17,12 19-29,-21-35-184,2 5 140,-5-10-554,0 4 464,-7-10 152,0-28 22,-1 10 6,0-24 33,0 2-34,-1 8-5,0-11 6,-2 11-6,0 1-1422,-5-15 575,4 22-3482,-5-6 369,5 27 3960,-2 3 0,4 1 0,0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2:58.971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1 1 8892,'6'0'1927,"-2"0"-790,-4 0 6106,0 0-6829,0 3-106,0 2-84,0 4 51,0 3 178,0 11-117,3 36-336,0-18-3366,10 44 957,-6-64 2409,7 13 0,-11-33 0,0-1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2:59.501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2 107 14079,'-1'-6'2280,"0"1"-919,1 5-229,0 0 21,0-6-878,0 5 10,1-5 381,10 6-453,-2 2 280,22 8-448,-18-5-34,11 5 34,-17-9-45,1-1-45,-2-4-106,0-3 11,-1-6 22,-1-16 107,-1 10-163,-3-12 219,0 23 112,0 30 50,1-2 192,2 49-355,0-36-44,2 19 0,-2-24-5215,8 39 135,-8-35 5080,6 25 0,-9-49 0,0-3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00.103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5 51 11424,'0'10'2610,"0"-2"-1663,0-8 2660,0 0-2957,11 45-168,-5-27-152,9 35 17,-7-38-39,-1-2-129,1 0-106,2-4 173,15 7-240,-9-9 184,32-3-150,-31-11-164,20-26 46,-30 9-219,2-48 303,-14 41-286,-38-33 45,15 51-230,-26-5-857,30 22 1322,-13 33 0,22-25 0,-8 25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00.810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328 56 15664,'2'-6'3692,"0"1"-2735,-2 5-274,0 0-190,0-8-151,0 4-158,0-6-32,-1 7-51,-1 0 157,-3-2-118,-1 1-6,-27-2-151,15 5 23,-31 15 22,33-4-50,-12 38-23,24-29-123,0 32 168,9-37 0,4 9 0,0-17 33,14 2 7,-8-4-7,27 17-33,-26-8-134,16 41 139,-25-32 191,-23 32-140,-3-40-168,-37 5-280,20-14-286,-14-1-1388,10 2 2066,-10 6 0,22-5 0,0 4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01.969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137 0 11782,'-39'48'9830,"6"0"-8670,28-33-1048,0 5-45,3-7-33,1-1 28,1 1-57,0-1 12,5 6-17,1-5-112,32 8-6,-16-14-363,49 1 453,-48-12-163,20-6-5,-34 1 16,-1-31 130,-5 18 22,-2-21 162,-14 7-16,5 16 96,-10-8-114,8 22-32,-1 1-1,-1 3-95,-11 2-179,2 0-6296,-43 30 2833,33-11 3670,-22 24 0,42-30 0,5-3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02.691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0 452 12399,'5'0'2806,"-2"0"-1602,-3 0 1860,0 0-2285,1-6-208,-1 1-163,1-6-111,-1 2-62,0-2 629,0-28-481,1-17 1,0-6-351,1-7-27,-1 4 0,0 7-6,0 37-409,0-5 174,1 18-2163,18 3 1077,-9 9-500,14 3-661,-13 3-1819,-2 0 4301,-1 1 0,-5-5 0,-1-2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03.167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15 32 12573,'-8'2'3999,"2"-2"-2812,6 0 4263,0 0-4985,4 0-68,3-2-94,5-2-85,4-1 40,12-2-309,38 0-397,-24 2 448,32 2 0,-60 3 0,4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1.98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1 196 17020,'62'6'1467,"-7"0"-1226,-29-3 6,2 1-79,1 0 5,3 0-77,0 0-18,4 0-72,0 0 38,4 1-4,1 0-29,2 1-11,0-2 5,1 1 7,-2-1-7,2 0-5,-2 0-5,2-2 5,1 0 319,5-1-213,5-1-27,40-1-68,-17-3 22,-9 1 1,1 0-28,13-4 10,-29 4 1,-2 0-576,18 0 687,-4 2 18,-1 0-12,-2 1-61,-1 0-6,2 0-16,-1 0 22,30-2-68,-23 2 46,21-2-46,-30 2-80,-5 0 1,0-1 74,16 1 6,-17-1 0,-1 0-6,3 1 0,23-2 5,-21 2 1,19-1-6,-27 1 0,-1 0 561,-1 0-522,1 0-39,-1 0-6,0 0 6,-1 0-33,-1 0 33,0 0 11,18-3-11,-17 1 170,12-2-159,-22 3-6,-3 0-5,-1 1 6,-2 0-6,0 0 0,-2 0 6,2 0-6,15 0 0,-9-1 0,12 0 0,-14-1 0,1-1 5,-1 0 1,2 0 5,-2-1 0,20 0-11,-14-1 0,15 0-5,-16 1 10,25-4 1,-15 2-6,19-4-28,-23 3 28,0 0 0,-2 1 5,-3 1 1,0 2 33,-1 0-39,1 1 6,22-4-6,-16 2 5,14-3 1,-21 2 5,24-1-11,-24 3 6,19-1-6,-31 4 5,1-2-5,-1 2 0,14-3 0,-11 1 0,10-1 0,-14 0 6,0 1-6,-3 1 6,2 0-6,-3 0 0,0 1 5,0 0-5,24 0 0,-15 0 0,19 0 0,-21 0 6,18 0-1,-12 0-5,15 0 6,-17 0-6,1 0-6,-2 0-27,3 0 33,-3 0 5,2-2 35,-2 1-35,1-2 34,-1 1 17,1 0-44,1-1 38,2 1 51,-1-2-101,2 1 0,1 0 33,-1 0-5,0 0 40,0 0-24,-2 1-44,-1-2 17,9 1-11,-13-1 167,17-1-145,-24 2 0,14-2-22,-16 3 0,4-1-1,-9 3 23,-1-1-28,0 0 0,-1 1 0,0-1 0,0 0 6,-1 1-1,1-1 1,-1 0 0,8-1 22,-5 0-28,4-1 0,-7 1 0,-2 1 0,-2 0 5,0 1-5,-2 0 0,-1 0 0,0 0 0,6 0 6,-5 0-6,6 0 5,-5 0 1,6 0 0,-2 0-1,2 0-5,-3 0-11,2 0 11,-2 0 0,1 0 6,-3 1-6,-1-1 5,-1 1 1,1 0-1,-1-1 7,4 1-7,-3 0-5,5-1 0,-4 1 6,5 0-12,-7-1 6,4 1 6,-6-1-6,1 0 5,-3 0-5,0 0 0,1 0 0,-2 0-5,2 0 5,2 0 0,-2 0 0,2 0-6,-5 0 6,2 0 0,-1 0 6,-1 0-6,1 0 0,-2 0 0,1 0 0,-3 0 22,2 0-16,-2 0-12,2 0 40,-1 0-5,0 0-29,1 0 0,-1 0 0,1 0 0,0 1-68,0 2 96,-2 1 68,1 2 55,-1 2-106,0 1 61,0 5-106,0 3-162,0 3-629,0 4-1421,-4 4-5064,-1 1 7276,-3-3 0,3-11 0,1-6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05.665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1 727 12953,'3'-4'3960,"0"1"-2515,-3 3 1288,0 0-2117,2-22 1,-1 12-180,2-20-140,-1 17-112,1-4 72,3-21-190,-2 11 113,8-63-77,-5 38 1,-1 0-99,5-33 18,0-3-18,-9 74-27,-1-4-23,1 4-201,-1-17 240,1 17-55,2-27 61,-2 28-275,7-14 270,-6 21-35,4-2 12,-2 7-95,8-1 56,-2 0-1384,24-1 745,-18 2-9045,25 17 9751,-31-7 0,7 9 0,-16-14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06.293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6 2 15182,'-3'9'3198,"0"-1"-2284,3-8 553,0 0-1030,11 0 72,-5 0 86,8 0-35,-6 0-62,1 0-78,3-1 123,34-4-509,-17 2-1006,26-1 1,2 1-956,-24 2-3568,38 0 5495,-68 4 0,-1-2 0,-2 2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14.89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19036,'0'2'2587,"0"2"-2116,0-1-84,0 2-40,0 3-95,0 2-140,0 2-112,0 4-50,0 1-3014,0 26 3064,0 17 0,0-16 0,0-1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15.1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21657,'7'54'751,"-2"-11"-751,-4-22-179,0-5-214,-1 2-144,2-1-309,-2 2-739,1 0 1585,-1 22 0,0-25 0,0 14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15.4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20565,'0'28'1540,"0"-3"-1282,0-16-207,0 0-51,0 1-315,0 1-189,0 2-5427,0 25 3164,0-13 2767,0 25 0,0-36 0,0 2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15.53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15121,'3'56'-5898,"-2"-8"5898,-1-28 0,0-8 0,0-4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15.75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15025,'0'6'3103,"0"-1"-2038,0-5-253,0 0-1064,0 32-745,0-18-902,0 27-487,0-25-1423,0 1 3809,0 1 0,0-8 0,0-3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15.9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20 0 16992,'0'7'1170,"0"-1"-1506,-6 33-364,4-22-678,-5 32-801,6-29 2179,-1 6 0,2-12 0,-1 2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16.1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17893,'2'34'-6811,"0"-6"6811,-2-17 0,0-5 0,0-3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16.33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 0 17092,'0'10'2672,"0"-1"-2588,0-9-84,0 0-649,-5 43-1133,3-25-800,-3 36 2582,5-32 0,0-9 0,0-1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1.99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99 13205,'5'0'2459,"-1"0"-1087,-3-1-128,0-1-303,0 0-280,0 2-286,-1 0 459,1 0-610,0 0 28,2 6-151,1 2 62,1 6-130,-1 4 34,2 2-5,-1 4 33,-2 1-66,3 2 10,-3 16-39,-1-8 0,0 13-5,-2-13 49,0 19-16,0-14 17,0 28-45,-1-28 0,0 10 6,-2-16 39,0 11-40,-1-13-5,2 6-28,1-16 39,1 6-11,0-10-39,0 8 11,0-15-39,0 2 45,0-10 16,0 0-28,0-3-22,0 0 61,4 0 29,1 0 23,5 0 15,3 0 1,4-1-6,5 0-55,3-1 77,4 0-66,4 0-18,3 1 46,5-1-51,2 2 0,28-1 0,-16 1-28,42 0 22,-37 0-61,19 0 61,-22 0-33,-1 0 39,-1 0 0,-4 0 0,-2 0-39,-4 1 39,-3-1 0,-3 1-11,0-1 5,-2 0-50,-1 0-28,-2 0-12,-2 0 29,-2 0 22,-2-1-73,7-4 85,-12 0-12,6-1 39,-16 3 6,0 0 6,-3 1 0,0 0-1,-1 0-5,1 0 6,0 0-1,1 0-5,-2-1 0,1 0 6,-5 1 22,0 1-22,-4 1-1,0-1 6,-1 1 57,1-1-63,-1 0 23,0 1 6,0-2 146,0 1-113,0-3-11,0-1-56,0-5 6,0-3-6,0-4 39,0-17-45,-4 2 6,0-16 0,-5 4 6,-5-30-6,4 12-51,-6-24-49,7 23 66,-3-25-915,4 23 949,-2-13 0,6 35 6,2 2-6,1 17-28,1 2 28,0 17-73,0 3 931,0 1-1731,0 1 626,-2 0-27,2 0 0,-2 0-213,2 1-802,0 2-940,0 6-723,0 0 2952,0 4 0,0-7 0,0-1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16.5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 0 19854,'-6'50'-2459,"0"-6"1143,7-27-796,0 6-1641,1 0 3753,-1 3 0,0-12 0,-1-4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16.7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18403,'0'83'-5074,"0"-7"1052,0-49 4022,2 1 0,-1-13 0,0-5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16.90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 1 17927,'-7'70'-9831,"2"-11"9748,7-37 1,-1-11 0,0-2-1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17.0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0 20084,'-3'84'-8621,"0"-18"8621,3-36 0,0-19 0,0-2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17.25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 1 16426,'-2'72'-3277,"0"-7"320,5-45 1542,0 2 0,1-12 0,-2-2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17.4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 0 18425,'-4'72'-5382,"4"-9"1719,3-42 3663,1 0 0,-2-8 0,-1-5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17.58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1 14824,'-3'33'0,"0"-6"0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17.80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 0 17440,'-1'53'-3120,"-1"0"0,2 34 3120,6-69 0,-1-8 0,-2-3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17.97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 0 16381,'-8'65'-1717,"3"-10"0,6-45 1,1-4-1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18.13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1 20397,'-8'50'0,"1"-11"0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00.1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99 13205,'5'0'2459,"-1"0"-1087,-3-1-128,0-1-303,0 0-280,0 2-286,-1 0 459,1 0-610,0 0 28,2 6-151,1 2 62,1 6-130,-1 4 34,2 2-5,-1 4 33,-2 1-66,3 2 10,-3 16-39,-1-8 0,0 13-5,-2-13 49,0 19-16,0-14 17,0 28-45,-1-28 0,0 10 6,-2-16 39,0 11-40,-1-13-5,2 6-28,1-16 39,1 6-11,0-10-39,0 8 11,0-15-39,0 2 45,0-10 16,0 0-28,0-3-22,0 0 61,4 0 29,1 0 23,5 0 15,3 0 1,4-1-6,5 0-55,3-1 77,4 0-66,4 0-18,3 1 46,5-1-51,2 2 0,28-1 0,-16 1-28,42 0 22,-37 0-61,19 0 61,-22 0-33,-1 0 39,-1 0 0,-4 0 0,-2 0-39,-4 1 39,-3-1 0,-3 1-11,0-1 5,-2 0-50,-1 0-28,-2 0-12,-2 0 29,-2 0 22,-2-1-73,7-4 85,-12 0-12,6-1 39,-16 3 6,0 0 6,-3 1 0,0 0-1,-1 0-5,1 0 6,0 0-1,1 0-5,-2-1 0,1 0 6,-5 1 22,0 1-22,-4 1-1,0-1 6,-1 1 57,1-1-63,-1 0 23,0 1 6,0-2 146,0 1-113,0-3-11,0-1-56,0-5 6,0-3-6,0-4 39,0-17-45,-4 2 6,0-16 0,-5 4 6,-5-30-6,4 12-51,-6-24-49,7 23 66,-3-25-915,4 23 949,-2-13 0,6 35 6,2 2-6,1 17-28,1 2 28,0 17-73,0 3 931,0 1-1731,0 1 626,-2 0-27,2 0 0,-2 0-213,2 1-802,0 2-940,0 6-723,0 0 2952,0 4 0,0-7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1.99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22 139 15535,'-7'-10'2593,"2"0"-1769,2 10-152,2-1-100,-1 1-113,2 0-129,-2 0-123,2 0-50,-1 2-39,1 4-34,0 2-12,0 6-27,0 2 22,0 3-22,0 3 39,0 2-22,0 2-23,1 3 17,0 2-22,1 2-6,0 3-23,1 3 46,0 1-11,-1 0-40,2 0 5,-1-2-5,2-2 0,-1-3 0,1-3 0,1-2-5,0-3 5,0-2-34,1 7 34,-2-10 0,2 14 0,-4-17-11,2 11 0,-2-14-35,1 4 7,-2-9-45,1 0 73,0-3-40,-1-1 12,0-2 5,0 0-38,0-1 32,1 0 52,1-1 32,-1 1-44,1 0 68,-1 3-24,1-1-16,0 4-28,-2-3 0,2 0 45,-1-1-45,1-1 28,-2 1-45,6 2 17,-4-1-106,4 0 44,-2-3 62,-1 0 68,2-2 4,-1 1 29,1-1-10,1 0-13,3 0 56,0 0-5,3 0-45,4 0 23,2 0-46,5 0-5,17 0-17,-6 0-33,30 0-6,-24 0 0,13 0 0,-16 0 0,19 0-6,-11 0 6,35-2 0,-32 0 0,18-2 0,-23 0-28,-1 1-22,-3 0-101,-2 0 28,-4 2 67,-1 0 5,-4 1-117,-2 0 44,-3 0 40,-1 0 17,5 0 67,-7-1 0,1 1-22,-8-2 50,2-1-28,-5 1-34,7-4 28,-9 4 6,4-2 0,-4 2-5,0 1 5,0-2 0,-1 1 0,1-2 5,-2 2 35,0-2 4,-1 1-38,0 0 28,-2-1 61,0 0 34,0-1 62,-1-11-163,-1 4-28,0-12 28,-3 6 11,0-16-11,0 4-22,0-12 44,0 7 28,0-2-27,0-2-18,0-2-27,0-4 11,0 1-17,0-3 0,0 0 5,0 0 23,0 2-28,0 0 0,0 5-28,-1 1 23,-4 5-1,-2 1 6,-2 5 6,-1 3 22,2 4-23,0 3 12,2 5 17,-1 0-34,4 6 0,0 1-6,1 4-78,1 1 23,0 1-18,-1 0 12,1 0-11,-1 0 10,2 0-32,-1 0-12,0 0-259,0-2 304,-1 1 39,0-3-84,-1 2-258,0 0-856,-1 1-3148,-2 1 4374,-3 1 0,4-1 0,0 1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18.3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13793,'4'71'-1692,"-1"-12"1,-1-45 0,-1-5-1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18.5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61 1 19490,'-12'86'-1991,"-1"1"1,2-9 0,1-13 1990,3-26 0,2-19 0,3-6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37.5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0 10326,'0'5'-184,"0"0"-858,-1-4 1042,0 0 0,-1 0 0,2-1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38.1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0 22699,'2'8'107,"-1"1"-303,-1 7-365,0 2-598,0 3-2247,-2 6-1909,-1 0 5315,-1 4 0,2-15 0,0-4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38.3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1 15760,'0'63'1583,"0"0"0,0-5 0,0-12-3409,0-31-4016,0 15-1265,0-7 7107,-3 11 0,3-21 0,-3-4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38.5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19 0 16129,'0'9'3719,"0"-3"-2733,0-6-17,0 0-1501,-7 45-991,6-27-1043,-6 36-823,6-33-3427,1 2 6816,-2 4 0,2-13 0,-1-3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38.7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1 16068,'-6'53'0,"-1"0"0,-3 33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38.9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1 14729,'0'7'2862,"0"-1"-2257,0-6-241,0 0-224,-3 28 230,2-15-258,-1 22-112,2-21-1462,1 8 1462,30 38 0,-22-33 0,22 22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39.1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 1 11340,'-8'58'0,"-1"0"0,-5 35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39.25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16560,'4'69'-1098,"1"-9"0,-2-49 0,0-2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1.9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10 13911,'-1'-3'2638,"0"0"-1344,1 3-196,-1-1-459,1 0-163,-1 0-219,1 3 29,0 7-29,0 5-72,0 11-23,3 4-5,1 6-106,3 1-1,1 2-11,-1-1 0,0 0 6,3 7-45,-4-14 0,2 3 0,-5-20-229,1-4 117,-2-5 56,0-3-56,-1-1 112,0-1-56,2-4 56,0-5-34,3-7 34,1-6 11,2-6-5,3-2-6,2-2 33,2 1-27,0 2-28,7-6 22,-7 13 11,7-5-11,-13 20-62,0 2 51,-6 5-247,-1 1 202,0 1 140,4 10 45,-3 1-6,3 13-44,-2-2-18,-1 4-27,0 2 5,0 2-39,-1 1-45,1-2-89,-1-3-1389,4 0-1082,-2-13 2605,4-1 0,-5-13 0,-1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39.4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13161,'0'0'0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39.6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17154,'0'67'-5394,"3"-12"5394,1-38 0,0-9 0,-1-2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39.8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19339,'1'84'0,"0"-17"0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39.98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13 0 16387,'-1'63'431,"-1"-8"-1019,-2-37-415,1-1-996,1 1-3759,1-2 5758,1-1 0,0-6 0,0-4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40.1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16398,'6'60'0,"-2"-13"0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40.2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17479,'4'71'-9831,"0"-11"9783,-1-40 1,-2-9 0,0-4-1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40.3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10472,'0'0'0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40.6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0 13637,'-4'66'-1294,"3"-11"1294,3-39-1014,1 2-2700,-1-3 3714,-1 0 0,0-7 0,-1-3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40.77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 0 14264,'-1'34'-1946,"-1"-9"1,5-20-1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40.93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 0 19020,'-2'51'0,"0"0"0,0 30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1.9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0 12668,'-2'10'2766,"0"-2"-1259,2-8 1725,0 0-3114,4 0-12,2 0-5,6 0 11,3 0-73,3 0-28,0 0-11,1 0-33,0 0-354,-2-1-693,-3 1-1480,-1-2-1316,-5 2 3876,-1-2 0,-4 2 0,-2-1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41.1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25 0 19496,'0'12'-135,"0"-3"-150,0-9-786,0 0-609,-11 36-1031,8-17-4839,-8 27 7550,12-29 0,0-7 0,-1-4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41.3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20028,'2'51'0,"0"0"0,1 31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41.45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16129,'2'73'-7601,"-1"-10"7601,1-42 0,-1-9 0,-1-4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3:41.6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20078,'0'60'-47,"1"1"1,-2-1 0,3 8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4:00.183"/>
    </inkml:context>
    <inkml:brush xml:id="br0">
      <inkml:brushProperty name="width" value="0.04286" units="cm"/>
      <inkml:brushProperty name="height" value="0.04286" units="cm"/>
      <inkml:brushProperty name="color" value="#5B2D90"/>
    </inkml:brush>
  </inkml:definitions>
  <inkml:trace contextRef="#ctx0" brushRef="#br0">9 1 20420,'0'3'935,"0"2"-706,0 0-78,0 3-11,0 1-28,0 2-50,0 2 208,0 15-18,-1 23-252,1-12-656,-1 36 84,1-54-9259,-2 36 9764,0-40 0,0 10 0,1-22 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4:01.008"/>
    </inkml:context>
    <inkml:brush xml:id="br0">
      <inkml:brushProperty name="width" value="0.04286" units="cm"/>
      <inkml:brushProperty name="height" value="0.04286" units="cm"/>
      <inkml:brushProperty name="color" value="#5B2D90"/>
    </inkml:brush>
  </inkml:definitions>
  <inkml:trace contextRef="#ctx0" brushRef="#br0">0 172 20386,'18'-36'1013,"-2"5"-699,-6 21-34,1-1-16,0 0 5,2 0-101,0 0 89,1-1 79,6-2-173,-5 4 128,27 0-330,-24 7 16,17 1 119,-12 17-40,-7-4 89,27 43-139,-26-26 5,14 54-11,-24-55-28,-15 38 84,-3-49-17,-13 11 6,4-18 5,-3-1 62,-2-2 17,-14-3-84,9-1-163,-23-6-453,32 3-2213,-5-2-806,24 3 3590,11 0 0,-6 0 0,6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4:01.519"/>
    </inkml:context>
    <inkml:brush xml:id="br0">
      <inkml:brushProperty name="width" value="0.04286" units="cm"/>
      <inkml:brushProperty name="height" value="0.04286" units="cm"/>
      <inkml:brushProperty name="color" value="#5B2D90"/>
    </inkml:brush>
  </inkml:definitions>
  <inkml:trace contextRef="#ctx0" brushRef="#br0">15 8 15788,'0'-2'3332,"0"0"-2178,0 2-449,0-2-413,0 2-46,0-2 410,0 18-404,0-3 6,0 16-90,0-7-23,0 16-145,-1-10 0,0 10-224,-1-15-5142,-1 18 1893,0-20 3473,0 10 0,2-26 0,0-2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4:02.014"/>
    </inkml:context>
    <inkml:brush xml:id="br0">
      <inkml:brushProperty name="width" value="0.04286" units="cm"/>
      <inkml:brushProperty name="height" value="0.04286" units="cm"/>
      <inkml:brushProperty name="color" value="#5B2D90"/>
    </inkml:brush>
  </inkml:definitions>
  <inkml:trace contextRef="#ctx0" brushRef="#br0">3 55 15978,'-1'-12'6352,"0"3"-5999,12 24-135,-3-4-22,10 14-50,-5-9 5,0-1-22,12 3-129,-9-10 207,22-2-207,-21-15 33,23-30-33,-27 16 0,8-29-50,-19 41-107,-1-3 191,-1 22 83,0 17 85,0 11-79,-3 31-117,3-20-264,-3 19-330,3-40 588,11 13 0,-8-27 0,8 4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4:02.651"/>
    </inkml:context>
    <inkml:brush xml:id="br0">
      <inkml:brushProperty name="width" value="0.04286" units="cm"/>
      <inkml:brushProperty name="height" value="0.04286" units="cm"/>
      <inkml:brushProperty name="color" value="#5B2D90"/>
    </inkml:brush>
  </inkml:definitions>
  <inkml:trace contextRef="#ctx0" brushRef="#br0">67 84 17725,'0'23'2751,"0"-4"-2242,1-10-201,0 0-50,1-1-34,1 1-84,1-1 11,1 0-44,1 0 229,12 7-286,19-2-50,-7 0 0,28-14 96,-41-6 268,21-36-331,-32 22 18,4-33-46,-13 33 247,-33-25-218,11 29-885,-64 1 279,53 26-9259,-38 34 9414,57-18 0,-3 9 0,18-27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4:03.484"/>
    </inkml:context>
    <inkml:brush xml:id="br0">
      <inkml:brushProperty name="width" value="0.04286" units="cm"/>
      <inkml:brushProperty name="height" value="0.04286" units="cm"/>
      <inkml:brushProperty name="color" value="#5B2D90"/>
    </inkml:brush>
  </inkml:definitions>
  <inkml:trace contextRef="#ctx0" brushRef="#br0">237 45 12332,'1'-5'3719,"0"1"-2095,-1 4 62,0 0-571,2-15-259,-1 11-223,2-11-106,-5 15-68,-2-1 135,-4 1-196,-24 3-359,11 2 73,-17 5-67,19 2 134,-18 16-174,16-10-100,-11 30 95,24-32-291,32 18 241,-7-29-522,54 2 421,-44-4-28,30 5 173,-36 0-94,4 6-96,-12-3 151,1 13 78,-8-10 124,1 16-62,-14-15 381,-21 19-369,4-17 50,-42 17-566,34-24-342,-18 3-353,26-10 1104,-12 8 0,21-8 0,-8 8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1.99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19932,'0'31'1176,"0"0"-1103,0-3-73,2 3-56,1 1-476,3 0-913,3 3-2521,1-4 3966,1-1 0,-4-14 0,-4-7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4:04.551"/>
    </inkml:context>
    <inkml:brush xml:id="br0">
      <inkml:brushProperty name="width" value="0.04286" units="cm"/>
      <inkml:brushProperty name="height" value="0.04286" units="cm"/>
      <inkml:brushProperty name="color" value="#5B2D90"/>
    </inkml:brush>
  </inkml:definitions>
  <inkml:trace contextRef="#ctx0" brushRef="#br0">33 14 12191,'5'1'2213,"-1"0"-1144,-4-1 2914,0 0-3680,-3 26-74,2-14 23,-2 21-50,2-20 319,0 8 61,4 35-504,2-25-72,11 31-12,-3-49-397,29 4 403,-22-13 219,30-14-135,-33 0 106,14-31-179,-23 16-72,-16-70 61,-3 58 224,-18-36-84,10 60-1568,-31 17-555,23 5 1983,-33 34 0,46-26 0,-6 13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4:05.341"/>
    </inkml:context>
    <inkml:brush xml:id="br0">
      <inkml:brushProperty name="width" value="0.04286" units="cm"/>
      <inkml:brushProperty name="height" value="0.04286" units="cm"/>
      <inkml:brushProperty name="color" value="#5B2D90"/>
    </inkml:brush>
  </inkml:definitions>
  <inkml:trace contextRef="#ctx0" brushRef="#br0">40 447 11878,'0'2'4027,"0"0"-2061,0-2-1479,0-4-117,0 1 95,0-4 140,0-2 448,-1-8 728,-10-59-1669,5 32 165,-1-17 1,-1 2-217,6 23-55,-2-21-6,4 41 50,6 0-55,0 7 5,5 0-140,-3 6-639,13-4 302,-8 1-2956,19-3 560,-21 6 2873,4 9 0,-13-4 0,-1 6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4:05.882"/>
    </inkml:context>
    <inkml:brush xml:id="br0">
      <inkml:brushProperty name="width" value="0.04286" units="cm"/>
      <inkml:brushProperty name="height" value="0.04286" units="cm"/>
      <inkml:brushProperty name="color" value="#5B2D90"/>
    </inkml:brush>
  </inkml:definitions>
  <inkml:trace contextRef="#ctx0" brushRef="#br0">0 75 22419,'15'-14'941,"0"1"-801,2 8-78,2-1-62,1-2-28,2 1-347,1 0-611,0 0-599,-1 3-8246,6 1 9215,-11 3 0,0 0 0,-12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4:06.416"/>
    </inkml:context>
    <inkml:brush xml:id="br0">
      <inkml:brushProperty name="width" value="0.04286" units="cm"/>
      <inkml:brushProperty name="height" value="0.04286" units="cm"/>
      <inkml:brushProperty name="color" value="#5B2D90"/>
    </inkml:brush>
  </inkml:definitions>
  <inkml:trace contextRef="#ctx0" brushRef="#br0">52 453 12965,'4'6'3584,"-1"-1"-2637,-3-5 1517,0 0-1786,0-24-113,0 9-184,-1-21-123,-1 11-118,-3-2-79,-2-5-55,-3-5 22,0-4-17,-3-18 628,6-13-639,3 23-89,26 4 117,-5 44-1076,45 5 174,-35-1-4615,34 6-1927,-39-4 7416,6 3 0,-19-5 0,-4-1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4:06.784"/>
    </inkml:context>
    <inkml:brush xml:id="br0">
      <inkml:brushProperty name="width" value="0.04286" units="cm"/>
      <inkml:brushProperty name="height" value="0.04286" units="cm"/>
      <inkml:brushProperty name="color" value="#5B2D90"/>
    </inkml:brush>
  </inkml:definitions>
  <inkml:trace contextRef="#ctx0" brushRef="#br0">13 25 14286,'-7'0'4801,"1"0"-3900,6 0 432,0 0-829,4 0 18,3 0-136,5-2-50,4 0-45,3-1-61,39-4-544,-24 4 314,64-3 0,-74 5 0,23 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4:10.453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25 0 14471,'2'1'1557,"0"0"437,-2-1-1142,0 3-118,0-1-102,0 4-161,0-2 525,0 17-839,-2-6-28,0 14-62,-7 17-117,4-16-1087,-3 48 521,6-49 616,1 41 0,1-56 0,0 14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4:11.050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0 71 15726,'4'-1'2268,"-2"0"-783,-2 1 861,0 0-1864,15 17-106,-8-6-74,12 14-44,-13-7-51,2 1-112,0 2 67,0 1 12,24 42-208,-18-38-128,25 28 117,-30-50 370,16-22-319,-16 2-230,9-63 151,-14 37-6,-1-34-122,-3 40-561,0-9 39,0 22 723,0 8 0,0 17 0,0 9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4:14.610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1 0 15866,'0'10'3422,"0"-3"-2134,0-7-291,0 7-335,0-3-203,0 7 392,0 2-560,0-1-44,0 5-107,0-1-56,3 2-51,-1 3-27,2 3 50,-1 64-56,-1-41-552,-2 21 1,-2-2-485,2-28 1036,1 18 0,1-49 0,3-7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4:15.249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1 25 20504,'0'-4'834,"0"1"-10,0 3 1449,0 0-2009,18 12-80,-9-3-32,15 11-80,-13-7-32,-1-1-35,0-1-5,2-2-5,-1-4-46,2-2 29,-1-2-253,16-29 270,-15 13 10,9-36-83,-20 37 151,-1 10 28,-2 18 39,0 16-28,-1-4 146,1 40-236,0-28-185,8 52-111,-3-61-8004,15 35-1553,-13-46 9642,6 10 0,-12-25 0,0-3 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4:15.781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84 32 15900,'1'6'2716,"0"-1"-1444,-1-5-91,0 0-559,1 43-6,2-24-33,0 35-51,3-34-140,-1 1 95,7 5-302,24 1-185,-12-8-39,47-30 61,-52-5-22,20-33-28,-37 22-134,-9-24 16,0 19-442,-42-26 342,25 38-3199,-63 12-532,53 26 3977,-31 24 0,48-26 0,1 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1.99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16 14141,'0'-9'2240,"0"2"-952,0 7 539,0 0-1419,0 23-105,0-8-102,0 22-27,0-10-68,1 5-16,2 3-45,0 1-12,1-1-27,0-4 27,0-4-27,-1-6 0,0-6-124,0-3-106,0-7-78,-1-1 302,0-4 50,-1-7-50,0 0-73,-1-7-184,0-1 178,0-1 74,1-5-57,1 0 62,1-3 11,4-1 68,-1 0-68,4 0 67,-1 2 51,1 1-17,-1 6 0,1 3-112,-4 5-45,1 4-27,-3 3 122,4 4 124,-2 6-29,4 6-39,-3 6-5,2 19-95,-4-7-169,4 26-167,-6-23-2543,6 20-466,-5-27 3339,3 3 0,-4-22 0,-1-5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4:16.537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235 0 21315,'-13'0'1401,"1"0"-1110,8 0-111,0 0-68,-2 0 95,-1 0 39,-1 2-44,-2 0-29,-8 7-33,-7 4-134,-1 2 212,-16 23-218,26-21-464,-6 23 464,27-30 22,38 7-22,-15-13-857,57 17 633,-55-10 146,20 14 78,-39-8 246,-5 20 23,-9-12 420,-28 23-689,9-34-56,-20 4-151,19-17-891,-23 3 397,18 2-8954,-24 18 9655,38-10 0,-3 6 0,16-15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4:17.316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51 13 10338,'2'-3'3696,"0"0"-2071,-2 3 5023,0 0-6300,-1 4 55,1 1-56,-2 6-89,2 2-1,-2 2-55,2 2-57,-1 0 141,1 18-163,8-5-16,33 16-107,-13-25-40,24-3-72,-28-22-5,16-22 50,-18 6 33,7-19 34,-23 13-235,-14-21-28,-5 19-197,-26-12 74,8 31-6767,-62 42 533,58-12 5772,-34 29 0,63-38 0,2-3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4:18.080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8 1 16521,'-4'6'4022,"0"-1"-2824,4-5-60,0 5-293,0 0-352,0 5 291,0 7-363,7 19-360,-1-5 23,19 43-84,-14-44-353,17 28 269,-21-46 84,6-5 61,-9-17-117,17-65 90,-9 38-9,5-12 0,2 3-30,-5 24-6,10-5 89,-15 23 259,19 33-270,-17-8-11,13 40-28,-21-28-28,1 10 0,-4-17-123,4 8-1166,2-5-7012,12 2 8301,-3-13 0,1-8 0,-10-7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4:48.70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48 4 6943,'7'-2'2683,"-2"0"-1417,-5 2 3831,0 0-5108,-1 0 11,0 0 90,-1 0 22,1 0-45,1 0-465,-4 2 387,1-1-499,-9 5 314,7-3-627,-4 4 459,6-5 134,2 2 12,0-1-622,-2 3 1321,2-2 1373,-5 4-1350,4-7 303,-1 3-807,3-3-17,0-1 17,0 1 6,0 1 167,-1 0 1625,0 2-1462,1-3-50,0 1-219,0-1 897,0 6-852,0-3 89,0 5-94,0-6 228,0 2-139,0-2 275,0 13-438,0-8 74,0 14-46,1-15 135,2 17-151,1-13 101,2 23-113,-3-21 35,0 10 28,-1-15 273,-1 7-313,1-7 135,1 18-141,0-17 191,2 18-168,-3-18 156,4 20-150,-5-18 38,5 18-83,-3-19 61,3 11-50,-2-12 134,6 19-168,-5-17 23,4 12-6,-6-15 61,1 7-38,-3-4 66,6 22-83,-4-18 5,9 23-33,-8-28 139,6 20-100,-8-18 56,2 14-67,-2-15 27,-1 9-55,1-11 78,3 16-62,-2-14 12,4 20-12,-5-20 68,5 22-68,-4-21 57,2 19-63,-2-20 12,1 14-28,-1-15 56,3 17-33,-4-15-1,2 9 1,-3-11 10,1-1-33,-1 0 73,1 2-39,0-2 56,1 10-68,0-9-5,0 10-17,-1-12 73,4 12-68,-3-10 12,6 16 6,-6-17 5,4 14 0,-5-14 78,5 16-84,-5-15-16,4 11 22,-4-15 6,4 8-34,-3-5 33,6 18-33,-4-17 0,3 8 23,-4-15-12,1 9-11,-2-5 33,7 16-27,-6-12 5,6 16-5,-6-17 5,6 18-5,-8-19-6,4 10 0,-5-12 0,2 4 0,-2-4 0,4 19-6,-3-13 6,6 28 0,-4-26 0,10 25 0,-7-27 0,13 20 0,-13-22 28,4 9-28,-7-14 0,0 5 0,-1-6 0,4 7 0,-4-6-11,7 13 11,-6-10 17,12 21-17,-10-18-34,8 13 34,-8-16 0,7 12 0,-6-11 11,10 19-11,-12-20-5,8 12-1,-8-11 6,3 2 6,1 2-6,0-1 0,0 0 0,-2-4 0,-3-3 11,3 4-11,-3-3 17,11 20-17,-7-14 0,6 11 0,-6-11 0,4 5 5,-3-7 40,10 19-45,-10-18-6,6 11 6,-8-12 12,9 10-7,-10-8 12,14 14-23,-14-18 6,6 6 0,-8-7 6,11 12 0,-10-10-1,12 18 1,-12-19 16,9 15-22,-8-14 6,6 9-6,-9-13 5,2 4-5,-3-6 6,3 5-6,-2-5 0,6 11 73,-2-8-73,3 5 0,-1-5 39,8 9-11,-7-7-22,11 12-1,-14-13 6,6 8 1,-9-10-1,3 6-6,-4-8-5,1 4 6,-1-5 44,7 9-10,-3-5 4,18 22-44,-17-19 0,11 12-11,-15-18 39,5 5-22,-5-6 16,4 4-22,-6-3 17,7 3-17,-6-3 6,8 5 78,-6-4-84,4 4 0,-2-4 5,0 2-5,0-1 11,3 3-5,-3-2 22,15 14-28,-13-11 6,12 10-1,-14-14 29,14 12-57,-12-11 18,13 9 16,-14-12 17,16 11-28,-13-8 34,21 15-29,-22-16-5,11 10 0,-15-12 17,12 8-17,-10-6 11,16 8-5,-14-8-6,7 2 0,-9-3-11,9 2 11,-6-1 39,18 6-34,-18-6 7,21 11-7,-22-12 6,13 8-5,-16-11-6,8 9 0,-9-6-6,5 3 6,-5-3 23,8 4-23,-7-3 11,9 5-5,-11-8-1,10 9-5,-7-8-28,15 12 6,-13-12 16,9 5 6,-11-7-5,10 1 27,-8-3 0,12 5-22,-14-4 0,10 2 0,-13-1 12,7 1-12,-9-2 5,6 2-5,-5-2 0,12 2 6,-10-1-1,13 0-5,-14-1 0,3 1-28,-5-2 12,4 1 27,-1-1-6,10 1 1,-7-1 0,5 2-1,-8-2-10,6 2 5,-6 0 5,8 0-5,-9-1 0,3 0 0,-5 0 11,2-1-11,-3 2-11,5-1 6,-4 1-7,6 0 12,-4-1-11,6 0 6,-7 0 5,4 0 0,-6-1 0,3 2-6,-3-2-33,9 1 11,-8-1 33,12 1-5,-10-1 0,18 3 0,-13-3 0,8 2-5,-9-2 5,5 0 0,-6 0-6,10 1 6,-13 0 6,4 0-12,-7-1 1,6 0 5,-4 0-34,8 2 28,-8-2 1,3 2-1,-4-2-5,8 3 5,-5-3 6,8 4 0,-9-4-5,4 1 5,-4-1-79,10 0 79,-8 0 12,9 0-7,-8 0 6,11 0-5,-10 0 0,13 0-6,-14 0 0,3 0 0,-8 0 0,3 0 0,-3 1 11,5 0-11,-5 0 0,10 0 0,-7-1 0,9 2 5,-10-1 1,4 0-6,-5 0 22,12 0-22,-7 0 6,16 2 0,-16 0-6,4 0 5,-9-2-5,1 0 6,-1-1-1,5 1-5,-4-1 68,8 1-40,-4-1-23,21 0-5,-16 0 6,23 0-6,-27 0 0,6 0 5,-13 0 7,6 0-12,-4 0-12,17 0 12,-15 0-5,15 0 5,-16 0 0,7 0 0,-9 0 0,4 0 0,-4 0-6,2 0 6,-2 0 0,3 0-5,-4 0-18,10 0 23,-9 0-22,9 0 22,-8 0-17,10 0 17,-9 0 0,10 0 0,-11 0-45,13-1 23,-12 0-1,8 0 18,-11 0-6,6 1 5,-4 0-11,12-2 0,-10 0 6,8-1 11,-10 2-5,3 0 5,-3 1-34,5 0 34,-4 0-22,7 0 22,-7 0 0,3 0 0,-3-1-6,2 1 6,0-1 0,5 0 0,-4 1 0,7-3 0,-8 3-6,7-2 6,-11 1 0,4 0 0,-3 0-5,6-1 5,-2 1 0,20-4 0,-16 4 28,17-3-28,-22 3 5,9-3-10,-11 3-1,8-1 6,-9 2 0,3-1 0,-4 1 6,9-2-6,-5 1 0,17-1 0,-13 2 5,20 0-5,-20 0 12,23 0-18,-24-1 0,17 1 6,-17 0 0,16 0 0,-16 0 6,15-1-6,-16 1-6,13-1 6,-14 1-11,12 0 11,-13 0 6,3 0-1,-5 0-5,11 0 0,-8 0 0,21 4-5,-22-2 10,13 4-5,-18-5 0,2 2-5,-5-3-18,3 1 29,-2 0 0,4 1-6,-4-1 11,5 2-11,-5-1 5,7 1 1,-5-1 0,5 1-6,-5-2 0,6 2 0,-3-2 22,3 2 28,-2-2-44,6 0 0,-4 1-6,6-1 5,-6-1-5,11 1 6,-10-1-1,15 0-5,-17 0-5,14 0 5,-12 0-17,19 0 17,-19 0 0,13 0 0,-16 1-6,8 0 6,-8 0-5,13 2-18,-10-2 23,8 2 0,-8-2-5,3 2-18,-3-2-27,11 2 50,-14-2-6,13 1 1,-14 0-18,22-1 23,-14-1 0,15 1 0,-17 0 0,10 2 0,-11-2 0,5 3 0,-9-2 0,2 0 0,-4-1 6,8 0-6,-7-1 11,23 4-11,-16-3 0,31 4 0,-28-4 6,21 0-6,-23-1 5,18 3-5,-19-2 6,18 3-6,-17-3 0,19 0 0,-16-1 0,33 1 0,-30 0 0,22 0 0,-28 1 0,14-2 0,-15 0-6,15 4 1,-20-3 5,11 5 0,-11-5 0,16 1 5,-14-1 1,8 0-6,-11 1 6,8-1-6,-7 0 0,19 0 0,-18-1-6,10 0 6,-14 0-11,3 0 11,-6 0-45,4 0-5,-6 0-118,1 0 67,-1 1-420,-4 2 28,-2-1-5102,-16-1 5595,-4-1 0,6 0 0,3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6:11.0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0 13603,'-3'0'1366,"1"0"5748,2 0-7035,0 2 61,0 4 106,0 13-117,0 1 0,0 9-28,0-5 55,0 2 298,2 23-348,0-18 191,3 47-274,-2-45 35,4 32 1,1 3-14,-2-20 11,3 20 0,1-2-6,-6-33 6,5 20 0,-7-34 90,3 26-140,-4-17 5,7 49-6,-7-47 23,3 45-22,-3-49 89,0 52-89,-1-51-1,0 26 23,0-36-28,0-1 23,0-1 16,0 23-39,0-17 112,0 45-112,-1-43 56,-1 42-50,1-44-1,-1 38 40,2-36 84,-2 19-84,1-21-34,-2 17-6,2-15 7,-3 34-12,3-35 184,-4 54-177,3-49 82,0 68-89,2-67 0,0 29 6,0-42 55,0 24-38,0-18-18,0 54-3369,0-43 3364,-2 24 6,-1-31 0,0 20-6,1-22 5,1 33 12,1-37 17,-3 49-34,3-44 3414,-6 55-3420,6-58 6,-3 21 6,2-21 28,1-4-34,-2 8 5,0 19 1,-1-17 11,0 42-17,2-44 61,-2 47-61,1-48 45,-2 30-45,2-36 0,1 6 0,0-10 11,0 29-11,1-22 11,-3 43-5,2-42 16,-3 53-27,2-46 5,0 54 0,2-56 0,0 19 0,0-28 17,0 23-12,0-19-5,0 32 0,0-37 0,0 26 0,0-26 6,0 25-1,0-24-5,0 19 6,0-20-6,0 31 0,0-28-11,3 32 11,-1-35 5,2 16 1,-2-20-6,2 24 0,-2-18 0,3 28-6,-3-31 12,0 17 11,-1-22-6,2 24-5,-2-20-6,1 17 0,-2-20 39,1 14-39,-1-14 0,1 13 0,-1-18 0,1 7 0,-1-8-1205,1 3-816,1-11 2021,14-48 0,-11 34 0,10-35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6:21.9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154 1 10276,'-8'5'1926,"1"-1"-1197,3-1 178,2-2-112,-4 3-44,5-4-168,-1 2-225,2-2-83,-2 2 1214,-2 4-990,1-1 1053,-11 15-1323,8-10 124,-22 36-348,17-27 35,-19 39-40,22-41-56,-4 13-219,9-23-2772,2-2 902,0-2 2145,2-7 0,-1 2 0,1-3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6:22.4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11771,'6'0'3557,"-2"0"-2173,-4 0 2396,0 0-3623,2 0 17,1 0 167,2 0-16,1 0 201,9 6 573,29 26-959,-16-9 33,30 25 1,1 2-180,-21-18-22,7 6 0,-1-2-1125,-19-17-86,-10-6-2754,-3 4 3993,-9-6 0,-3-4 0,0-1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6:28.2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30 15233,'-3'3'3271,"2"-2"2632,1-1-5819,1 0 28,4 0-16,2 0 27,3 0-34,3 0 18,2 0 61,11 0-101,-3 0 23,52-4-62,-40 1-28,32-3-79,-27-2-16,-20 4-1540,11-3 386,-26 6 1249,-12 1 0,4 0 0,-8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6:29.3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58 20347,'3'24'1069,"2"1"-811,4-3-17,1 3-57,2 3-71,-1 1 55,8 14-84,2 0-78,1-1-129,14-1 55,-22-27 410,22-7-269,-26-20-6,16-83-185,-16 46-367,3-22 1,-1 2 69,-5 35-55,7-22-325,-14 52-1138,0 3-1377,0 2 3310,0 0 0,0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6:29.8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13217,'7'0'2722,"-2"0"-1843,-5 0 1922,0 0-2258,0 10-151,0-3-84,0 12-34,0-5 12,0 4-85,0 0 51,0 20-7090,1-10-2303,1-5 9141,1-18 0,-1-13 0,-2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1.99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28 14449,'5'0'2509,"-1"0"-1697,-4 0 757,0 0-1088,12 0-100,-3 0-62,12 0-100,-4 0-102,3 0-50,2 0-61,2 0 56,2-1-62,1 0-303,-1-2-598,0 0-1581,-3-1 2482,1-3 0,-12 4 0,0-2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6:30.34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27 20420,'24'-14'1343,"-2"3"-1023,-12 10-56,3 1-1,1 2-34,0 5-44,2 2-34,-1 5-72,1 0-34,-1 1 16,12 14-61,-11-10 11,16 27 29,-24-30 133,5 12-16,-13-20 56,-4 2-124,-3-1 147,-18 9-136,6-9-111,-33 14-263,30-16-1619,-21 5 240,29-11 1653,-5-2 0,13 1 0,0-1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6:31.2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92 101 19686,'0'6'1338,"0"2"-1075,0 2-50,1 1-56,0 3 0,1 0-12,0 2-61,0-1-44,0 13-40,-1-11-325,0 11 207,-1-20 1,1 1 335,-1-45-162,1 15 6,-1-32-57,1 23 6,16-30 51,-7 31 415,29-18-348,-22 42 22,11 1 6,-14 4 397,23 15-481,-17-5-73,35 34 0,-38-23 0,12 17 5,-21-20 74,-1 18-46,-3-16-21,0 13 44,-4-22 296,-29 10-262,11-9 11,-57 11-180,36-17-285,-26 2-263,26-5-151,3 1-231,4 0-2021,4 2-3731,7 0 6761,4 3 0,9-5 0,2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6:32.8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0 12130,'0'6'2778,"0"-2"-1534,0-4 1052,0 0-1400,-2 0-252,1 1-156,-2-1 223,3 1-443,0-1 920,12 0-902,-2 0-12,11 0-66,-2 0 16,2 0-45,4 0 11,37 0-167,-25 0-365,57 0-106,-65 0-5971,24-2-375,-44 2 6794,1-2 0,-10 2 0,0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6:34.2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21 13866,'6'10'2521,"-2"-1"-1300,-4-9 2335,0 0-3125,8 29-16,-4-15-67,8 25-51,-5-22 134,5 9 45,17 22-415,-11-18-61,23 16 12,-29-39-7,8 1-10,-12-11-113,21-62-134,-15 29-617,4-21 1,-3 1-184,-8 23-4326,4-14 1418,-7 42 3960,0 3 0,-2 2 0,-1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6:34.6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18638,'1'6'1474,"-1"0"-1138,1 2-51,-1 2 34,0 2 45,0 3 275,0 18-701,0 0-252,1-1-7376,3-9 5136,-2-26 2554,2-11 0,-4 4 0,0-3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6:35.0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0 23282,'86'13'5,"-16"0"1,-67 0 0,-1 0-1,-1 0-5,-1-1-95,-8 7 89,0-4 29,-16 9-23,8-13-90,-36 4 90,34-13-1849,-21-2-351,35-2 2200,3 0 0,1 2 0,2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6:36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48 0 14689,'-3'7'2963,"0"-1"-1915,3-6 1450,0 0-2129,-3 17-72,2-6-78,-4 15-51,2-9-33,-1 3-62,2-2-23,0 9-106,1 5-17,1-9-476,1-3 549,-1-17 162,3-19-156,-2 4 123,7-42-84,-3 31 28,5-20-34,-3 29 314,12-3-314,-8 10-39,7-2 34,-9 9 33,4 1-39,-1 2 11,2 2-17,-4 4-10,3 5 27,-3-2-11,3 17 33,-8-13 287,-2 24-287,-7-25 18,-9 17-57,0-21 325,-42 8-347,29-12-162,-27 2-286,36-9 448,4-5 0,6 4 0,3-4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6:36.5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202 12 15014,'7'-7'2622,"-2"2"-1126,-5 5 195,0 0-1232,-5 27-78,1-12-12,-6 23-66,1-16 17,-1 3-7,-3 2 158,-30 54-709,21-33 0,0 1-390,-21 41 628,13-11 0,29-69 0,0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6:37.2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62 21254,'2'-25'1563,"3"3"-1182,3 18-40,2-1-83,3 2-90,0 1-56,2 1-22,-2 1-34,1 0-34,-3 4-16,0 1 122,8 47-105,-11-24 77,-12 22 1,-6 2-50,-8-16-113,-20 15 1,-3-3 27,11-17 12,-26 22-12,45-41-95,3-2-11,5-5 437,14-1-135,1-4-341,62-1-795,-35 0-657,46 1-4126,-45 0 5757,7 2 0,-24 0 0,-4-1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6:14.33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3 360 13978,'-2'2'8693,"3"0"-8435,9-2-23,5 0 17,2 0 370,42 0-544,-17 0 25,18-2 1,3-1-104,-2 0 14,23-6 0,2-2-8,-17 2-1,24-6 1,0 1 17,-26 4-18,13-3 1,-1 1-6,-18 2 5,15-2 1,-1 0-6,-14 4 5,17 1 1,0 1-6,-22 5 0,2 0 0,-1 0 6,-10 1 8,24 0 0,3 0-59,-8 0 17,9 0 0,-3 0 22,-22 1 1,49-1-29,-48 1 34,20-1 0,0 0 0,-17 0 3,7 0 0,-3 1 2,-19-1-5,57 4 0,-51-2 8,23 3 1,0 2-9,-21-3 3,8 2 0,-1 0-3,-14-1 39,12 1 0,1 0-39,-3 1 17,11 1 0,0-2-17,-14 0 5,22 2 1,-33-3-6,47 8 0,-37-4 50,21 2 1,-1 0-51,-21-4 5,9 0 1,0 0 0,-20-5-1,61 0-5,-59 0 6,39-2-6,-51 1-28,38-1 22,-30 0 12,58-3-6,-56 1 39,47-6-39,-50 5 6,56-8-1,-49 5 18,43-5-12,-47 7 28,52 0-39,-44 3 31,17 0 0,0 1-31,-15 0 39,11 0 0,0 0-39,-10 0 6,24-1-1,-32 1-5,0-2 6,-1 2 67,30-2-68,-25 1 1,51-3 33,-53 2 23,54-5-23,-56 4 112,63-2-134,-64 3 22,40-2-11,-44 1 68,53-1-91,-47 3 1,33-1 22,-43 2-6,38-2-16,-28 1 33,19 0 0,0-1-39,-17 1 6,36 1-6,-47 0 34,57 0-34,-44 0 25,16-1 0,-1 1-25,-25-1 6,46-2-1,-46 1 12,17-1 0,2 0-17,-5-1 17,37-1-17,-49 3 0,-3 1 0,-2 1 5,50-5-5,-39 3 3,15-2 0,0-1 2,-21 2 7,50-5-7,-53 5 6,67-5-5,-60 6-3,13-1 0,-1 0 2,-13 2-2,21-3 0,2-1 2,-13 1-5,44-5 34,-58 5-12,46-8-22,-34 5 17,26-3 0,1 0-17,-23 3 3,6-1 0,-3 1 30,-18 3 118,48-6-151,-46 6 28,51-6-28,-57 8 28,44-3-28,-38 2 78,26 0 1,2 0-51,-12 0-14,2 1 0,-4 1-8,-15 1 78,11 0-56,-13 0 50,48 0-78,-45 1 6,42 0-6,-57 0 28,38 1-28,-36-1 56,55 3-23,-48-2 85,36 1-112,-39-2 5,48 0-11,-42-1 28,37 0-28,-48 0 5,34-5-5,-31 2-123,28-7 118,-38 7-23,6-2-12,-10 4-105,19-3 106,-13 3-645,33-6 286,-35 5-235,13-3-1595,-20 0-2013,-2-2 4241,-3-2 0,-1 4 0,-2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1.99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12 18576,'0'-6'1250,"0"0"-740,0 6 458,0 0-705,0 50-151,0-19-112,0 43-117,0-29-566,0 0-812,0 10-3519,0-6 5014,0 1 0,0-25 0,0-7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6:15.38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0 19770,'7'3'1646,"-2"0"-402,-5-3-297,10 0-298,-3 0-178,9 0-51,-5 2-73,3 1-89,2 4 308,22 9-454,-1 1-79,8 4-27,0 0-6,-18-11-118,18 9 96,-21-11-85,27 12 57,-31-12-12,13 5 62,-21-8-145,8 2 106,-8 0-129,17 8 84,-18-7-180,12 13 264,-17-14 12,7 10-7,-9-13 6,2 3-11,-5-5 73,-1 0-28,0-2 28,-1 2-62,1-2-5,-1 1-6,0-1 28,1 0-23,-3 0 62,-4 3-39,1 0 34,-30 25-34,17-12 45,-42 36-73,31-28-300,-15 5 0,-2-1-434,4-7 734,-20 5 0,3-2 0,29-14 0,-29 9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6:38.4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27 27 16247,'0'-6'1529,"0"1"224,0 5 302,0 0-1281,-1-7-141,1 5-303,-1-4-134,1 6 319,0 9-50,-3 14-286,1 4 48,-4 23 0,-1 2-188,3-3-45,2 16 1,3-4-46,8-27-559,46 21 11,-20-47-4317,25-14 1,1-6 4813,-16 1 0,29-17 0,-65 23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6:38.83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13 23685,'34'-1'1473,"1"0"-1120,-5 1-123,4-1-107,5-1-67,2 0-56,2-1-22,-1 1-281,-2 1-9528,12 1 9703,-28 4 1,5-3 0,-29 3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6:52.996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0 271 9134,'4'-4'3198,"-1"0"-2543,-3 4 930,0 0-1188,0-1 18,0-1 17,0 1-68,1-1 319,0-1 291,5-11-873,-3 5 67,13-22-95,-8 17 330,17-17-263,-14 20 85,16-11-147,-13 13-11,36-24-67,-25 17 482,46-22-364,-50 28 173,24-5-246,-36 15-185,22 2 140,-20 1 168,17 13-129,-20-5 56,7 21-61,-10-16 5,6 21-34,-6-22 7,10 21-7,-8-24 29,8 15-29,-12-20-117,3 8 101,-6-10-34,0 3 12,0-4-331,0-1 319,0-1-22,0 0-163,0-2 230,1 0 11,1 0 51,0 0 39,7-6-62,-4 1-11,17-23-17,-11 12 101,30-43 6,-25 38 72,39-39-145,-38 46-39,18-13-1,-23 22-5,1 0-11,-3 3 5,1 0-33,8 2 90,-9 0-1,17 8-50,-17-4-28,19 20 34,-19-14 10,8 9-10,-12-12 33,6 6-39,-5-6 17,9 15-17,-12-15 28,6 9-22,-9-12 5,2 6 0,-3-6-5,1 3 5,-1-2-11,0 6 0,0-5-11,1 6 5,0-10-56,0 3 62,0-4-16,-1 3 16,0-3 0,0 1-3277,0-2 0,0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05.292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1 151 10265,'0'4'2392,"0"0"-1508,0-4 1048,0 0-1287,2 0-51,1 0 22,2-1 50,0-2 45,0-1-178,3-3-141,-1-2 106,7-7 281,18-13-723,-10 11-40,43-4-16,-46 20 532,35 28-392,-41-3-112,6 14-22,-12-15 39,8 3-17,-8-11-23,9 7-61,-10-16 292,21-13-192,-11-2 29,43-37-45,-29 17-28,14-13-28,-25 23-117,-2 9 94,-9 5-262,14 3 313,-15 7 44,7 4 46,-9 3 184,8 20-212,-5-12 40,26 33-102,-18-35 117,56 8-78,-43-29-67,19-18 0,0-7-96,-20-1 68,26-30 6,-41 40-191,1-4 152,-8 13 89,2 14 84,-6 8 162,1 34-196,2-23 181,29 34-231,-15-40 0,37 12 56,-25-27-40,16-14 1,2-4-17,-3 0-166,10-14 1,-4-2 165,-27 13 91,14-13-91,-36 29-231,-1 6 326,-2 3 225,0 23-314,0-12 39,1 15-45,1-19-73,8 3 34,0-6 151,28 0-39,-18-10-45,47-33-62,-44 14-84,32-34 85,-41 38-203,6-5 90,-16 18 1,2 1 145,-4 5 117,9 14 1,-4-5-23,10 19-89,-9-17 67,14 24-106,-13-23-248,19 15 51,-16-25 241,25-5-5,-16-9 123,49-37-118,-42 23-5,25-22 38,-39 37-44,2 2-72,-6 4-74,3 0 129,-5 2 325,9 25-246,-8-11-17,10 33-40,-12-29-50,12 16-167,-11-26 172,35-6 40,-21-12 62,33-18-51,-29 11 12,36-23-23,-33 22-51,45-18 23,-51 29 118,21-5-17,-35 15 263,12 30-336,-12-16-314,13 22 90,-13-32 56,11 0 174,-9-6 229,15-2-190,-11-3-12,28-15-33,-23 9 112,31-7 11,-36 20 136,24 16-254,-27-9 68,8 9-28,-13-16-95,1 1 50,-3-2 100,1 0-100,-5-2-22,0 1 78,-1 0 538,0 0 5,0 1-140,0 1-313,0-1 240,0 3-313,0-3 302,0 4-308,0-5 0,0 1-72,0-1-79,0 0 84,0 0 5,0 1 1,0-1 22,0 1-28,0-2-560,0 1 560,-3-1 0,0 0 34,-3 0 5,2 0 118,2 0-85,0 0-49,2 0 1193,-1 0-1216,0 0 0,0 0 0,-1 0 5,1 0-341,0 0 319,0 0-5,1 0-12,-2 1 18,2 0 16,-2 1 0,1-1-12,-1 1 12,0-1 0,1 1 0,0-2 101,0 1-123,1 0 22,0 0-6,0 2 6,0 0 0,0 2 0,-1 6 0,1-4-22,-1 9 16,1-10-27,0 9 33,0-9 22,0 4-16,0-6-6,0 8 0,0-6-17,0 11 11,0-12 1,0 8 10,0-8-5,0 4 0,0-5 6,0 3-6,0-5-6,-1 5 6,0-4-5,-1 11 5,1-8 0,0 7-23,0-8 34,1 9-11,-1-5 0,1 18 0,0-16 0,0 9 0,0-12 6,-1 13-6,1-12-28,-1 21 28,1-20 0,0 8-6,0-8-22,2 6 23,-1-4-6,7 14 11,-5-15-73,7 15 73,-7-17-34,7 16-11,-6-15-5,3 13 50,-4-13-34,1 15 34,-3-13-5,4 32 5,-4-27-62,3 20-45,-3-28-33,0-1 0,0-7-330,0 0 470,1-1 106,-2 4-39,0 2 23,0 15-90,0-9 17,0 9-17,0-14 56,0 8-23,0-5-66,3 11-34,0-13-1137,9 3 1271,-8-8 1137,6 11-1087,-10-6 35,1 23-152,0-17 11,4 19-11,-3-19-79,7 21 79,-5-20-5,4 14-34,-2-18-79,7 11-16,-7-13 89,9 19 67,-10-17 1,2 11 10,-7-9 146,0 27-151,0-19-28,0 35-28,0-40-11,0 18 34,0-20-158,5 27 102,-2-20-124,9 32 123,-7-36 23,6 24 39,-6-25 11,6 34-5,-7-28-6,3 19 5,-5-25-10,1 6-12,-1-10-39,3 9 56,-4-13 34,6 15-34,-6-15 0,3 15 0,-3-14 44,0 7-38,1-6-6,0 0 0,0-3 11,1 9-5,-2-8 39,4 22-45,-4-17-12,9 29 12,-6-27-5,4 15 5,-4-21 0,1 8 0,0-5 0,0 6 5,-2-6-5,8 22-5,-5-16-62,8 26 89,-10-33-16,4 12-1,-6-16 1,3 8-6,-2-9 11,0 7-11,-1-8 6,2 7-6,-3-7 0,4 10 0,-5-11 0,3 5 0,-3-7 0,1 0 0,-1 5 5,0-3 23,0 10-28,0-9 6,0 10-6,0-9 0,0 14 0,0-12-11,0 15 11,0-15-45,7 25 50,-5-20-27,6 17-12,-7-23 6,1 2 6,-2-4-6,4 11 22,-2-9-16,5 14 0,-4-15-23,2 10 45,-2-11 0,1 11-6,-2-10 6,1 7 0,-1-7 6,3 10-1,-3-8-44,5 19 11,-4-18 23,5 16 5,-6-18 39,5 17-39,-5-16 5,1 12-5,-2-13 6,3 9-6,-2-9 6,2 11-1,-3-12 1,2 6-6,-3-6 11,5 16-17,-5-13-16,5 13 16,-5-17-5,2 7 11,-1-7 0,1 12 0,0-10-123,0 6-6,-1-10-728,1 1 857,0-4 387,-1 5-337,0-2-11,-1 6-39,0-4 12,2 2-40,-2-2-392,4 0 442,-3-4 56,1 0-78,-1-1 112,-1 2-5,0 1 50,0 2-135,0-1 68,0 3-62,0-3-23,0 2 1,0-2 5,0 2 11,1-1-16,-1 1-6,2 0 0,-2-1 0,4 6 0,-2-4-17,5 15 17,-4-12 23,4 11-23,-4-13-28,8 20 28,-6-15 5,10 19-10,-10-22-74,3 4 18,-4-9 72,3 5 11,-5-6-16,6 9-6,-5-9-135,4 4 74,-4-5-242,6-1 169,-5-1-17,6-7 151,-4-2-269,16-39 146,-12 20-23,17-36 113,-18 43-1,9-11 34,-11 22 28,2 0 56,-6 7 62,2 2-79,-1 0-28,1 1-11,-1 1-45,7 13 17,-4-6-5,13 18 5,-12-16-28,13 19 61,-16-16-33,10 22-56,-11-24-140,7 8 207,-7-17 17,4-1-28,-3-1-72,8 0-52,-3-1-117,20-16 241,-13 4-123,32-32 50,-30 24-246,28-30 313,-35 35-56,8-9-27,-15 19 50,9-1 72,-6 2 12,18-3 17,-17 5 279,13 2-302,-17 4 197,13 18-168,-12-10-12,8 17 11,-10-16-62,0 3 46,-1-3-253,1 8 78,-1-12-565,5 7 684,-4-15-247,8-4 207,-6-3-291,24-31 330,-14 15-10,16-22 10,-16 24-5,9-8 5,-8 10 213,15-4-201,-20 14 498,8 13-342,-16 6 158,5 38-225,-7-23 102,6 33-69,-3-34 96,9 24-224,-5-25-218,17 19 95,-14-31 66,8 3-38,-8-14-241,11-12 330,-8 1-128,16-23-40,-17 8-990,32-64 1242,-29 53 34,20-35-39,-31 58 128,1 2-5,-4 5 342,1 0-370,-2 9 561,4 29-589,-4-9 319,8 50-381,-6-45 17,6 25-95,-5-37-28,7 5-22,-4-13-605,27-5 571,-16-10 0,49-35 78,-40 16-65,10-9 1,0 0 31,-13 12-39,24-19 78,-38 35 61,5-1 35,-14 8 56,0 0 27,0 1 286,2 14-365,-1-5 236,6 46-313,-5-34-107,13 34-28,-9-44-515,18 0 537,-14-18-50,16-18 84,-14 2-191,35-57 252,-29 44-5,25-38 0,-35 57 34,8-2 72,-13 13 707,11 4-611,-11 7-12,8 13-151,-6-3 107,13 22-118,-8-17 22,22 30-72,-22-32-387,23 12 308,-24-27-576,37-52 576,-28 21 90,8-15 0,0 0 16,-10 15 1,10-11-6,-16 25 168,0 3-17,-5 5 588,0 18-604,-4-1 520,8 44-532,-4-30 303,16 52-494,-13-55-44,13 20 107,-13-37-258,23-1 72,-16-5 118,31-22 45,-29 5 23,13-17-102,-16 11-262,23-33 369,-19 28 319,18-21-185,-31 42 477,5 18-494,-9 1 438,13 52-527,-9-37-23,6 29-5,-6-41-44,3 4 38,-1-7-89,18 9 11,-13-15-297,31-16 79,-26-5 27,28-39 247,-32 29 107,13-27-74,-23 40-94,0-7 10,-4 18 740,0 6-448,0 3 212,5 23-397,-4-14-89,14 23 78,-9-27-174,20 18 39,-16-23-44,10 7-113,-13-14-161,11-12 329,-6 0-447,30-51 481,-24 28 53,9-11 1,0 1 52,-12 21 298,13-14-40,-25 35 28,0 5-22,-1 3 140,2 23-381,-1-10 78,14 29-190,-12-32 62,16 10-40,-14-23-167,29-8 167,-18-4-621,42-35 386,-35 14 157,38-37 252,-38 41 1058,17-10-1080,-32 32-34,0 6-39,-8 7 17,2 12-40,1-5 359,15 46-381,-11-38-190,18 35 190,-20-49-348,19 3 348,-15-18-207,34-33 201,-25 14-5,26-30 56,-34 38 0,8-11-68,-13 17 18,8-4 100,-8 10 505,7 12-539,-11 1 18,3 11-23,-2-6 263,9 19-269,-4-12-50,7 11-11,-8-17-269,4-2 196,-4-7-263,32-18 229,-20-1 62,38-29 95,-42 26 17,10-9 107,-25 24 285,0 4-336,-2 4 56,7 28-168,-2-12-723,21 59-1999,-14-47 2722,11 36 0,-19-54 0,0 1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19.93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17 21646,'1'1'505,"1"1"-365,-1-1-12,2 1 12,1-1-5,1 1 27,0 0-11,0-1 146,4 1 269,15 1-443,-6-2 129,27 2-168,-25-3 140,40 0-185,-33 0-11,40 0 6,-41 0 100,35 0-111,-37 0 72,47 0-90,-44 0 29,30-1 5,-37 1 28,26-1-61,-24 1 28,44-1 16,-41 0 51,34-1-73,-38 1 39,30 0-67,-32 1 11,27 0-5,-26 0 45,36 0-23,-32 0-17,35 0-11,-40 0 0,30 0 0,-27 0 0,36 4 0,-35-2 73,40 5-73,-39-6 33,27 2-33,-29-3 56,29 1-56,-30-1 40,25 2-35,-32-2 23,34 1-22,-24-1 72,41 1-55,-42 1-18,21 1 1,-25-2 16,38 3-22,-31-3 56,52 1-56,-52-1 11,19-1 12,-26 0 72,35 0-95,-26 0 45,45 0-45,-49 0 28,43 0 22,-37 0-50,48-3 45,-46 2 0,20-4-28,-23 2-12,-2 0-5,0 2 67,8-1-44,-7 2 16,42-3-39,-38 3 6,39-3-6,-50 2 22,31-3-22,-31 2 6,35-3-1,-38 5-5,19-3 0,-23 2 45,24-4-45,-20 2 0,24-1-6,-24 3 29,20 0-23,-20 0 56,26 1-51,-28-1 51,19-2-50,-23 2 0,16-3-6,-16 4 0,23-2 22,-21 2-22,13 0 0,-15 0 6,-1 0-6,1 0 0,2 0 5,1 0-5,-1 0-5,16 0 5,-17 0 5,22 0 1,-25 0-1,12 0-5,-13 0 6,10 0-6,-9 0 0,15 0 0,-14 0 6,16 0-6,-16 0 11,17 0-11,-20 0 11,12 0-11,-15 0 0,3 0 0,-6 0 56,1 0-56,-1 0-28,1 0 28,-1 0 6,5 0-6,-4 0 0,3 0 0,-4 0 0,0 0 0,0 0 0,2 0 5,-1 0-10,4 0 5,-5 0 0,2 0 0,-3 0-17,0 0 17,0 0 33,3 0-33,-1 0 0,0 0 12,-2 0 200,-1 0-217,1 0 5,0 0 0,3 0 0,2 0 0,-1 0 0,1 0 22,-3 0 51,-1 0-67,-1 0-12,0 0 6,-1 0 0,2 0 6,-2 0 234,1 0-200,-3 2 16,0-2 16,-2 2-4,0-1-1,2-1 22,-1 1-72,2 0 73,0 0-90,1 1 11,-1 3 6,0-2 33,-3 7-27,2-6-23,-2 3 0,3-5 44,0 2-27,1-4-17,0 2-5,0-1-23,0-1 28,1 2-51,0-2 1,4 3 44,-2-1-89,9 4 95,-8-3-45,9 4 45,-9-5-73,3 3 73,-7-5-50,1 1 28,-1 0-23,0 1 45,0-1 0,0 1 5,0-2-33,0 1 12,0 0-18,0-1 34,0 2 22,0-2-22,0 1 6,0 0-6,0 0 0,-1 1 6,0 0-6,0 1 22,-2 1-22,3-2-6,-2 1 6,1-2 23,1 1-18,-1-2 7,1 2-12,0-1 0,0 0 0,0 0-17,-1-1 17,1 1-6,-1 0 6,1 1 0,0 5 0,0-2-5,-2 11 10,2-9 12,-2 13-17,2-13 6,0 7-1,0-10 23,-1 10-22,0-7 5,-2 19-11,1-17 6,0 12-6,1-15 5,-1 8-5,1-6-11,-2 17 11,2-13 11,-1 17-11,2-18-5,-1 18-18,1-17 23,-1 15 0,1-16 0,0 14 0,0-13 6,1 20-6,-1-21 11,2 13-11,-1-15 11,2 13-39,-1-10 28,1 13 6,-1-15-1,1 3 1,-1-3 0,3 11-6,-3-10 5,3 10-5,-4-13-33,4 12 33,-3-9 0,3 11 0,-3-15 5,2 12 1,-3-10-12,2 14-11,-1-14 40,4 20-23,-4-18-28,5 26 45,-5-25-17,1 13-6,-2-14 0,1 22 6,-2-16-5,4 22 5,-4-29 0,4 14 0,-4-13 22,6 35-33,-3-26 11,2 23 22,-2-27-44,2 25 22,-2-19 45,5 54-45,-6-48 0,0 26 0,-2-32 0,1-1 0,0-2 17,0 0-34,0 1 17,6 35 17,-5-27-17,7 26 0,-7-35 33,4 28-33,-3-20 11,5 57-11,-5-52 0,5 37 0,-6-43 23,7 48-46,-6-44-16,7 47 67,-8-56-22,6 19-6,-5-19 28,4 28-51,-4-25 29,6 32-6,-6-37-28,8 36 34,-7-34-6,6 28 11,-6-30-6,0 4-5,-2-8 0,-1-4 6,0 1 0,0 6-1,2-5-5,-2 3 34,0-3-29,1 22-5,0-15 0,3 27-28,-3-34 34,0 7-6,0-12 6,0 5-6,0-5-6,3 17 23,-2-14-12,0 9-5,-1-10-156,1 9 144,-2-10-55,3 5 50,-3-13 45,0 1-22,0-2-6,-1 4 22,0-2-44,1 4 28,-1-3 16,1 6-39,-1-5 23,2 7 16,-1-6-22,0 5-17,-1-5-128,2 4 106,-1-5 44,1 1-5,-1-4-140,0-1 135,-1 1-12,1-1-22,1 0 11,-1 0 28,2 0 56,7 0-56,-3 0 22,17 0-22,-14 0 6,8 0-1,-9 0 40,22 0-45,-15 0 28,35-1-6,-28 0-22,10 0 0,-14 0-22,-1 0 22,-7 1 17,19-1-17,-16 0-6,33-3-11,-28 3 12,24-2 5,-32 3-6,8 0 6,-12 0 0,2 0 0,5 0 0,-4 0 0,14 0 6,-12 0 22,10 0-28,-12 0-6,17 3 1,-17-1 33,19 2-28,-22-3 0,15 3-6,-13-3 23,23 4-40,-15-4 23,15 1 0,-18-2 0,13 6 6,-14-3 33,31 5-39,-24-6-28,17 1 28,-16-3 39,21 0 1,-19 0-1,38 0-22,-41 0-6,33 0-11,-36 0 0,13 0 0,-18 1-17,12 0 34,-8 1-12,8-1-5,-11 0 0,2-1 0,1 1 12,20 0-29,-16-1 17,28 1 0,-33-1-17,18 0 17,-22 0-95,25 0 89,-21 0 1,16 0-18,-18 0-16,18-3 33,-14 1 12,44-7-6,-38 6-28,48-7 28,-46 8 6,39-3-29,-43 3 29,19-2-6,-24 2 0,3-1 5,-5 2-44,21-4 39,-17 4-56,38-6 56,-39 5-28,20-1 6,-25 2 22,3 1-6,-5 0 6,6 0 0,-7 0 11,20 0-11,-11 0-5,39-1 22,-32 1-34,24-1 17,-34 0-6,14 0 1,-15-1-175,36 1 141,-30-1-11,26 2 50,-30-1-6,26 0 23,-23-1-34,25 1 17,-24-1 34,29 0-57,-22 0 51,54 0-22,-52 1 5,40 0-11,-50 1 0,20 0 0,-23 0 6,25 0-6,-25 0 0,14-1-6,-18 1-16,-1-2-1,1 1 7,11-1 21,-10 1-33,15 0 28,-15 0 17,5 1-17,-3-1 0,9 0-50,-5 0-1,36-3 51,-31 4 11,51-3-27,-51 3 44,53-1-28,-51 1-28,25-2 22,-32 1-11,8-1 17,-8 0-5,25 0 5,-24 1 16,37-3-38,-35 1 16,41-3 6,-39 3 12,38-6-12,-40 5 0,26-5 33,-31 5-33,34-6 6,-30 6 5,29-3-5,-31 4 5,19-1-6,-25 2 1,13 0-6,-18 0 6,5 2 22,-3-1 61,20-1-89,-11 1 28,22-3-11,-28 4-17,6-2 0,-15 2 50,5-1-33,-6 1 17,3-1-6,-4 1-28,-2 0-4150,1 0-1250,-5 0 5400,-3 0 0,1 0 0,0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28.063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1 0 22010,'35'0'1065,"0"0"-931,-8 0 6,2 0-6,3 0-38,1 0-40,2 0-12,-1 0-329,19 0-3462,-12 0 744,-2 0 3003,-27 0 0,-13 0 0,-3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29.723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0 3 15434,'4'-1'2319,"-2"0"-901,-2 1 609,0 0-1714,0 2 158,0 3-11,0 7-79,0 4-90,1 5-11,2 30-179,10 28-107,-3-11-89,3-2-101,-6-50 5,-2-11 158,0-9 5,8-26 28,-5 4 84,21-55-73,-18 52-11,15-23 73,-16 53 28,-1 6-57,2 7 152,4 26-145,-5-14 10,10 32-363,-13-36 302,14 16 0,-17-29 0,8 2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30.295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17 17 20453,'0'37'1322,"0"-6"-946,3-18-35,1-1-44,5 0-56,1-1-23,2-1-67,2 0-67,2-4 12,1-1 122,24-3-184,-15-3-6,16-4 67,-5-22-101,-21 11-1125,2-42 969,-29 36-1710,-55-15-1471,21 44 3343,-51 18 0,66-5 0,-4 5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30.762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1 0 18487,'10'2'2078,"-1"0"-1395,-9-2 477,0 0-639,4 12 39,-1-3-118,3 12-145,-2-3-78,-2 2-57,6 50-509,-4-34 347,16 59 0,-15-75 0,9 14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1.99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1 515 12724,'6'0'1450,"-2"0"-811,-4 0 1943,0 0-1933,2 0-72,-1 0 572,1 0-679,-1-1-117,-1 0-95,1-1-85,-1 0-66,1-1-51,1-3-12,1-1 1,2-3-11,-1-2-34,0-2 45,0-2-40,2-1 29,-3-2-34,1 1 11,-1-4-5,-2 1-46,0-11 29,0 7-22,-1-6 27,1 10 6,-1 3 0,0 2-6,0-1 1,0 5 5,0-1 0,0 8 0,0-2-6,0 4-27,0-3 27,0 3-5,0-3 11,0 1 0,0 0 11,0 2-5,0 0 33,0 2 28,0 0-61,0 0-12,0 1 6,0-2-34,0 1 29,0-2 5,0 0-6,0-2 6,0 0 0,0 0 45,0-2-39,-1 3-6,1 0 5,-1 3 79,1 1 39,-1 0-78,5 0-34,0 0-22,7 0 17,0 0 39,8 2-1,-3-1-44,8 1 28,-8 0-16,14-2 44,-9 1-56,10-1 0,-13 0 0,2 0 0,-2 0 0,0 0-23,-1 0 23,0 0 0,-1 0 51,8 0-51,-7 0 0,12 0-6,-13 0 12,4 0-6,-6 0 22,3 0-16,-3 0-12,9 0 6,-10 0 0,4 0 6,-7 0-6,1 0 0,-1 0-6,0 0 0,-1 0 1,1 0-34,-2 0 39,6-1 5,-3 0-5,5 0 0,-2 0 0,1 1 0,2-1-5,2 1-40,1-2 45,1 1 0,0 0 5,0 0-5,-2 1 0,-2 0 6,-2 0 0,2 0 38,-5 0-44,0 0-5,-4 0 5,-1 0-6,0 0 12,5 0-6,-3-1-34,5 1 34,-3-1 0,-1 0 11,2 1-5,8-1-12,-3-1 1,9 0 5,-7-1-6,1 0 6,0-1-5,-2 2 5,0 0-6,4 1 6,-4 1-6,8 0 6,-10 0 6,10 0-12,-12 0 6,4 0 0,-7 0 0,-1 0 6,-1 0-6,3 0 0,-3 0 11,6 0-11,-5 0-11,8-1 5,-6 0 12,10-2-6,-7 2 11,4-2-5,-5 3 5,8-1-5,-4 0-6,11 0 5,-12-1 1,6 1 5,-8 1-11,2-1 6,-2 0-6,6-1 0,-5 1 0,1 0 0,-5 1 5,-2 0 18,-1 0-23,1 0 0,-3 0 0,0-1 0,-2 1 5,1-1-5,0 0 6,3 1-6,-1-2 67,5 2-33,-5-1-34,3 1-6,-3 0 6,2 0 0,-1 0 17,1 0-17,0-1 0,-1 1 0,1-1 5,0 1-5,-2 0 6,0-1 0,0 1-6,-2-1 5,0 1 1,0 0-1,0 0-5,-2 0 34,1 0-34,-3-1 34,3 0-46,-2 0 12,0 0-5,-2 1 5,0 0 0,-1 0-11,2 0 11,-2 0 980,1 0-974,0-1 0,0 1-1,2-1 1,1 0-6,-1 1 5,1-1-5,-1 1 6,0-1-6,-1 1 6,0-1-6,-1 1 11,0 0-6,-1 0-33,1-1 6,-1 1 22,2 0 6,-2-1-1,2 0 1,0 1-1,0 0 18,-1 0-12,0 0 11,0 0 505,-1 0-527,1 0 33,-1 1 12,0 2 17,0 0 5,0 1-28,0 0-5,0 1-1,-1 0-10,1 0-18,-1 1 1,0 0 22,0 8-28,-1-6 34,0 7-23,0-7-11,1 0 45,0 1-23,-1 1 12,2-1-34,-2 0 5,2 0 1,-1-1-6,1 0 11,0 1-11,0-1 6,0-1-1,0 1-5,-1 1 6,1 0-1,-1 1 1,0 0-6,0 1 0,-1 0 0,2 0 22,-1 0-22,1-2 0,-1 1-39,1-1 39,-1-2 0,1 0 0,0-4 0,0 1 6,0-2-6,0 2 5,0-1 1,0 1-6,0 0 0,0 2 6,0-1-12,0 6 6,0-4-6,0 3 1,0-4-23,0-2-45,0 0 6,0-1-6,0-1-22,0 1-129,0-2-168,0 1-353,-1-1-185,1 1-806,-3 1-2471,1 0 4207,-3 1 0,3-2 0,0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32.083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220 1 11234,'-2'1'3170,"0"0"-717,2-1-1602,-2 0-39,2 0-88,-3 0-114,2 0-173,-2 0-12,-1 0-83,-1 0-45,0 0-29,-1 0 232,-3 0-388,2 0 95,-11 0-202,8 0 51,-28 2-28,19 2 118,-29 11-146,34-8-45,-7 5-50,21-10-354,0-1 449,0 0 6,12 4-6,-4-3 11,36 5-11,-23-4-34,40 10 34,-41-5 63,20 16-58,-30-11 40,4 24-45,-10-20 67,-7 27-55,-6-28-7,-6 12 62,-5-14-44,0-1 5,-3-1 22,-31 1-240,27-8-1726,-23-5 185,42-9-1686,0-5 3417,8 2 0,0 5 0,0 3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33.593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28 13 17568,'0'-5'2129,"0"1"-1227,0 2-270,0 2-363,0-2 17,2 6-118,2 3 421,22 63-589,-12-37-196,13 14 0,3-4-18,-6-28 12,22 8 23,-23-22-202,15-16 331,-18 4 84,10-43 16,-25 31 426,-4-25-398,-3 39 51,-2 23-45,3 3-11,1 22 12,0-10 10,0 3-45,0 15-50,0-9 0,0 10 56,1 18-145,0-32-164,-7 28 102,-4-43-84,-8 3-85,-5-7-318,-54 14 733,36-15 409,-48 7-252,67-24 151,-1-12-285,20-1 34,3-8-1,7 4-409,30-11 0,10-1-576,3-1 834,12-4 0,-4 4 0,-27 19 0,2-1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34.427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280 1 22218,'-69'-1'246,"11"5"-162,38 12 6,1 0-12,3 2-27,0 0-46,5 0 29,2 1-29,2 0 35,3-2-40,2 6 50,18 3-50,-2-8-28,61-2 34,-42-13-34,41 4 33,-61-3 6,3 5 17,-15-5 303,-9 9-242,-2-3 483,-36 18-444,16-16-72,-21 8-39,28-14-1904,-18 0 83,18-3 1804,-16-1 0,30-2 0,-1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34.863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1 1 17624,'10'0'3103,"-1"0"-2083,-9 0 375,0 0-830,4 7-117,-1 1-156,4 8-85,-3-1 179,3 19-307,1 11-147,-2-5 68,8 14 0,-10-41 0,5 8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35.363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33 5 17434,'-9'-2'1103,"2"0"343,7 2 1326,0 0-2318,-8 41-101,6-22-112,-5 32-40,7-33 46,0 2-1,36 4-201,-16-9 78,64-17-123,-54-11 45,25-16-17,-40 6-616,-17-20-62,-9 24 650,-77 25 0,57 2 0,-44 29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35.954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308 0 20727,'9'0'684,"-2"0"-1,-7 0-83,0 0-292,2 44 45,1-15-29,5 39-44,1-22 118,3 4-6,11 29-319,-5-16-87,3 8 0,-2 1 8,-5-11-789,-17 6 0,-12-8 386,-17-35 218,-46-12 1,-6-13 190,17-15 291,-7-14 1,11-6-242,44 5-50,1-20 0,25 29-3381,3 1 3381,8-1 0,4 0-235,38-18-555,-25 18 790,14-2 0,-2 3 0,-24 11 0,22-6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36.955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1 6 18627,'0'-3'437,"0"0"543,0 3 1115,0 0-1803,9 38-85,-4-17 84,8 30-78,-6-26-96,0 0-77,2 1-35,0 0-1439,17 16 1299,-14-23 40,19-8 157,-23-25 111,6-39-139,-9 27 5,2-23-11,-2 33 214,0 0-125,-3 12 600,13 28-594,-6-9-111,30 38-52,-19-38-626,41 8-3158,-32-29 3359,21-5-44,-22-5-1496,10-23 1882,-20 18 1489,5-18-1125,-22 31 1120,-5 15 2289,2 2-3376,-3 15 342,4 1-380,1-3-29,3 8-56,3-9-73,5 1-78,2-4 0,3-3 62,35-4-56,-21-10 134,47-34-140,-54 6-446,-7-24 1,-10-2 400,-16 19-2229,-49-31-90,16 73-2996,-24 9 5360,29 8 0,19-11 0,7-4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37.673"/>
    </inkml:context>
    <inkml:brush xml:id="br0">
      <inkml:brushProperty name="width" value="0.04286" units="cm"/>
      <inkml:brushProperty name="height" value="0.04286" units="cm"/>
      <inkml:brushProperty name="color" value="#66CC00"/>
    </inkml:brush>
  </inkml:definitions>
  <inkml:trace contextRef="#ctx0" brushRef="#br0">0 645 16017,'27'0'3288,"-4"-1"-2437,-11-3-196,1-1-61,-1-3-107,2 1 197,5-9 839,17-38-1287,-15 18-180,-3-21 0,-5-3-124,-9 12 12,0-41 0,-4 44 12,-7-19 44,2 19 44,-6-10 102,4 30 140,-5 8-253,5 9 141,-18 33-113,14-6 119,-16 41-102,18-25 3,2 14 0,1 2-52,3-1 18,2 14 1,3-2 3,6-14 105,20 16 1,7-2-140,-5-23-42,14 4 0,0-7-37,-16-26-140,27 0 11,-27-9-1746,45-8 452,-38-2 1485,29-10 0,-50 10 0,0-1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42.75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45 14079,'5'1'3316,"-1"0"-1815,-4-1-437,0 0-459,29 0-84,-14-1 190,33-2 359,-4 2-958,-9-2-22,40-2-118,-40 2-6100,63-13 415,-67 11 5713,24-5 0,-52 10 0,-3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43.36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0 14 17378,'3'-7'3047,"0"1"-1989,-3 6 114,0 0-976,2-1-28,-1 1 145,3 0-5,0 6-56,0 5-45,1 6 297,2 36-403,0 36-95,-1-14-580,-1-8 0,1-5-429,0-25 1003,15 24 0,-15-54 0,6-3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1.99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11 680 10298,'-2'7'1412,"0"-1"-829,2-6-124,-2 0-73,2 0 1289,-2 0-1345,1 0 2913,1 0-2969,-1-2-82,1-1 20,0-3-55,0-4-95,0 0-57,0-3 74,0-1-29,1-2 51,2-2 39,1-1 0,2-2-22,-1-2 16,0-2-95,0 0-33,0-2-6,-1-2-6,1 0 1,-1-3-35,0 1 40,0 0 0,-1 3 6,-1 3 0,0 2 38,0 6-44,0-3 73,0 9 67,0-3-106,-1 9-23,-1 0-11,0 3 0,1 0 11,-1-1-5,1 1 44,0-1-44,-1 0 27,1 0 62,0-4-95,0 3 0,0-4 0,0 3 79,0 0-6,-1 1 55,2-6-122,-1 4 33,0-5-39,-1 5-5,0-5 5,0 3 28,2-2 61,0 3 18,-1 2-23,0 1-23,-1 1-10,0 1 10,0 1-61,0-1 0,0 0 0,1-1 95,0 0-50,0 1 11,0 0 561,-1 2-583,1 0 16,0 0 12,3 0 22,1 0 16,3 0 24,1 0-63,4 0 6,1 0 45,3 0 0,2 0-61,2 0-29,1 0 12,0 0-29,1 0 51,1 0 23,1 0 44,12 0-95,-7 0 17,9 0-45,-12 0 0,2 0 5,0 0-5,-1-1 6,1 0-6,1-1 6,-1 0-6,1 1 0,-1 0 5,1 1 1,0 0-1,1 0-5,0 0 6,2-1 0,-2 1-6,0-1 0,-2 0 0,-1 1 0,-2-1 0,-2 1 0,7 0 0,-9 0 0,11 0 0,-15 0 0,4 0 0,-6 0 5,8 0 1,-5 0-6,7 0 0,-7 0 0,1 1 5,-1-1 1,1 1-6,-2-1 0,1 0 0,-2 0 6,0 0-6,-1 0 0,0 0 5,-1 0 1,1 1-6,0-1 0,8 1 0,-6-1 0,5 0 0,-9 0 0,4 0-6,-4 0 6,10 1 6,-9-1-6,5 1 0,-5-1 0,0 1 0,0-1 0,0 1 5,0-1-5,-1 0 6,1 0 0,-2 0-1,1 0-5,-1 0 6,0 0-1,0 0 7,10 0-7,-8 0-5,6 0 0,-10 0 6,-3 0-1,1 0 1,3 0 0,-4 0 27,8 0-38,-8 0 5,5 0 0,-5 0 0,0 0 33,0 0-27,0 0 33,0-1-11,3 0-22,-4 0 38,5 0-44,-6 0 28,6 1-22,-5-1 0,3 0-6,-4 1 33,-1-1-27,-3 1 22,0 0-1215,-2 0 655,-3 0-158,1 2-273,-3 1-549,0 2-628,1 1-717,-2 2-2682,0 0 5539,-2 3 0,4-6 0,0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43.924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77 2 14129,'9'-1'2062,"-1"0"-528,-8 1 769,0 0-1827,0 17 22,0-6-33,0 12 50,0-10 1210,5 16-1590,0-14-74,15 12 46,-8-23-12,37-3-95,-24-7 78,26-7 18,-33 1 38,-1-8-134,-12 8-1450,-58-16 463,20 19 987,-27 10 0,0 5 0,26 1 0,-26 17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44.525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13 1 12909,'-3'4'2800,"0"-1"-1338,3-3 997,0 0-1765,-3 26-156,3-15-157,-3 21-85,6-20-105,1-1-57,4 1 96,14 2-129,-4-5-45,11 1 51,28-12-51,-29-2 487,36-33-487,-53 18-1216,-31-30-78,-5 38 1238,-73 27 0,67-8 0,-29 22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45.156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205 12 18863,'5'-7'834,"-2"2"-16,-3 5-225,2 5-178,1 3-46,3 6 13,2 7 430,10 27-599,-7-15 106,11 36-258,-13-35 20,-1 16 1,-2 2-637,-12-7 208,1 32 90,-54-56 257,26-15 0,-64-27 50,64 3 28,-27-52-72,48 42 67,29-35 67,1 46 22,50-16-207,-34 22-5550,53-15-768,-51 15 6363,22-8 0,-45 15 0,-5 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45.55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0 23411,'3'44'890,"0"-6"-733,1-17-51,1-2-39,1 0-67,0-2-565,6 8 565,10-8 0,-9 0 0,4-10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46.087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260 36 18846,'0'-13'1299,"0"4"-627,0 9-302,-16-6-46,7 4 80,-14-4 313,3 9 325,-36 23-897,23-10 180,-37 42-258,57-39-39,-6 19 40,21-27 240,30 13-258,-6-11-938,23-1 1,4-2-2731,5-5 3618,35-4 0,-64-2 0,-9-2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46.61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 8 18022,'0'-5'2700,"0"2"-1547,0 3 495,0 0-1066,0 54-168,0-25-150,5 47-74,3-37-84,5 2-72,1 0 22,-1-2-196,10 22 140,15-9 0,-16-7 0,6-19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47.15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40 104 14857,'4'0'3703,"0"0"-2342,-4 0 1193,0 0-2313,28-10-50,-17 5-102,21-9 18,-25 7-29,-2-2-16,-3 0-208,0-12 40,-6 9 5,-21-5 622,-17 42-365,10-12 175,0 33-135,34-27 403,31 28-588,-11-26-748,22 2 1,5-4-720,-2-10 1456,45 1 0,-63-10 0,-1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47.580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5 14 23567,'-3'-8'868,"2"3"-694,1 5 11,0 0-146,1 14 17,3 1 17,4 14-68,3-2 29,10 13-353,17 6 246,-11-14 224,41-53-151,-49-4-11,21-38-291,-36 39-824,-2 5-1994,-1 8 3120,-3 5 0,2 5 0,-2 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17:49.089"/>
    </inkml:context>
    <inkml:brush xml:id="br0">
      <inkml:brushProperty name="width" value="0.04286" units="cm"/>
      <inkml:brushProperty name="height" value="0.04286" units="cm"/>
      <inkml:brushProperty name="color" value="#E71224"/>
    </inkml:brush>
  </inkml:definitions>
  <inkml:trace contextRef="#ctx0" brushRef="#br0">14 562 15373,'8'-1'3529,"-2"1"-2308,-6 0-449,0 0-128,24-12-32,-14 6-58,18-11-128,-19 8-242,-2-2 382,2-13-471,-5 12-436,-7-11 184,-6 19-118,-24 10 270,13 5 16,-21 38-11,30-22 45,10 43-45,13-46-331,36 22 79,-18-32-667,53 3 751,-49-13-28,50-29 196,-59 6-33,18-44-141,-32 22-910,-3-27 1,-2-4 1083,-2 1 694,0-10 1,-1 4-259,-3 30 668,-6-31-1076,1 57-28,-6-10 16,1 22 355,1 4-130,2 2 11,1 11 44,3 5 561,-2 42-627,2-16 19,4 20 0,3 4-193,3-10 5,3 6 1,1-3-34,4-11-90,5 2 1,2-3-236,-1-6-968,45 29 1175,-40-54 90,29 3 62,-35-16 201,31-53-375,-33 25 6,18-56 106,-32 51 61,4-24 74,-5 36 766,11-9-738,-8 27 156,10 2-168,-9 1 230,10 10-330,-10-5 22,13 20-73,-14-16 28,7 9 5,-9-10 174,8 11-167,-6-5 100,17 28-140,-15-25 28,13 28-12,-16-32-4,6 21-7,-7-22-5,0 8 6,-2-12-17,0 4 11,-2-5 224,-25 10-398,6-11-930,-43 11-217,35-10 1321,-24 3 0,40-7 0,-5-1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2:40.6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166 28 9078,'0'-11'3601,"0"2"-2139,-1 7 61,1 0-419,-1-1-186,0 3-179,1 0 466,-2 0-690,1 0-151,-1 0-106,1 0-90,-1 0-28,1 0-6,0 0-33,-1 0-23,0 3 113,-2 6-91,1 0 74,-3 10-79,2-6 0,1 5 1,0-3 33,-1 1-34,1 2 1,-1 1 44,-1 9-84,0-7 33,-1 17-22,2-16-27,0 7-40,2-10 56,0 1-56,0-3 28,-1 0 0,0-3-6,-1 1-16,2-2-6,-2 4 33,1-4-27,1 3-6,1-6 56,1 2-51,0-4 51,0 6-50,0-6 22,0 1 22,-1-4-10,1 2-12,-2-2-28,2 1 11,-1-1-6,1-1 1,-1 1 22,1-1 0,-2 1-22,2 1-1,-2 0 1,1 0 5,-1 2-5,1-2-1,-1 2 1,1-3-1,-1 1-5,1-1 12,-2 4-12,0-4 0,1 4 0,0-4 0,2-1 0,-1-1-124,1-1-100,-1-1-313,1 1-136,-1-1-2688,-1 3 107,-2 1-4016,-2 1 7270,-3 0 0,5-3 0,-1-2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2:52.66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 2 16000,'-4'-1'-1684,"2"0"0,1 1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3:38.55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 1233 10629,'-4'13'3142,"1"-3"-1899,3-10 5182,0 0-6425,2 0 33,5 0-33,3-1 6,6 0-1,3-1-5,0-1 45,3 0-45,-1 1-5,3 1 5,1 1 5,3 0 23,1 0-28,3 0 6,2 0-1,2 0-5,0 0 6,2 0 16,-1 0-16,0 0-6,0 1 0,-3 0 0,0 1 0,-5-1 6,-2 0-1,-4 0 1,4-1-17,-9 2-51,8 2 56,-13-1 1,6 4 5,-9-4 0,4 3 0,-3-4 0,1 1 5,2-1 35,2 1-40,0 0 0,2 0 0,-2-1-34,2 1 34,-2-1 17,2 2-12,-1-2-10,-1 1-18,5 1 23,-8-2 0,4 2 0,-9-3 0,0 1-39,1-1 39,2 0 0,1 0 17,0 0-17,2-1 0,-3 0 0,2 0-39,-1 0 39,0 0 0,-1 0 0,-1 0-6,-2 1 6,-1 0-33,0-1 27,0 2 0,0 0-22,-1-1 28,-1 2 0,-1-3 0,0 2-5,-2-1-1,2-1 6,-2 1 0,2-1 6,-2 0-1,1 0-5,1 0 0,-1 0 6,2 1 0,-2-1-6,3 1 0,1-1 33,1 0 1,7 0-34,-4 0 0,5 0 5,-7 0-5,2 0 0,1 0-5,1 0 5,1 0-6,1 0 1,-1 0 5,3 0 0,-4 0 22,3 0-22,-6 0 0,1 0 0,-1 0-34,2 0 29,-1 0-34,1 0 39,1 0 0,1 0-40,-1-1 35,7 0-34,-5-1 39,5 0-6,-6-1 0,-1 1 6,-1-1-44,-2 3 38,-2 0 0,-1 0-33,-3 0 39,0 0 0,-2 0 0,3 0 0,-4 0 0,3 0 0,-1 0 0,1 0 0,2 0 0,0 0 0,1 0 0,-3 0 0,1 0 0,-2 0 6,1 0 5,-1 0-11,1 0 28,-1 0-28,0 0 0,-1 0 0,-1 0 112,0 0-6,-1-1-27,1-1 10,-1-2-55,0 0-34,0-2 0,0 0 0,1-3-45,0-1 40,1-4-1,1-1 6,0-4-6,1-1 6,0-4 0,1-2-56,-1-4-16,2-3 66,-1-2-78,4-19 78,-2 11 6,4-13 0,-2 17-5,1 1-23,1 1 28,-1 2 5,-3 2 1,-2 3 0,-2 3-6,-2-10-6,-1 11 0,0-9 1,0 14-74,-2 0-5,0 3 84,-1 0-50,1 3 44,0 0 6,0 2-5,0-3-1,0 6-5,-1-4 5,1 4-55,1 0 10,0-2-33,-1 0-22,1 0 106,-1 0-6,1 1 1,-2-6 5,0 4 0,-3-15-6,3 11 6,-3-5 0,3 5-5,0-4 5,1 5 0,1-5 0,1 6 5,-2-7-5,1 5 0,-4-11 6,3 14-6,-2-4 0,3 8-6,0 1 6,1 2-5,0 2 5,0 0 0,0 0 0,0 2 0,0-1 0,0 3 33,0-1 113,0 2-141,3 0-5,0 2 6,5 0 0,2 2-1,5-1 90,3 0-61,5 0-34,2-1 6,4 0-6,-1 0 0,1 0 33,13 1-33,-12 0 0,11 0 0,-14-1 0,9 1 0,-10 0 6,18 2 5,-17-2-11,11 2 0,-7-2 11,0 1-11,0 0 0,-1 0 6,0 1-1,0-1-5,-2-1 0,13 2 0,-12-3 0,8 1 0,-14-1 6,-1-2-6,-2 2 0,2-2 0,-2 1 0,1-1 0,-4 0 0,5 1 0,-7-1 0,3 2 34,-6-2-29,8 1-5,-3 0 129,15-1-79,-12 1-50,10-1 6,-9 0 0,10 0 44,-9 0-50,7 0-6,-14 0 1,-2 0-1,-2 0 1,-3 0 5,-2 0-6,-2 0 0,-1 0-78,-1 0-61,1 0-62,-2 0-169,1 0-637,-1 0-1659,0 0 0,0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3:39.39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113 0 10298,'3'11'1904,"0"-3"-1001,-3-8-394,0 0-111,-4 7-45,2-3-17,-3 5 61,3-4 23,-1-1 51,-1 2 22,-2 0-118,0 2 230,-6 8-398,3-4 62,-3 4-62,6-4 51,0-2-113,3 0-77,1-2-24,2 0 1,0-1-34,0 0 57,0-1-57,0 1 46,2-1 32,3 1-38,2-1 16,2 0-28,1 0 23,0-1 10,1 0 7,0-1-29,2 0 68,1-1-113,0-2 63,2 1-24,9-2-32,-6 1-7,4-1 34,-9 0-27,-1-2-12,-1-1 5,-1-4 6,-1 0-11,-2 0 0,-1-1 0,-2-5 6,-1 2-6,-2-5 6,-1 3-158,-1-16 1,-4 11-17,-2-13-28,-5 15 62,-3 1 83,-1 2 57,-24-3-18,12 9-206,-20-3 5,20 9-1865,-11 12-543,12 3 2621,-9 18 0,23-16 0,1 2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3:40.5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56 51 7313,'0'-10'1394,"0"2"-1040,0 8 172,0 0-285,0-11 280,0 7 78,0-8 291,0 10 57,0 0-84,0 1 4363,0 0-5058,-2 6 50,1 1 51,0 8-6,-1 5-95,2 5 0,-2 4-67,1 3 39,0 3-11,1 1-62,-1 0 28,1 2 79,-1 13-73,1-11-57,0 11 29,-1-17-11,1 1-23,-2 2-5,1 0-34,-2 0 0,2 1 11,-1-2-11,1 0 0,-2-2 0,1-2 0,1 10 0,-1-11 0,2 6 0,-1-15 0,0 6-6,0-7 6,-2 10 0,2-13-56,-4 7-11,4-11-11,-1 1 10,2-6-4,0 0 60,0-1-72,0 3-61,0 0-6,0 3-23,-1 0 45,0 0-11,-2-1-347,1 2-258,1-7-661,0 1-650,1-6 1046,0-1 0,0-1 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3:41.3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84 2 12130,'-10'-1'1652,"2"0"-1064,8 1 2235,0 0-2229,0 2-1,0 4 13,0 4 301,-1 20-655,1-3-56,-2 16-11,0-6-68,-2 6-27,0 2-34,-2 5-50,1 2 55,-1 1-27,-1 24 33,2-18-61,-2 16 5,5-24 28,-2-3-33,2 1-6,0-5 0,0-4 0,0 4-40,1-17-83,1 2-112,-1-16-291,1-3-454,-1-3-718,1-2-800,0-3-1411,0-1 3909,0-5 0,0 2 0,0-2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3:43.09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27 1702 7811,'-9'-6'1227,"2"1"-639,5 3 135,1 0 162,-1 1-129,0-1 84,1 2-207,0-1 3416,0 1-3701,6-1-63,0 1-27,9-2-118,1 1 33,3-1 30,1 0-13,3 1 45,0-1-61,1 2 168,3-1-113,1 1-218,3 0 129,1 0-78,22 0-56,-12 0-1,17 0-5,-17 0 0,2 0 0,0 0 6,-2 0-6,0 0 0,-2 0 5,-3-2-5,-3 1 0,-2-3 0,-5 1-5,-3-2 5,-3 1-6,-5 0 6,-3 1 0,-3 1 0,-2 0 0,-3 2 34,-1-1-34,-1 1 11,-2 0 118,1-1-73,-1 0 44,0 0 18,0-1-17,0 1 39,0-1-90,0-1 1,0 0 5,1-3-17,0-2 6,2-2 5,-2-3 101,3-11-89,-2 3-62,3-9 33,0 5-33,4-15 0,0 7 6,8-24-6,-7 24 6,2-7 27,-5 16-33,-2 2 11,0 2-11,-2 0 6,2 0 16,-4-1-16,2-1 0,-2-11-1,0 6-10,-1-6 5,0 8-6,0 2 6,0-1-39,0 1 39,0 2 33,0 2-33,0 1 0,0 1 0,0 1-5,0 0 5,0-2 0,0 0 0,0-1 0,0-1-39,0 0 39,0 0 0,-1-1-34,0 1 34,0 1-45,1 2-5,0-2 44,0 3-27,0-2 33,0-6-6,0 5 6,0-6 0,0 7 0,0 0 0,0 0 0,0 0 0,0 1 0,0-1 6,-1-1-12,1 0 6,-1-2 0,0 1-6,1-7 6,-1 7-5,1-4 5,0 9 0,0-4 5,0 5 1,0-5-6,0 9-34,0-2 34,0 6 0,0 0-5,0 2 5,0 1 0,0-1 0,1-1 5,-1 0-5,2-2 28,-2 0-28,2-2 0,-1 1-5,1-1 10,-2 0-5,2-1 0,-2 1-5,2 1 5,-2-1 5,2-3-5,-1 2 0,1-2 6,-2 4 0,1-1-6,-1 3-23,0 0-27,0 5-8223,0 0 8273,-2 5 0,1-3 0,-1 2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3:44.79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12 10735,'3'0'1210,"0"0"1450,-3 0-2217,35 0 27,-17-1-111,28 0-6,-23-2-39,2 1-57,2-1 68,1 2-179,1 0-23,1 1 11,1 0-27,1 0 77,14 0 57,-9 0 414,9 0-519,-12 0-69,14 0 73,-12 0 246,27 2-386,-29-1 6,11 3-1,-19-1-5,-2 1 0,-2 0 6,0-1 386,2 0-330,4-1-57,1-1-5,15-1 191,-10 0-191,8 0-17,-14 0-28,5 0 39,-11 1 1,5 2 5,-17 0 0,3 2 0,-7-2 5,1 0-5,-1-1 6,0 0 0,1 0 5,-1 0 17,0-1-28,0 0 0,-2-1 0,1 1 11,-1 0-11,0 0 0,0-1 0,-1 1 0,0 0-123,-2-1-2398,0 0-56,-1 1-3954,-2 0 6531,-5 2 0,3-3 0,-3 1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3:47.0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2 154 9766,'-1'-9'1372,"0"2"-380,1 7 4922,0 0-5712,0 1-40,0 1 46,0 2-119,0-1 74,0 0 11,0 0-68,0-1 51,0 1-34,0 0 1,0 2 21,0 0-61,0 3 17,0-1-51,0 2-44,2 0 100,1 2-66,0 1 4,2 1 40,-2 1-84,2 1 12,-1-1-7,1 2-5,-2-3 45,3 7-45,-3-5 34,3 6-34,-1-4 0,2 11 0,-2-6 5,3 15 1,-5-17 22,1 6-28,-2-15 11,-1-1-11,1-6 6,-1-2-6,-1 1 0,1-1 0,-1 2 0,0-1 0,0 1-6,1-1 6,-1-2-17,1 0-39,-1 0-252,1 0 297,0-1-51,3-1 62,-1-2-5,2-3 5,0-4-6,2-3 6,1-3 0,0-2-5,1-3 16,2-10-11,-1 6 45,5-18-45,-7 18 0,2-9 11,-3 11 0,3-15-11,-3 8 0,4-11 0,-4 11 0,2 1 0,-2 4 0,1 3 0,-2 3 0,1 4 0,-4 2 0,4-1 0,-5 5-6,3-1-72,-4 7-107,0 1-201,0 2-5972,-1 0 1933,1 5 4425,-1 1 0,0 1 0,0-2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3:47.8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 11 12421,'9'-6'420,"-2"2"-134,-7 4 968,0 0-862,1 2-67,-1 2 11,1 3-61,-1 3-56,0 3-107,0 0-101,0 2-11,0 0-73,0 0-1456,-2 5-2403,-3 5 3932,-2-3 0,2-5 0,2-10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3:48.43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62 12062,'2'-4'1597,"0"0"-886,-2 4 746,0 0-1183,15-17-16,-8 11 89,12-14-67,-8 16-39,-1 1 156,0 1-100,1 1-95,0 1-57,1 0-72,0 0 67,0 0-22,1 0 44,-2 0-27,2 2-62,1 3-73,-3 1 6,1 2 61,-5-3-61,-3 0 5,1 1 45,-2 3-56,-1-1 5,-1 2 40,-1-2 6,0 6-46,-4-2 68,-2 5-62,-5-5 40,-9 5 16,4-5 106,-9 9-161,11-12 77,-2 3-83,7-8 72,1-1-156,1-2-6,0 0-163,0-1-223,-1-1-309,0-1-509,1 0-678,0-1-874,2 2-3455,2 0 6295,1 1 0,1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02.83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22 139 15535,'-7'-10'2593,"2"0"-1769,2 10-152,2-1-100,-1 1-113,2 0-129,-2 0-123,2 0-50,-1 2-39,1 4-34,0 2-12,0 6-27,0 2 22,0 3-22,0 3 39,0 2-22,0 2-23,1 3 17,0 2-22,1 2-6,0 3-23,1 3 46,0 1-11,-1 0-40,2 0 5,-1-2-5,2-2 0,-1-3 0,1-3 0,1-2-5,0-3 5,0-2-34,1 7 34,-2-10 0,2 14 0,-4-17-11,2 11 0,-2-14-35,1 4 7,-2-9-45,1 0 73,0-3-40,-1-1 12,0-2 5,0 0-38,0-1 32,1 0 52,1-1 32,-1 1-44,1 0 68,-1 3-24,1-1-16,0 4-28,-2-3 0,2 0 45,-1-1-45,1-1 28,-2 1-45,6 2 17,-4-1-106,4 0 44,-2-3 62,-1 0 68,2-2 4,-1 1 29,1-1-10,1 0-13,3 0 56,0 0-5,3 0-45,4 0 23,2 0-46,5 0-5,17 0-17,-6 0-33,30 0-6,-24 0 0,13 0 0,-16 0 0,19 0-6,-11 0 6,35-2 0,-32 0 0,18-2 0,-23 0-28,-1 1-22,-3 0-101,-2 0 28,-4 2 67,-1 0 5,-4 1-117,-2 0 44,-3 0 40,-1 0 17,5 0 67,-7-1 0,1 1-22,-8-2 50,2-1-28,-5 1-34,7-4 28,-9 4 6,4-2 0,-4 2-5,0 1 5,0-2 0,-1 1 0,1-2 5,-2 2 35,0-2 4,-1 1-38,0 0 28,-2-1 61,0 0 34,0-1 62,-1-11-163,-1 4-28,0-12 28,-3 6 11,0-16-11,0 4-22,0-12 44,0 7 28,0-2-27,0-2-18,0-2-27,0-4 11,0 1-17,0-3 0,0 0 5,0 0 23,0 2-28,0 0 0,0 5-28,-1 1 23,-4 5-1,-2 1 6,-2 5 6,-1 3 22,2 4-23,0 3 12,2 5 17,-1 0-34,4 6 0,0 1-6,1 4-78,1 1 23,0 1-18,-1 0 12,1 0-11,-1 0 10,2 0-32,-1 0-12,0 0-259,0-2 304,-1 1 39,0-3-84,-1 2-258,0 0-856,-1 1-3148,-2 1 4374,-3 1 0,4-1 0,0 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1 587 11945,'0'4'734,"0"-1"-129,0-3 78,0 0-56,4 0-134,-1 0-73,5-2-39,-1-2 6,3-4-118,1-3 156,5-1 29,2-5-68,7-3 129,23-20-375,-6 4-34,-2-1 1,1-1-107,11-11 6,16-19-607,-21 20 601,-2 4-212,-3 2-365,-5 8-230,-4 5-369,-7 9-431,-4 4-3613,2 6 5220,-10 4 0,-1 3 0,-10 3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3:48.85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37 0 16387,'-7'14'599,"0"1"-476,4-3-123,0 4 0,1 0 0,-1 2-470,1 0-421,0 1-560,-1-3-795,2 0-1428,-1-4 3674,2-3 0,-1-5 0,1-2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3:49.35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59 41 13194,'4'-4'1333,"-1"0"-762,-3 4-201,0 0-39,19-14 89,-11 10-67,16-10 61,-16 13-190,2 1-39,0 0 78,0 0-11,1 2-6,0 3-100,0 2-23,1 5-11,1 0-106,0 2 39,-1 2-6,1-1-28,-2 2-11,0-3 6,-1 1-1,-2-1 74,-1-1-68,-3-1 56,-1-1 79,-2-3 39,-1 0 190,0-3-106,0 1-22,-5-1-7,-4 0-83,-6-1 67,-4 0-6,-3-1-94,-2 0-141,-12-2-241,9 0-2072,-18 0-767,18 5-3938,-7 1 7035,11 7 0,11-7 0,4-1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3:52.41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181 1 9330,'0'7'1657,"0"0"-806,-2 0-32,1-2-170,-3 6 57,2-3-62,0 2 0,-2 0-128,2 2 38,-3 3 96,1-1-51,-3 4-157,1 0-44,-1 2-11,-1 0-118,1 2-28,0-2 218,-2 12-314,3-7-33,-2 8-11,2-7-90,2 2 57,-3-1 10,2 0-3397,0 0 3414,0-1-89,0-1 5,1 1 34,-2-1-40,2 0 1,-2-1 50,2-1 3341,0 0-3262,0 10-79,-1-8 56,-2 14-118,3-19 6,1 5 0,2-12 6,1 0-6,0-1 0,0-1 0,0-1 5,0 1-5,0 2 39,0 1-39,0 2 28,0 2-28,0 1 0,0-3 0,0 5-5,0-7-1,0 7 1,0-9 10,0 3 1,1-3-6,0 10 0,2-7 5,-2 8 23,0-9-28,-1 3-11,0 0 11,0 2-5,0-2 5,0 0 0,0-2 0,0 5 0,0-5 0,0 2 0,0-6-6,1 0 0,-1-4-22,2 3 28,-2-4 0,1-1 0,-1-2-5,0-1-34,0-1 5,0 1-151,0-2 135,1 1 16,1-1 34,0 0 0,-1 0 6,1 0-6,0 0 0,0 0 28,2 0-28,0 0 0,1 0 0,1 0 39,4 0-39,0 0 6,5 0-1,-1 0 1,13-4-6,-4 1 5,10-3 23,-6 2-22,15-2-6,-8 2 0,15-2 6,-11 3-1,4-1 1,3 1-6,2-2 0,2 1 11,15-2-5,-17 1 16,25-5-22,-34 5-6,9-1 6,-17 1-5,-2 1 5,0 0 0,16-3 0,-17 4 0,11-4 0,-22 5 0,0-2 0,1 1 0,0 1-11,3-1 5,-1 2 6,2-1 0,-2 2 6,1-2-6,7 0-51,-7 1 51,8-1 0,-14 2 0,1 0 0,-7 0 6,0 0 27,-1 0-33,1 0 6,0 0-6,1 0 6,0 0-6,1 0 5,0 0 102,1 0-57,3-1-44,1 1-1,0-1 1,-1 1-6,-2 0 5,-2 0-5,-3 0 0,-3 0-33,-1 0 33,-3 0 11,4 0 39,-1 0-50,3 0 0,-1 0 0,4 0 0,-4 0-39,5 0 28,-6 0 11,2 0-11,-3 0 11,1 0-51,-2 0 18,2 0 27,-2 0-106,1 0 112,1 0-123,0 0-162,1 0-387,-2 0-897,2 0-789,-1 0 2358,2 0 0,-2 0 0,-1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3:53.04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94 13 11665,'3'-7'1003,"-1"2"-208,-2 5 2672,0 0-2946,0 40-34,-1-18-22,-2 35 23,-2-28-85,-2 3-106,-1 3 212,-2 21-251,1-12-112,1 14-96,2-18-5,1-2-40,1-1 34,-4 14-33,3-12-6,-3 8 0,5-15 6,0-2-12,0-2-44,2-2-180,0-3-218,1-5-509,0-5-943,0-5-1074,0-5-2588,0-2 5562,0-6 0,0 4 0,0-4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3:53.6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144 8 7643,'5'-4'5070,"-1"0"-3850,-4 4 1368,0 0-1849,-1 9-162,-1-1-106,-1 9-18,-1-3-54,0 5-19,-1 3-38,-1 6-174,-2 6 0,0 5-6,-2 3 1,1 5-46,-1 0-55,1 1 16,-2 0 12,2-1-23,-2 1-5,1-2-62,1-2-6,2-1 6,1-3-34,1-3-89,2-6-325,2-5-2106,0-5 123,1-10-3590,0-3 6021,0-9 0,0 1 0,0-2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19.0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50 1924 7738,'-7'0'532,"1"0"124,1 0 28,-1 0 55,2 0 291,-2 0 1,1 0-112,2 0-270,0 0 908,1 0-750,1-1-12,1 0-39,-1-1-5,1 1-28,-1-1 2951,1 2-3629,3-1 22,3 1-28,6 0-33,5 0 44,3 0-5,5 0-17,3 0 11,20 0-39,-10 0 0,14-2 6,-17 0 22,0-2-28,-3 0 0,-1 0 11,-2 2-5,-4 2-6,0 0 0,6 0 5,-7 0-5,15 0 23,-16 0-23,6 0 0,-12 0 0,-1 0 0,-2 0-6,1 0 6,-4 0 6,5 0 10,-7 0-16,2 0-33,-3 0 33,2 0 0,2 0-34,3 0 34,4 0-89,2-1 83,2-1-95,11-1 96,-8 1-141,15-1 140,-18 2 1,3 0-1,-10 1 1,-4 0-18,0 0 18,-3 0 10,0 0-5,-1 0 6,1 0-6,2 0-6,2 0 1,2 0 5,1 0 0,1 0 0,0 0-40,-1 0 35,1 0-253,0 0 141,-4 0 61,2 0 56,-7 0-6,0 0 6,-2 0-6,1 0 12,-1 0-6,0 0 0,-3 0 0,2 0-6,-1 0 6,1 0 0,-2 0-22,-1 0 22,1 0 6,-2 0-6,1 0 190,-2 0-140,1-3 1,0 0-1,0-5-50,1-1 73,-2-4-11,1-2-62,0-3 78,-1-3-44,2-4 5,-2-3-6,3-22-33,0 8 0,2-15 0,-1 15 0,3-20 0,-2 16 28,0-11-22,0 21 39,-4 4-40,1 2 35,-2 2 10,0 0-39,0 3-11,0-2 28,0 1-22,0 0-6,0-2 5,0 1-5,0-1 6,0 1-6,0-1 0,0 2 45,0 3-40,0 0 68,0 3 34,0-9-63,0 6-16,0-6 6,1 6-6,0 1-28,2-2 0,-1-1 11,0 0 12,1-1-18,-1-1 1,-1-6 11,0 11-12,-1-11-5,0 17 0,0-6 0,0 7 6,-3-10-12,1 5-11,-3-6 17,1 6 0,0-4 0,0 5-5,-1-8-18,1 13-16,0-4-6,0 6 17,3-2 28,-1 2-5,1-1-6,0 1 5,-1 2-28,1-2-10,-1-5 10,2 2 6,-1-4 28,0 6-6,0-5 1,-2 7-51,1-8 17,1 10-17,-2-7 56,2 6 5,-2-1 12,2 4-6,0 2-11,0 1 23,0 0-18,0 1 62,0 0-61,0 1 39,1 1-45,-2 0-11,2 1 11,-2-1 0,1 1 0,-3-1 33,1 1-16,-9 0 22,4 0 12,-8 0-12,6 0 39,-20 0-78,10 0 6,-14 0-6,13 1 33,1 0-27,-1 1-6,-1 0 22,-1 0-22,-3-1 0,0 0 34,-11-1 28,9 0-34,-6 0-28,13 0 0,4 0 0,1-1 33,-5-4-33,5 2 28,-14-4-5,12 5 44,-17-1-34,12 2-10,-7 0-23,8 1 28,1-2-28,0 0 0,-1 0 5,0 0-5,0 1 6,0 0 22,4 1-28,1 0 6,3 0-1,3 0-5,1 0 28,2 0-28,1 0 0,1 0 6,2 0-1,-1 0 12,1 0-17,-1-1 6,-1 1 22,-1-2-34,-1 2 6,0-1 0,2 1 0,0 0 0,-1-1 0,0 1 17,0-1-17,-2 1 0,2 0 6,-3 0-6,5-1 0,-7 1 5,3-1-5,-2 1 0,4-1 6,0 1-6,2-1 5,1 1-5,1 0 17,-2 0-17,0-1 0,-3 1 0,0-1 0,1 1 0,-2 0 0,2 0 0,0 0-5,2 0-1,0 0-28,1 0 34,-1 0 0,0 0-5,0 0-1,-2 0 1,0 0-1,2 0-61,-1 0-45,4 0-90,0 0-2134,2 0 1692,0 3-840,0 0-1372,0 5-550,0 2-4054,-1 2 7460,-2 0 0,1-5 0,-1-3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20.4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126 19 11200,'-5'-2'918,"1"1"-743,3-1-159,-1 1 52,1 0 72,-3-1 117,2 2 174,-3-1-195,3 1 139,-2 0-302,1 0 391,1-1-111,1 1 17,1-2-275,0 1-117,0-1 22,0 1 274,0 0-151,-2 1 46,0 0 172,-1 0 259,1 0-40,0 0 1137,1 0-1495,1 2 16,0 1-95,0 2 79,0 1 72,-2 1-22,0 1 17,-3 2-73,-1 2-11,-1 0-84,-3 4-96,0 0 62,-2 10-296,2-7-2925,1 12-626,6-15 3780,2 1 0,1-11 0,0-3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21.96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7 16000,'7'0'1910,"0"0"-1160,-1 0 2,1 0-176,2 0 18,0 0-157,4 0-146,0 0-45,4 0-78,4 0-17,2 0 57,3 0-96,0 0-16,2 0-46,-1 0-44,-1-1 22,1 0-23,-2 0 118,24-1-55,-18 2-29,17-1-11,-26 1 45,4 0-68,-9 2 29,4-1-34,-10 3 5,1-2-5,-1 2 34,1-2-34,-1 1 11,0-1-5,0 0-6,-2 0-17,-1 0 17,-2-1 0,-1 0 0,0 0 22,-1 1-22,1-1-5,-2 0-68,5 0 34,-4-1 0,4 1 33,-5-1 0,1 0 6,-1 0-5,0 0-23,2 0 28,-1 0 5,2 0 18,-1 0-34,0 0 39,1 0-28,-1 0 0,1 0 0,0 0 0,2 0 16,8 0-16,-3 0 0,5 0-5,-8 0 5,5 0 0,-6 0 0,2 0-6,-5 0 1,1 0 5,-1 0-6,1 0 6,-3 0-28,1 0-6,0 0 29,0-1 5,1 0-101,1-2-33,-1 1 5,1 0-90,-3 1-442,-1 1-50,-2 0-3042,1 0 2647,-1 0 1,0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22.61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92 1 13138,'-3'1'1355,"1"0"1502,2-1-2017,-7 12 85,3-5-287,-5 11-106,4-5-112,1 1-56,-1 3-45,0 1 0,2 1-78,0 1-33,1 0-57,1-1 169,1 16-292,5-15-6,2 9-16,6-19 94,2-4-55,3-3-45,3-2 0,2-1-145,1-1 21,0-5-16,0-3 0,-1-7 56,-3-3-68,0-3-21,-6-3-51,-1-2 33,-6-1 96,-3-1 62,-7-9-57,-7 14 17,-8-4 68,-8 20-124,-4 5-213,-3 5-190,-2 9-280,1 5-723,1 8-1305,2 2-3786,6-2 6626,5-2 0,10-11 0,5-4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23.2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 12 16588,'-1'-7'1098,"0"2"-796,1 5 1626,0 0-1251,3 3-218,3 5-84,6 6-44,4 9-124,1 5 35,3 5 110,-1 3-105,2 3-90,-1 1-79,1-1-50,14 16-90,-13-24 1,10 6-174,-19-29 33,0-5 0,-1-2 96,1-5 100,-2-7-16,3-7 22,-2-9-6,0-6-5,-2-4 11,5-23-163,-6 16-772,7-22-51,-9 39-1030,4 1-2510,-4 19 4526,-2 5 0,-2 1 0,-2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0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0 673 12001,'3'-4'1076,"-1"2"-96,-2 2 2688,0 0-2867,13-13-106,-4 5-196,15-11-203,-6 6-122,7-4-17,4-4-23,6-4-67,5-4-33,5-5 16,3-3-44,3-4-6,2-3-39,2-3-140,2-1-303,-1-1-700,0 2-745,-3 3-397,1 2-611,-6 8 2935,-6 4 0,-19 15 0,-10 6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23.74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23 54 13474,'0'3'1675,"0"0"2291,0-3-3574,3 26-79,0-16-100,4 20 90,0-25 27,1 1-50,2-1-11,0 0-107,3-1-67,-1-1-61,3-2-68,5 0-78,-4-6-11,4-4-6,-8-7-33,-1-3 78,-4-2 45,-2-1 39,-3 2-12,-2 2 12,-9 5 0,-3 5 0,-11 4-106,-5 3-174,-2 9-397,1 4-1178,3 12 1855,2 11 0,12-16 0,2 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24.31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19 13306,'2'-2'2532,"-1"0"2223,-1 2-4458,-9 25 89,6-14 34,-6 21-101,9-19-15,0 0-58,3 2-106,2 0 22,9 5-162,-2-7-16,11 3-119,-7-10-38,5-1-63,-6-4-252,6-2 326,-5-5-34,9-11 196,-13-2 6,1-8-1,-8 3-5,-3 1-224,-2 0-241,0 1-481,-1 6-869,-2 3-1574,-1 7 3389,-1 3 0,3 3 0,1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24.7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20280,'1'26'1584,"0"2"-1197,-1-1-62,0 6-28,0 2 17,0 4-141,0 1-94,0 2-51,0 2-28,0-1-45,0-2-1563,0 21 460,0-29-1059,0 12-2251,0-37 4458,0-3 0,0-4 0,0-1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25.07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11 21467,'0'-5'1193,"0"2"-896,0 3 627,0 0-633,25-2-128,-5 1-51,23 3-73,-10 4 28,1 3 45,0 2-73,-1 0-5,-1-1-34,-2-1-95,-3-3-213,-2 0-521,-2-2-2425,4-2-1222,-10-2-2178,3 1 6654,-13 1 0,-3 0 0,-3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28.44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87 18156,'41'-9'2101,"-4"1"-1709,-21 7-62,2-1-94,4 1-29,2-1-67,4 0 0,4-1-11,4 1-68,2 0-22,1 1-11,37 1-28,-26 0 6,26 0 0,-36 0 146,17 0-152,-15 0 56,13 0-56,-20 0-28,-2-1 28,-4-1 0,-2 0-108,-4-2 75,-3 0 33,-2 1-6,1-1-83,-4 3-46,8-3 124,-6 3-79,8-3-10,-3 2 10,12-3-5,-9 2 61,8-2-61,-13 1-163,0 1 258,-9 2-5,-1 0-1,-7 1 1,-3 0 27,1 0-28,0 0-22,0 0 28,1 0 0,0 0 891,-2 0-802,-1 2 18,-2 1-50,-2 4 27,0 1-28,-3 3 229,-4 10-206,1-3 10,-4 7-89,5-7 39,0 8-39,3-7 6,-1 6 0,4-9-1,-2 2-5,1-2 6,0 2-1,-1-1 23,0 2-28,-1-1 0,0 12-39,1-9 39,-1 16 0,4-16 0,1 6 6,2-11 5,-1 8-11,1-6 39,-2 13-39,1-13 34,-1 5-34,0-10 0,1 0 0,0-3-6,-1 1 6,1 0 0,-2 2 0,2 1-5,-1 11 5,2-8 0,-1 12 0,1-15 0,0 3 5,0-7-5,0-1 0,0 1 0,0-2 0,0-1-5,0 0 5,0-2 11,0 5 28,0-4-39,0 5 6,0-4 27,0 0-27,-1 0-6,0 0 0,-1-2 0,0 1 0,2-2 0,-1 4 0,0-3 0,1 2 28,-1-1-6,0 0 23,0 1 0,0 0-12,1 2-5,0 1-28,-1 0 28,1 0 68,-1 1-40,1 8-56,0-7 28,0 6-28,0-12 5,0 0-5,0-2 0,0-1 0,0 0 0,0-1 0,0 1 0,0 0 0,0 0 0,0-1 0,-1-1 0,1 1 6,-1-2-45,1 2 39,0-1-695,0 0 701,0 1 78,0-1-34,0 1-11,0 1 17,-1-1-56,1 1 34,-1-1 5,1 1-33,0-1 50,0 2 45,-1 1-57,0 0-32,0 0 21,0-1 1,0 0 22,0 0-23,-1 1 29,0 0 28,0 0-23,1 1 17,-1-2 0,1 2-23,-2-2 7,1 2 21,-1 2-16,0-1-39,0 4-23,1-4-11,-1 3 28,0-3 33,-1 5-21,-1-3-40,0 5 22,1-4 34,0 2 0,2-3-22,-1 2-23,1-4 22,0 0-33,0 0 0,-1 2 0,-1 0 0,1 0-5,-1-1-46,2-3-44,0 1-694,0-3 49,1-1-3965,-1-4-5126,1-6 9445,-2-4 0,1 4 0,1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29.23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50 16129,'8'0'706,"-2"0"78,-6 0 857,0 0-1142,19-2-242,-5 1-44,19-2 0,-9 0 145,3 0 342,5-1-369,2 0-130,5 1-134,1 1-61,6 0 0,0-1 34,4 0-40,0-1 0,2 0 0,1 1 0,-2 1 0,-3 1 0,9 1 0,-21 0-113,0 0-167,-22 1-213,-7-1-201,-4 1-656,-2-1-6721,-1 0 8071,-5-2 0,4 2 0,-4-2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29.7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 38 13418,'-14'0'2913,"3"0"-1569,11 0-241,-3-1-229,3 0-224,-2-1-314,2 0-140,0 1 67,0 0 146,0-1 39,5 1-173,3-1-107,7 0 112,18-2-213,-6 1 0,15-1-67,-11 2 6,14 1-247,-13 1-156,7 0-394,-18-1-665,-3 0-1501,-6-1-2902,-5 0 5859,-3 1 0,-3 0 0,-1 1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30.00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 19 17059,'-10'6'1989,"1"-2"-1390,9-4 1377,0 0-1556,12-4-77,-1 2-52,13-4-45,0 5 57,2 0-107,5 1-140,2 0-56,4 0-426,0 0-431,3 0-8200,12-3 9057,-17-1 0,-2 0 0,-24 1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30.89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512 1 21455,'-74'22'752,"9"-2"-612,43-9-68,-2 2-44,-2 2 28,1-1-50,0 2 72,3-2-27,-2 3-57,9-5 6,1-1-45,9-7-5,2-1-45,2-2-202,1 0 297,5-1 28,5 1-28,6-1 34,6 2-34,2-1-34,2 2 0,1 2-45,0 2 34,-2 1-72,3 11 117,-12-4 89,0 9 12,-12-4 191,-8 13-129,-7-6-68,-6 10-39,-6-14 22,-2 0-39,-4-3-39,0-1-5,-3-4-219,-1-2-179,1-6-2325,-22-12-2437,15-9 5165,-12-13 0,31 10 0,7 3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31.87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 2 13866,'2'-1'1910,"0"0"-252,-2 1-846,0 4 102,0 5-343,0 7-218,0 7-241,0 4-79,0 4-33,0 2-56,0-1-185,-1 1-1619,-2 5-363,0-12 2223,0 3 0,2-20 0,1-3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0 674 14885,'70'-67'1664,"-8"7"-1244,-27 32-117,2-4 66,5-3-22,4-3-145,4-3-107,3-4-95,2-2-95,1 0-555,-1 0-520,-1 3-774,0 0-784,-9 6 2728,-4 5 0,-20 16 0,-8 7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32.31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 1 22123,'83'9'369,"-14"3"-262,-50 7-68,-3 1-11,-1 2-28,-4 1-28,-2 1 28,-5 1-6,-2-2 1,-2 0-1,-1-2-16,-5 0 22,-5-2 44,-5-2-38,-2-3 39,-3-1-45,2-4-79,-4-2-290,2-2-528,-1-1-895,-2 4 1792,-7 6 0,14-6 0,-1 3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33.19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40 10382,'2'3'5277,"0"0"-2084,-2-3-2740,4 14-145,-3-4-151,3 11-112,-4-10-6,0 1-39,0-2 0,0-2 0,0-1-62,0-1 1,0-1 50,0 0-40,0-1 46,0 0-74,0-1-100,0-1-527,0-1 706,0-6 0,2-2 84,1-7 73,2 1 190,1-1-50,2-1-34,0 1-22,1-1-90,2 0-5,1 1 16,1 1-5,0 3 33,0 2-38,0 3 32,0 1 46,-1 3-96,0 0-22,-2 1-67,2 4-39,-2 4 39,0 4-34,1 4-6,-3 0-5,-2 2-5,-1 0-34,-3 0 33,-1-1-33,-1-2 39,-1 1-23,-4-3 23,-3 0 34,-7 0-34,-1-2 28,-4-1-22,1-1-6,-3-3-863,-7-3-3640,-3-14-3003,2-3 7506,3-13 0,17 14 0,3 2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34.1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281 1 20615,'-17'0'1137,"1"0"-1014,7 0-78,-3 3-45,-2 1 0,-5 6-5,-2 4 5,-4 5 0,-1 4-12,1 2 7,0 2-1,3-2-22,3-2 23,5-5-57,4-4-123,5-3 17,3-3 84,2-3 73,4 1 5,5 0 12,20 7 0,-3-1-1,26 14 1,-18-6-6,10 7 5,-15-6-5,-1 2 6,-4-1 33,-5 3 0,-5-2 213,-6-1 28,-5-1 29,-12 5-107,-5-6 50,-11 4-73,-2-11-134,-2-3-45,-2-3-224,-1-3-291,-1-3-438,4-1-2044,0 4 2997,0 7 0,13-5 0,1 4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35.9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231 21 11732,'0'-9'4319,"0"2"-2628,0 7 1765,0 0-2902,0-2-122,0 2 117,0-2-375,-3 2-46,-2 1-55,-5 2-17,-5 3-56,-3 5 28,-5 3 17,-2 7 5,-1 1 40,-1 3-12,3 0-16,5 0-23,3-2-39,7 1 0,2-1 0,5 2 0,1-1-5,1 0-1,5-2-39,3 0 40,7-3 5,3-2-73,13 1-73,-7-7-95,10-2 45,-11-7 51,1-2 27,-3-1-95,2-8 141,-8 0-102,-1-11 128,-9 6-26,-3-8-24,-2 8-100,-4-2-11,-2 6-17,-6 2 6,0 4-40,-4 1-324,-1 2-970,-4 1-1416,-7 9-6863,-1 3 9825,-4 9 1,14-8 0,6-4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36.9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238 15 16325,'-33'-8'2201,"3"2"-1511,18 6-52,-3 0-123,0 5-168,-2 4-67,1 8-45,0 3-89,0 4-56,3 0-85,0 1-5,2 1 39,1 0-33,1 11 22,3-10-28,2 7 34,3-12-34,1-3 0,3 0 0,4-2 0,5-1-6,5 0 6,2-3-106,1-2-34,2-4-96,11-3 164,-9-2 44,7-1 28,-12-1 11,-3-4-6,0 0 29,-3-5-28,-2 1-6,-1-1 11,-2 1-6,0-6 40,-4 4 39,-1-10-84,-4 8 0,-5-4 95,-2 5 1,-5 4-96,0 2-135,-1 3-335,0 1-605,0 1-1144,-2 4-816,-2 4-2595,0 4 5630,-2 1 0,10-5 0,2-4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38.21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122 17 11922,'-4'-9'3367,"1"2"-2112,0 7-231,0 1-144,-1 3-90,0 4-40,1 2-173,0 1-123,0 1-34,2-2-90,0 2-72,1-2-73,0 1-73,0-3-45,0 1-22,4 0-39,3 1 50,7-1-56,3-1 33,2-2-33,2-1-39,-1-3 45,6-4 39,-8-5 11,0-7-45,-12-3 17,-3-5-28,-3 1-39,-5 2-174,-5 1-39,-9 7-287,-6 4-4193,-28 19-1396,10 7 6128,-20 16 0,38-16 0,6-2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38.7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 5 16387,'-3'-3'515,"1"2"1092,2 1-906,29 56-85,-12-24-965,26 48 646,-19-37-62,5 3-45,-3 2-78,4 2-67,-2-1 56,1-2-56,-1-1 144,0-4-144,-3-4-40,-2-7-5,-3-8 34,-4-7 28,0-9 680,-2-5-569,8-31-173,-3-1-5,8-30-598,-9 4 256,0-4-269,-4 4-347,-1 9-1003,-4 11-1417,-1 18-3115,-2 8 6498,-1 11 0,-2-1 0,-1 1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39.0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13855,'10'0'2302,"-1"0"-784,-9 0 661,0 0-1821,0 3-106,0 3-112,0 4-56,0 2-84,0 1-61,0 0-667,0-1-1720,0 1 2448,0 2 0,0-8 0,0 2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39.61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17820,'8'70'1474,"-3"-9"-1244,-4-34 5,-1-3-112,0-3-39,0-5-45,0-5-39,0-5 6,1-3-6,0-2 33,2-1 74,1 0-6,2-6 5,3-2-67,3-8-28,2-3 68,3-1 55,8-8-22,-5 11 34,4-3 38,-11 14-27,-1 3 28,-2 2 56,-2 2-96,1 5-10,-2 3-51,2 4-28,2 8-56,-1-7 5,1 4 41,-3-10-46,1 1 0,-3-3-102,3 0-402,-4-1-699,3-2-4007,0 2 5210,1-1 0,-5-2 0,0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12.88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249 155 8926,'-9'-11'3798,"2"1"-2348,1 4-16,1-1 39,0 0-196,-1 1 437,-2-2-1171,1 2 398,-5-1-482,6 4-139,-4 0-208,5 3-78,0 0-34,-1 0-11,-1 0 11,-1 1 0,-3 6 0,-1 4 61,-4 6-55,0 4 78,-9 15-84,7-7-39,-6 22-12,16-22 46,1 7-46,7-12-21,6 0 21,6 0-10,10 1-18,5-1-45,7-3-33,2-2 34,4-5-62,0-4-16,1-5 55,0-4-16,-1-2 83,-1-6-49,10-14 88,-14-3-38,4-10 44,-21 4 29,-5-3 10,-7-6 51,-6-23-16,-13 11 368,-25-32-279,-1 40 78,-17-6-207,13 27-403,-15 12-453,15 12-943,-6 12-1265,25 17-4251,7 4 7315,9 4 0,4-18 0,4-7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0 784 16420,'36'-41'2375,"-2"4"-2050,-11 16-101,4-3-39,6-4-11,4-5 11,4-3-51,5-6-89,3-3-45,3-4-11,1-3-219,2-3-106,2-3-179,-2 1-707,-1 4-883,-5 5-601,-3 9-1074,-9 9 3780,-7 9 0,-16 11 0,-5 5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13.26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15659,'6'39'571,"3"-5"-571,4-20-73,2 0 73,3-1 0,0 1-229,2-1-506,-1 1-833,6-1-1585,-2 1 3153,0-4 0,-10-4 0,-5-3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13.72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17350,'6'0'1614,"1"0"-1312,0 3-11,3 5 34,3 6 78,2 6-162,2 5-28,3 5-85,-1 6-77,3 4 38,0 6-77,0 4 77,10 36-89,-9-16-5,5 25-107,-16-23-191,-5 0-21,-4 2-2199,-4-2 781,-8-3-964,-15 4-4929,-7-10 7635,-12-2 0,21-30 0,4-10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44.0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20039,'0'6'1271,"0"4"-941,3 4-33,2 5-67,4 4-90,2 5 23,2 6-34,2 5-90,3 4 0,1 3-39,1 2 0,0-1 28,-1-2-28,10 20 6,-2-4-6,0-2 0,-6-15-6,-11-24-5,-1-4-23,-4-9-257,3-2 218,-5-5 68,5-8-1,-1-5 6,4-15-62,1-6-10,3-11-41,-2-5-431,2-8 342,-1-1 6,-2 0-173,1 5-180,-3 7-2000,1 5 136,-4 22-1066,-1 3 3479,-5 20 0,0-2 0,-1 2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44.44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15037,'4'0'1333,"-1"0"386,-3 0-1024,0 4-146,0 2 0,0 7-84,0 4-169,0 5-83,0 4-112,0 2-95,0 1 10,0-3-380,0-1-856,0-9-1626,0-5-2957,0-8 5803,0-3 0,0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44.98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20957,'3'83'157,"0"-12"-124,0-49 12,-2-1-45,1-5 0,-1-3 0,1-4-112,0-3 11,-2-2-89,1-3-67,0-1 72,-1 0 28,3-4 39,0-5 51,2-10-39,3-5 95,1-6 11,3 1 0,-1 1 128,0 5 57,-2 5-45,-2 8-78,-3 5-23,1 3 45,-3 6-28,2 4 28,1 7 0,3 18-84,-2-4 0,2 12-274,-3-12-3535,3 8-2812,0-13 6621,0 2 0,-4-19 0,-1-3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45.33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14 19210,'36'0'1008,"-3"0"-795,-15 0-140,3 0-68,1 0 34,1 0-39,-1 0-89,1 0-510,-1 0-1155,-1 0-1528,-4 0-5758,-5-3 9040,-4-1 0,-4 0 0,-3 1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45.5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33 15676,'90'-18'-90,"-11"3"-1680,-48 15-4184,0 0 5954,-4 0 0,-11 0 0,-7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52.28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16 15664,'6'-8'2005,"-1"1"-1092,-5 7 482,0 0-1266,2 0 67,1-1 22,3 6 1,-1 4-18,4 8 12,1 5-17,1 6-67,1 6 78,1 4 45,8 24-241,-6-13 34,6 12-23,-7-23-22,-2-6 0,0-6-84,2-1 28,-8-13 12,3-1-85,-7-11 129,0-1 28,1-9-28,2-6-39,1-12 11,1-8-12,0-9-441,6-28 257,-3 17-118,3-13-262,-4 31-4942,4 9 2891,-4 14 2655,2 12 0,-7 6 0,-2 3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52.85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183 31 12774,'0'-5'1988,"0"0"-862,0 5 78,-4-6-72,1 3-236,-4-4-369,-2 5-197,0 1-83,-4 0-7,-2 1-49,-1 1 33,-3 5 33,1 3-27,-1 3-73,4 2-90,3-2-6,3 2-10,2 1 44,2 7-89,3-3 22,1 3 16,1-7-38,5 1-6,1-5-39,8 1-68,1-6-301,4-2-180,3-2-571,4-1-1345,7-1-2627,0-3 5131,2-3 0,-17 2 0,-5-1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54.22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76 118 11413,'-9'8'2632,"2"-2"-1663,7-6-268,0 0-74,-4 0-22,3 0 67,-4 0-179,4 0-174,1 2 186,-2 3 133,0 4-128,-1 7-79,-1 4-28,-1 17-252,1-7 79,-4 17-174,4-22-51,-2 3 68,3-14-67,0-4-1,1-2-5,0-2 6,1-4-12,1 0-352,0-2 291,0-6 5,0-2 6,0-10-22,0-3 10,1-5 35,2-5-74,0-2 29,5-21 28,-2 13-6,4-12 5,-2 23 29,0 5 22,1 6 78,-1 6 12,0 6-28,1 2-62,-2 4 55,1 0-55,0 1 174,9 7-84,-4 0-1,5 9-10,-8-1-7,-1 2-16,0 2 40,0 0 55,-2 3-28,0-1-17,-1 2-38,-1 0-35,-2-3 40,-2 1-11,0-4 10,-1 0 12,0-3-38,0-1 16,-3-1 10,-6 1-27,0-3 11,-6-1-22,3-4-1,-2-1-5,-2-2 6,-2-1-34,0 0 0,0 0 0,0-1 0,0 0-39,4 1-129,1-1-298,5 2-239,2-2-4370,4 1-509,2-1 5584,6 0 0,-3 0 0,3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1 581 17210,'62'-75'851,"-5"8"-672,-20 31-89,1-1-90,5-5 0,1-2-90,1-1-274,1-1-140,-2 4-336,-1 2-342,-4 7-610,-3 5-364,-3 7-2095,-6 8 4251,-5 5 0,-10 6 0,-6 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54.65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103 1 13816,'3'0'1114,"0"0"3978,-3 0-4795,-16 51-28,7-25-79,-13 43-73,10-40-105,2 2-12,0-3-45,1 0-330,3-3-549,0-3-712,3-2-655,0-5-414,1-5-1137,2-4 3842,-1-4 0,1-1 0,0-1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4:55.0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85 1 17512,'63'0'1048,"-10"6"-616,-37 15-136,-1 5 63,0 1-29,-3 2-173,-1 0-28,-3 0 39,-4 1-11,-2-1 50,0-1-17,-2 0 40,-2 0 33,-4-2-62,-3-2-5,-7 0-39,-3-5-33,-1 0 33,-2-7-101,-2-2 11,-1-5-67,0-3-246,-1-2-1082,-4-5-486,8-1-8017,-2-13 9609,16 7 1,2-1 0,4 9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18.93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1041 9722,'5'5'2688,"0"0"-1837,-5-5 510,0 0-1053,2 0-22,-2 0 2710,2 0-2940,-1-1 381,-1 1-296,2-1 27,0 1 112,0 0-45,0 0-33,1 0-45,-1 0-90,0-1-11,1 1-23,0-1-27,1 1 89,2 0-50,-2 0 22,2 0-61,-2 0 167,2 0-89,-1 0-50,2 0 0,-2 0 21,-1 0-10,2 0 185,6 0-191,-4 0-39,6 0 0,-6 0 0,1 0 6,1 0-6,2 0 5,0 0 1,3 0-1,0 0 7,10 0-1,-5 0 17,8 0-34,-8 0 6,1 0 0,0 0 0,-1 0 0,0 0-5,0 0-1,-2 1 6,2-1 0,-1 2 0,-1-2 0,2 2-6,-2-1-16,1 0-6,2 0 17,0 0 11,1-1 0,1 1-34,-2-1 23,-1 0 11,-1 1 0,7-1 0,-7 2-28,5-1 28,-9 1 0,0 0 0,-1-1-6,2 0 1,0-1 5,0 0-6,2 0 6,7 0-5,-7 0-29,5 0 34,-9 1-11,1 1 11,-1 0-34,-1 1 40,2 1-12,1-1 6,0 0-56,2 0 51,0-2-7,15 1 1,-11-1 11,8 0 0,-14 1-5,-2-2-7,1 2-77,1-2 22,1 1 61,0-1-67,0 1 73,-1 0-50,1 1-68,0 0 46,0 0-1,1 1 62,2-1-169,5 1 119,-5 0 50,4 0-57,-10 1 63,1-2-34,-5 2 27,5-1-32,-4 0 44,1 0 5,-4-1-5,-2 0-5,1 0-1,-1-1-33,1 0 28,-4 0-68,3 1 34,-3 0 29,1-1-113,0 0 118,0 0-79,-1-1 90,2 1-6,-1-1-5,1 0 11,0 1-33,-2-1 38,0 1-5,0-1 11,1 0-5,-2 0 0,3 0-6,-2 0 5,1 0-10,0 0 5,1 0 0,0 0-6,1 1-39,0-1 23,8 2 16,-5-1 6,6 0-5,-6 0 5,0-1-45,1 0 45,-1 0 0,0 0 0,0 0 0,2 0 0,-1 0 45,2 0-90,20 0-28,-14 0-5,12-1 33,-19 1 39,-3-2 6,-1 2 0,-3-2 6,-1 2 11,1-1-12,-2 0-5,2 1-39,-1-1 39,0 0 0,2 1 0,0-2-6,-1 2 6,0-2 6,0 1-12,2 0 12,-2 0-6,1 0 0,-3 0-6,0 0 6,0 1 1384,-1 0-1272,-1-1-112,0-2 5,0-3-5,0 0 0,0-3 6,0 0-6,1-3 61,0 1-49,0-3 116,1-9-122,-1 2 95,0-7-45,-1 3-56,1 0 5,0-3-5,2-1 0,1 0 28,-1 1-22,2 0-6,-3-11 5,1 9 1,-1-10-6,-1 12 6,-1 1 33,0-3-34,0 2 23,0-1-28,0 3 0,-1 1-22,-1-4 22,1 9 0,0-5 0,0 11 0,1-1 0,-1 3 6,1 1-1,0 2-5,0-1 11,0 1 40,0-6-51,0 5 0,0-9-6,0 7 6,0-3 0,0 4 39,0-1-39,0-2 28,0-2-22,0 0 0,0-2 44,0 2-50,0-8 6,0 9-1,0-5 23,0 11-28,0 1 0,0 0 17,0-7 11,0 3-22,0-6 27,1 6 74,0-3-46,0 5-61,1 0 11,-1 7-11,0 2-9062,-1 1 9062,0 3 0,0-2 0,0 1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20.10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16 559 11161,'-9'-18'1552,"2"1"-1345,7 9 78,0-2 18,0 0-29,0-1 12,0-3 16,0 0 118,2-1 79,0-2-28,2 0-1,0 0-61,-1-1-135,1 1-156,0-1-12,0 0-27,1-2-23,-1-1 50,0 0-106,-2-1 11,2 0 426,-2-8-90,-1 8 6,0-2-39,-1 10-146,0 5-168,0 1 0,0-1 6,0 2 0,0-2-1,0 3 12,0 0 78,0-1-84,0-3 1,0 2-7,0-2 29,0 5 100,0-2 96,0 3-45,0 0 44,0 3 583,0 0-801,4 0 45,2 0 28,6 1-17,2-1-16,2 0 78,4 1-17,3 0 44,2-1 24,2 0-68,2 0 16,1 1-10,13-3-84,-11 2 22,18-1-56,-25 2 0,6 0-6,-13 0 6,0 0 0,-2 0 0,1 0-6,-1 3 6,0 0 0,-1 4-11,6 1-280,-6-3-168,3 1-292,-7-2 751,-1 0 0,-4-1 0,-1-1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20.9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231 35 15244,'-27'-15'2459,"1"2"-2056,13 10-45,-2 0-16,0 3-50,-1 0-34,0 0-118,0 1 84,1 4-96,0 4-116,2 2 66,1 2-72,2 1 55,2 1 29,2 0-85,1 0 35,3 0-40,1 1 0,1 0-6,0 1 6,0-2 0,1 1 106,4-4 46,2-1-57,3-2-95,2-1-28,2-2 28,1-1-11,10-2 5,-5-1-16,8-1 22,-7-1-12,-2 0-49,0-3 61,0 0 0,-2-4-39,2-3 33,-7 2 6,0-2 0,-8 4-50,-2-2-124,-2 2-240,-4-1-472,-4 5-4883,-23 1 5769,7 7 0,-3-4 0,16 4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22.05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41 17238,'53'-15'2134,"-6"2"-1870,-24 9-80,-1 0-122,2 1-6,2 2-6,0 0-50,1 1 0,2 0 0,-3 0 23,14 0-23,-13 2-17,9 0-17,-14 3 1,-1-2 33,-2 1 0,6 0 0,-12-1-6,5 0 6,-12-2-50,0-1 44,-3 0 6,0 0-73,0 0 29,-1 0-40,0 1 16,2 0-284,-1 0-316,1 1-468,0-2-881,0 3-1590,0-2 3607,-1 1 0,-1-1 0,-2-1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22.56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39 46 12953,'-1'-5'2112,"0"2"-303,1 3-359,-5-14-390,3 9-288,-4-10-273,4 12-219,2 3-280,-2 0-107,2 0-145,-2 0 0,2 2-117,-1 4-611,1 6-4532,-2 20-2217,-1-6 7729,-3 14 0,4-25 0,-1-3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22.77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26 1 16958,'0'4'1232,"0"0"-773,0-4 57,0 0-729,0 34-868,0-15-1193,0 29-493,-3-17-2963,-2-2 5730,-3 3 0,3-15 0,1-5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22.98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 0 18039,'-4'9'807,"1"-2"-331,3-7-515,0 0-73,-1 4-90,1 1-269,-1 4-319,1 1-789,0 2-913,0 4-3255,0-2 5747,0 1 0,0-8 0,0-2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23.24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 18005,'9'1'779,"-2"0"-493,-7-1 884,0 0-1332,53-3-1838,-8 2-1372,39 2-2700,-29 3 6072,-11 3 0,-22-4 0,-5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0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0 436 17540,'42'-35'151,"-1"0"1,34-31-191,-37 31-163,1-4-308,3-1-1055,-1-2 366,-1 3-493,-1 1-431,-5 10 2123,-6 6 0,-14 11 0,-5 6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23.41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14460,'4'0'-1367,"-1"0"-358,-3 0-863,36 0-100,-16 0 2688,30 3 0,-37-2 0,-2 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23.58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 12444,'68'-1'-4913,"-7"0"4913,-29 0 0,-15 1 0,-3-1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23.7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9111,'0'0'0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24.4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 30 16829,'-8'-5'3635,"2"1"-2767,6 4-291,-2-6-403,2 4-174,-2-5-40,2 7-111,0-2-241,3 1-325,7 0-302,6 0-589,10 1-206,4 0-639,10 2-3401,-1 4 5854,4 1 0,-21-1 0,-7-3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24.71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 20341,'89'-1'-3400,"-11"0"801,-47 1-543,3 1-784,-2 1 3926,0 1 0,-15-1 0,-6-2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24.86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 12236,'9'0'4022,"-2"0"-3305,-7 0-952,0 0-7394,43-2 7629,-24 4 0,25-3 0,-36 4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25.03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14079,'8'4'-1574,"-2"0"1574,-6-4-5136,0 0 5136,2 2 0,-1-2 0,1 2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25.2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15904,'11'52'-1181,"0"1"0,6 34 0,-17-76 1,0-3-1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25.46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 0 16359,'0'9'924,"0"-1"-678,0-8-167,0 0-5602,-3 32 1389,2-16 4134,-2 24 0,3-31 0,0-4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25.67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34 1 18302,'-3'6'1546,"0"0"-667,3-6-884,0 0-432,-3 11-459,2-2-902,-3 11-398,2-3-201,-2 5-1283,0 2 3680,-1 0 0,2-10 0,1-5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0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2 341 12247,'-1'3'2638,"0"0"-1646,1-3 800,0 0-1691,51-53-101,-24 26-84,41-42-431,-38 38-202,-1 1-292,-2 1-368,0-2-1256,-3 4 2633,-1 0 0,-12 14 0,-3 3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25.8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 1 18302,'-4'19'-661,"1"-1"-84,3-7-425,0 1-807,0-2-1737,0 1 3714,2-4 0,-1-3 0,1-2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26.1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559 1 20377,'-64'26'41,"1"0"0,4-1 0,7-9 864,8-22-1303,0 1-403,-1 0-997,3 2-3148,-2 3-3281,8 4 8227,0 4 0,18-2 0,6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31.45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 1325 8304,'-4'-10'2857,"1"3"-2286,3 7 6,0 0-33,0-3 100,0 3 89,0-3 18,0 2 789,0 1-420,0-2-767,0 1-135,0 0 40,0-1 28,0 2-208,0-2 7,0 1-29,0-1 381,0-2-269,0 0 302,0-5-358,0 2 34,0-5-74,0 3 40,0-3 28,0 0-106,0-2-29,0 0 1,0 0 0,0 0-6,0-5 0,1 4 50,0-3-44,2 7 162,2-14-129,-2 9-11,3-12-17,-3 11 6,0-1-17,-1 1-6,1-1 1,0 2 5,-1 0 0,2 1 0,-1 1 0,0 2 28,0 1-28,-1 1 0,0 2 0,0-1 5,0 0 23,0-5-28,0 3-5,1-10 5,-3 7 5,2-9-5,-2 8 0,1-3 0,-1 6 39,1-5-33,-1 4-6,1-4-11,-1 5 11,0-2 0,0 0 0,0-1 0,0-1 0,0 1 0,0-1 11,0-6-11,0 6 0,0-9 28,0 10-22,0-3-1,0 4-5,0-6 84,0 4 45,0-4 0,0 7 28,0-6-51,0 5-5,0-5-68,0 7 40,0 0-45,0-1 0,0 0 56,0 1 18,0-7-13,0 5-27,0-3 33,0 6-39,0 2-5,0-1 38,0 0-83,0 1 33,0-1-39,0 2 6,0-2-6,0 1 0,0-4 28,0 5-23,0-6 40,0 7-45,0-4 45,0 4-6,0-1-11,0 0 34,0 1-62,0 0 50,0 1 0,0 2-22,0 1-28,0 1 0,0 1 0,0 0 6,1-1-6,0-1 0,0-1 0,-1-1 34,1 1-23,-1-1-11,2 3 0,-2-1-45,1 3-3232,-1-1 0,0 1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33.4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41 15 12051,'-4'-5'3081,"1"2"-1871,3 3-264,0 0-262,-3-3-208,1 2-78,-1-1 16,1 2-61,1 0-151,-2 0-6,-1 0-45,0 5 129,0 2 0,2 3-151,-2 0-17,3 0-112,0 6 0,1-8 112,4 6-112,1-10 0,3 0-6,0-3-44,-2 0 50,0-1 0,1 0 0,-1-4-6,1-2-22,-3-5-28,-2-2-39,-1 0 84,-1-2 11,0 6 61,0 2-27,0 5-34,-1 2 0,-3 0-694,-7 5-410,1 1-6743,-4 12 7847,7-7 0,1 0 0,4-7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34.57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196 1 6372,'0'4'1366,"0"0"226,0-4 1875,0 0-2398,-2 5-173,2-3-201,-3 3-196,1-2 61,0-1 5,1 1-27,-1 0-17,2 0 162,-4 3-374,3-1 273,-3 8-425,0-4-73,1 4 5,-2-3 96,1 7-84,-1-4-28,-1 4 39,3-4-34,-2-1-28,1 0 40,-1 1-56,-1 0 16,1 0 23,0 2-68,0-1 68,0 1-34,0 0-5,1 1 50,-1 0-50,1 0 27,-1 0-16,1 2 0,-4 7-45,3-6 0,-3 7 56,3-11 33,1 9-21,0-7-63,2 6 51,0-7-50,2 1-1,-1 0 23,0 0-28,1-1 0,-2 5 6,0-6-6,0 3 0,0-5 6,-1-2 22,1 0-28,0 0 0,0 0 0,0 0-23,0-1 23,2 1 0,-2 0-11,2 6 11,-1-6 0,1 5-6,0-6 12,-1 1-12,0 1 6,0 0 0,1 1 6,0 1-6,0 1-6,0 6 6,0-5 0,0 9 0,0-12 6,0 5 0,0-6-6,0 3 0,0 0 5,-1 1-10,0 1 5,-1 1 0,0-1-191,-1 6-145,2-8-285,0 1-925,1-10-986,0-4-800,2-2 3332,3-6 0,-2 4 0,1-3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35.8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 7 12584,'-14'-1'3556,"2"0"-2396,12 1-298,-2-2-263,2 1 2224,-2 0-2364,2 5-4,0 3-108,0 6-33,0 3-180,1 1-72,3 3 22,2 3-62,3 2 84,1 2-72,-1 0-28,1 2 16,-1-2-22,1 0 90,3 9-90,-2-10 0,2 7 0,-4-14 0,1 0 50,0-1-44,2-1 27,-2 0 1,4 6-34,-5-6 22,2 4-16,-4-8 5,-2-2-11,0 0 0,0-2 0,-1 0 0,2 3 0,-2-1-11,1 1 11,0-3 5,0 4 23,0-4-22,1 4-12,-2-6 6,0 0-95,0-2 50,1 1-22,0 0 50,-1-1 12,1 0 10,0 0-5,0-1 0,1 0 34,-3 0-6,1-1-28,-1 1 0,0-2 11,1 1-5,-2 0-6,1-1 0,1 1 0,-1 1 0,1-2 0,-1 2 0,-1-2 5,1 0-5,-1 0-22,0 0-51,-1 0-840,2-1-11,-3-1-7612,1-10 8536,-2 1 0,1-3 0,-1 6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37.5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 0 12897,'-2'0'3003,"0"0"833,2 0-3175,0 5-219,0 0-72,0 8-112,3 3-118,1 4-23,6 7-78,1 4 29,3 5-63,1 3 29,0 2 39,-1 0-73,-1 1 5,-1-2-5,4 15 0,-1-1-5,-1-2-57,1 3 17,-7-30-44,2 5-124,-4-16-431,1-3 369,-2-6 192,1-1 43,-3-4 40,1-1 0,-1-6-11,2-5 11,-1-9-61,5-22 49,-3 6 1,5-14 6,-2 11-18,10-17 23,-4 14 0,17-28 34,-15 31-34,8-9-185,-13 19-493,0 4-571,-5 8-3473,-3 4-2055,-2 8 6777,-2 5 0,0 2 0,0 1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38.88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71 1 15916,'-12'0'3031,"2"0"-2320,10 0-168,0 0-280,-3 2 34,2 4 78,-2 4 28,-1 5-55,1 6-73,-3 3-191,0 6-34,1 0-50,-1 2-45,1-3-163,2-2-296,1-3-313,1-5-969,1-5-3821,0-7 1120,3-3 4487,0-7 0,1 3 0,-1-4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39.3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 23 13149,'-1'-2'2408,"0"0"1609,1 2-3552,14-8-129,-5 5-118,12-5-78,-7 8-90,-3 3 124,3 2-79,-3 5-89,3 4 44,-3 1-50,2 2 0,-3 1 28,-1 1-28,-2 1 0,-2 1 0,-3-1 0,-1 0 6,-1-2 5,0-2 39,0-4 51,-1-1-11,-2-1 39,-4-4-1,-3 1-32,-3-3 94,-1 1-22,-4-1-44,1-1-96,-3 0-28,3-1-95,1-2-175,4 1-413,1 0-510,6 0-1652,1-1-3272,3 1 6117,1 0 0,0-1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39.8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 9649,'9'-1'1137,"-2"0"-437,-7 1 247,0 0 27,0 14-151,0-8 90,0 12 96,0-10-276,0 2-61,0 0-134,0 1-202,-1 2-101,0-1-162,-3 8-68,3-6-10,-2 12-135,2-11-101,-2 5-56,2-5-285,0-2-432,1 0-403,0-1-437,0-3-3070,0-3 2892,0-3 2032,0-2 0,0-1 0,0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 11878,'3'-1'2453,"0"0"-1484,-3 1 426,1-3-790,-1 2 851,2-3-739,-2 4 1165,1 0-1737,-1 3-22,1 1-50,1 5-22,2 1-51,0 3 44,0 1 29,1 3-28,-1 1 0,-1 1 28,1 2-34,0 0 62,3 26-95,-3-16-6,3 16 6,-4-21-6,0-1 33,1-1-27,-2-2-1,0-1-5,0 0 6,1-2-12,0 9 1,1-9-34,-1 6 33,-1-11-73,0 6 56,-1-6-44,0 6 67,-1-9 0,0 1-5,0-5-175,0 5 74,0-5-56,0 2-102,0-6-144,0-1 16,0 0 61,0 1-94,0 0-135,0 2 274,0 0 286,0 3 34,0 1 22,0 1-45,0-1 0,0-1 0,0-1-11,0 0 0,-1-2-650,1 0-392,-1-2-285,1 0-191,0-3-6099,0 1 7617,0-4 0,0 2 0,0-3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40.2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48 91 10192,'1'-6'4430,"0"1"-3147,-1 5 2123,0 0-3361,27-35 11,-17 26-12,22-27-44,-23 36 62,0 0-62,0 5 0,0 1 34,1 6-29,-1 1 1,1 3 61,-3 2-61,-1 1 61,0 0-50,-1 2 50,-1-3 45,0 1-107,-1-2 7,-2-1-1,1-2 34,-1 8-40,0-8 90,-1 5 6,-2-10 151,-4 1 28,-1-3-45,-6 2 51,3-4-107,-4 0-73,2-2-33,-3-3-73,0 0-157,-1 0-61,1-4-140,-1-3-241,3 0-437,-2-2-847,2 3-581,0 2 2464,-1 2 0,6 2 0,1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57.71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21276,'9'1'1603,"3"1"-1307,1-2-49,3 2-152,5-2-45,-1 2-38,2-1-12,1 1-140,-3 0-381,0 0-382,-4-1-597,0 1-2740,-4-2-2252,0 2 6492,-4-1 0,-3-1 0,-3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58.0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 1 15866,'-2'2'3439,"1"0"-829,1-2-2482,12 2-32,-1 1-90,10 2 0,-4 0-6,1-1-410,1 2-363,2-1-587,-1 2-271,3 1-3359,-3 0 4990,-1-1 0,-9-2 0,-4-3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58.2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 0 20655,'-3'4'1058,"1"-2"208,2-2-958,13 2-145,0 0-163,11 2 0,-2-1-146,-1 1-503,0 1-304,0 1-929,0-2 1882,4 2 0,-11-3 0,-1-1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59.65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 38 6557,'-2'-2'50,"0"2"1462,2 0-1545,9-16-203,-6 12-267,8-11-164,-10 15-218,1 0 885,-2 1 0,1-1 0,-1 1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00.78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18 124 9537,'15'-50'3248,"-3"9"-2396,-12 33 200,0 1 125,0 0-303,0 2-74,0 1-77,0 3 3652,0 0-4095,0 9-39,0 2-118,0 9-67,0 5 28,0 3-84,0 6 22,0 4-22,0 3 0,0 3 0,0 2 0,-1-1-84,0-1-67,-2-3 11,0-5 73,0-4-146,2-8-84,-2-5 34,3-7 21,-2-3 80,2-4 117,-1-2-61,0-1 106,1-1 5,-2 0 46,0-1-40,1-4-11,0-2 73,1-3-23,0-2 62,0-2-22,3-2 6,4-2 150,5-1 17,4-1 29,1 1-74,2 2-128,1 2-40,1 3-39,1 2-11,2 2 62,1 2-57,0 0-5,1 3 0,-2 0-28,0 2 28,-1 0-44,0 1 66,8 9 0,-9 0-16,8 11 5,-13-2-11,7 13 0,-8-6 0,1 7 6,-10-9-6,-3-1 5,-3-3 46,-1 0-29,-6-2 129,-23 7-89,2-11 33,-20 4 79,11-15 5,-4-1-50,-4-2-23,-3-5-61,0-4-45,0-2-34,3-1-134,7 2-100,7 3-544,8 1-651,11 4-1629,6 1-89,9 1-4201,7 1 7382,8 2 0,-6-1 0,-2 1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01.19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17720,'11'0'1865,"-2"0"-1025,-9 0 67,0 0-644,25 39 34,-12-15 12,20 36-197,-18-23-17,1 3-44,-4 4-46,1 2-10,-6 3-169,-3 2-219,-3-1-167,-4-1-1584,-19 11-2220,3-20 4364,-15 4 0,20-31 0,4-4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02.21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 11 14605,'-5'-6'2818,"1"1"-1389,4 5 1169,0 0-2313,14 48-61,-5-22-55,13 43-34,-9-32 21,3 6-459,1 2 403,2 4 46,-1 1-101,1-1-59,0 0 36,-1-3-22,7 7-39,-9-19-40,4 1 7,-10-22-74,0-6 118,-3-6 370,2-7-448,-5-8-58,2-10 79,0-7 29,1-8 56,-1-7 33,1-2-27,0-3-12,0 2 6,0 3-56,1 4-61,0 6-158,1 8-1074,2 6-225,-2 12-5551,3 6 7125,-5 10 0,0-1 0,-5 1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02.66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15 22105,'1'-8'1272,"1"2"-1143,-2 6 95,0 0-51,0 5 40,0 4-140,0 8-17,0 4-56,1 4-17,0 1-89,1 0-297,1-1-561,1-5-537,0-4-8330,4-7 9012,-3-4 0,1-4 0,-4-1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03.28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7 19529,'10'-4'-263,"-1"2"750,-9 2 336,0 0-526,0 6 241,0 2-51,1 7-106,-1 3 11,2 3-84,-2 4-128,1 5-35,0 2-111,0 2 5,2 0-39,-1-2-84,1-4-78,0-3-376,0-5 387,-1-9 0,1-2 151,-1-8 44,-1-1-44,1-6-67,2-12 67,-1-1 23,3-12-23,1 5-56,7-13 50,-2 12 6,5-5 0,-7 19 67,3 7 23,-5 4 78,8 19-168,-5-1 45,9 27-85,-7-13-77,2 10-248,-5-13-285,-2-4-492,-2-2-2269,-1-6-1776,-1-4 5187,0-4 0,-2-4 0,-1-3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 39 12281,'-4'-3'2201,"1"0"-1467,3 3 1081,0 0-1563,-12 26-39,7-17 16,-9 20 23,11-23 17,1 1-6,-1-1 12,1 2-112,0-1-18,0 3-5,0-2 0,1 2-56,0 0 6,1-1-40,0 1 18,0 0-12,0-1-17,6 5-39,0-5 0,6 3-95,-1-5 55,17 1 113,-9-5 11,14 1-45,-15-4-39,2 0-72,0-1 21,0-3 51,-1-3 0,-2-4 0,-3-2 17,0-10-34,-7 3-28,0-6-16,-7 6-219,-8-10 17,-2 7-427,-19-14-10,3 19 17,-11-3 224,6 15-600,-1 2-969,-8 18-2340,3 4 4368,-3 14 0,19-14 0,7-3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03.91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13 20643,'2'-5'1995,"0"1"-1480,-2 4 219,0 0-466,10-1-21,0 0-18,11-1-72,0 2-95,2 0-17,2 1-40,0 2-5,0 2-50,-1 1-202,-1-1-112,-2-1-140,-3-2-588,-3-1-600,-5-1-2391,-5 0-2890,-2-2 6973,-3-1 0,0 0 0,0 1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04.16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 12 20817,'-4'0'1198,"1"0"147,3 0-1283,27-6-62,-9 4 0,23-1-168,-14 8-342,-2 3-381,2 3-1108,3 1-4286,0-2 6285,0 0 0,-14-6 0,-4-1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04.7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80 115 22515,'-22'67'1215,"5"-9"-1025,17-44 17,6 3-61,3 1-96,8 0 34,1 1-61,5-1 33,1-1-17,2-2-39,3-1 0,0-4 6,2-4-1,2-3 68,1-2-73,0-9-34,-2-4 12,-1-11-12,-5-2-5,-4-4-17,-6-3 11,-8-15 45,-6 9-100,-14-10-35,-8 14-94,-33-11-51,7 16-168,-20-2 72,19 22-312,0 11-556,0 12-1126,4 9-946,4 15-3635,9 0 6951,6 1 0,13-18 0,5-7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05.34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13 21747,'21'42'1417,"0"-2"-1025,-3-15-196,4 3-39,1 4-45,2 3-62,0 1 6,11 17-50,-8-15 22,6 9-28,-12-19 6,1 1-1,-9-11 18,2 1-23,-12-14 140,0-2-6,-3-6-72,6-20-29,-1-3-27,5-20-6,0 2 5,3-3-5,1-4 0,3 4-50,1 2-118,1 4-162,2 5-1423,6-2 363,-8 17-1920,1 3-3562,-14 14 6872,-3 4 0,-3 0 0,-1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09.6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1 7235,'-2'3'2011,"1"0"-942,0-3 6,1 0-229,-1 1-846,0-1 0,-1 1-22,1-1-96,0 1-33,1 0 140,-2 1-1,2-1-60,-2 0-152,1 0-96,-1-1 152,2 1-1685,-1 0 1606,1 0-795,0 2 1042,0-1 0,0 0 0,0-1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10.79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5941,'0'0'0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12.35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29 9027,'13'-7'1815,"-3"0"-1099,-10 7 1867,0 0-1962,0-6 135,0 4-66,1-4-35,-1 6 801,1 0-319,0 0-778,0 0-90,1 3-180,-1 1 135,-1 4-62,0 3-94,0 4 44,0 1 16,-1 4-21,-3-1-40,0 3 95,-6 9-117,2-6 174,-3 16-186,6-18 23,0 8 79,3-12-91,0 2 96,1-3-89,0 2-46,0-3 23,0 1-28,1-3 0,-2 4 28,0-6-28,1 3 0,-1-6 0,2 0-5,-2-2-74,-1 1-464,0 2-28,0-4-1770,0 2 0,3-7-628,-2 2-2537,2-3 5506,-2 2 0,2-2 0,-1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12.97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66 9078,'4'-5'1114,"-1"2"-677,-3 3 1159,0 0-728,14-10-84,-7 6-201,11-8 117,-11 9 230,-1-1-163,1 0-117,1 1-113,1-1 35,3 1-252,2 0-96,4 1 145,3 0-44,14 0-135,-4 1 51,8 0 17,-9 1-96,-1 0-112,-1 0 51,-2 0-95,-1 0-6,-2 2-90,-3 1-492,-3 2-964,-2 2-1484,2 1 3030,6 3 0,-11-5 0,2 1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13.41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 27 12421,'-10'3'1994,"2"-2"-599,8-1 1080,0 0-1875,0-2-57,5-1-184,3-2-158,7 1 74,3 0-130,4 0-105,0 1-40,3 0-17,-1 2-728,8 0-633,-8 1-1485,4 0-3129,-12 2 5992,-3 3 0,-6-2 0,-4 1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13.69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 40 17720,'-5'-4'2162,"1"2"-1680,4 2-1552,0 0-1132,63-11-1539,-34 6 3741,48-8 0,-61 11 0,-5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1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318 29 13043,'0'-6'2683,"0"1"-1591,0 2 62,0 0-140,0 0-364,-1 0 262,-2 1-21,-6 0-679,-1 1-72,-4 0-84,1 1-22,-15 4-23,4 2 17,-10 4 6,6 3-34,2 1 39,1-1-39,3 2 0,2-2-6,-1 9 1,7-7 5,1 6-34,6-7 34,4 8 0,1-6 6,1 8-6,1-7 5,0 8-38,0-6 22,2 3-29,0-8-38,12 11 11,-3-9-51,7 6 68,-5-13 16,2-1 29,-1-2-29,3-1-33,1-3-90,-1-1 73,1 0-6,6-2 23,-5-1 39,5-3-78,-8-2 5,0-1-5,-2-1-376,10-8 314,-10 5-11,7-7 56,-12 8 78,0-4 51,-3 4 55,-1-7-61,-4 9 79,-1-3-40,0 4-39,0 0 0,0 1 0,-1 1-11,0 0 11,-1 2 112,0 0 16,-1 3-83,0 0-45,0 1 6,1 0 162,-3 0-23,1 0 135,-6 2-190,4-1 44,-8 2-67,5-1-5,-4-1 5,2 1-61,0-2 33,-1 2-39,3-1 0,0 1-78,2-1-40,0 2-324,-2 2 39,1 0-118,-2 2-241,2-1-2083,0 1-1110,3-2 3955,2-1 0,3-3 0,0-1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16.5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1489 16807,'56'-11'1573,"-7"2"-1309,-24 3 28,0 2 16,5-1-101,0 1-106,3 0-1,1 0-94,1 1 39,3 2-45,0 0 0,-1 1 61,2 0-61,-3 0 6,1 0-6,-3 0 0,2 0 0,-3 0 0,-1 0 0,-2 0-6,1 0-3380,1 0 3918,3 0-532,1 0-168,2-1 78,-2 1 90,-1-1 0,-2 1-28,-1 0 2978,0 0-3180,-1 0 230,-1 0 236,-1 0-236,0 0-23,-2 0-117,1-2 140,5-3 263,-7 0-263,6-2-56,-10 2 56,-2 1 0,-3 2-39,-3 1 34,-3 1-85,-1 0 62,1 0 28,1 0 235,3 0-235,2 0-173,4 0 55,0 0 118,3 0 101,0 0-101,1 0-95,0 0-129,-1 0 224,-2 0 375,-1 0-291,-3 0-79,-2 0-66,6 0 55,-8 0-67,4 0 73,-6 0 140,-1 0-140,2 0-39,-1 0 0,1 0 39,-1 0 0,1 0 22,6 0-22,-3 0-100,5 0 100,-5 0-73,0 0 73,1 0-6,0 0-16,0 0-62,0 0 39,-2 0-28,2 0 40,-6 0 21,1 0 24,-6 0 279,-1 0-235,1 0-56,1 0 5,0 0-5,1 0-5,-2 0 5,-1 0 0,0 0 5,-1 0-5,0 0 219,-1 0-113,-2 0 163,0 0-157,0-1-50,0-2-57,0-1 40,0-1-39,0-1-1,1-2 57,0-2-62,0-2 45,0 0-45,-2-2 0,2-1 44,-1-2-44,2-2 6,2-22 28,-1 12-34,3-18-6,-4 20-28,1-3 23,-1 0 11,1 0 6,-1 1-6,0 3 28,-1 0-28,1 2 0,-2 1 0,1-11 0,-2 5 0,1-8 0,-1 9 0,0 0-6,0 1 6,1 1 0,1 2 0,0 2 0,0 2 6,1-7-6,0 6 0,0-7 0,0 7 0,0-1 0,0-2 0,0-1-6,-1-1 40,-1-1-34,0 3 0,-1-9-6,0 10 6,0-5-5,0 12 5,0 3-73,0-1 62,0 3 11,2-2 0,0 1-17,1-2 22,-1 2-5,0-2 0,-1 1 40,0 0-40,-1 0 0,1-2-40,-1 4 40,1-2 0,-1 4 0,1 1 40,0-2-40,-1 0 0,1-1 0,-1 0 22,0 1-22,0 0 0,0 1 28,0 2-22,0 0-6,0 2 50,0 1 23,0 1 543,0 3-616,1 0 50,1 0 56,0 0-10,1 0 72,2 0-68,1 0-100,2 0 90,0 0-84,1 0 22,0 2 39,1 1-62,1-1 12,2 2-17,2-1 0,1 0 39,2 1-39,2-1 108,11 2-108,-4-1 50,9-1 146,-6-2 17,18-1-180,-10 0-5,27-4-44,-28 2 16,7-2 0,-19 3 0,-4 1 0,-2 0 28,0 0-28,-1 0 22,1 0 6,1 0-28,0 0 0,1 1 0,0 0 6,2 1-6,1 0 0,10 2 28,-7-1 56,15 2-84,-16-4 16,6 2-16,-8-3 0,-1 2 90,0-2-84,2 1 10,-1 0-16,-3-1 0,-1 1 6,-3-1 28,-2 0 106,-1 0-90,0 0-22,0 0-22,-1 0-6,4 0 16,-5 0-10,3 0-6,-6 0 22,3 0-10,-3 0-12,1 0 0,-5 0 39,-2 0-39,0 0 28,-3 0 0,1 0-34,1 0 6,-1 0-196,1 0-89,-1 1-253,0 0-398,0 2-973,0 3-3099,-1 0 5008,0 4 0,0-6 0,0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19.8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76 1 13827,'0'3'1579,"1"0"163,-1-3-1232,1 3 375,-1 4-235,0 7-314,0 6-252,0 8-28,-3 8-173,-6 24-203,0-10-532,-4 13-570,5-21-292,0-6-957,0-2-3675,1-8 6346,0-7 0,4-8 0,1-7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20.3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95 18056,'84'-47'1837,"-11"9"-1635,-42 32-146,-1 4 39,-1 1 67,-1 1-50,-5 2-67,-2 5-39,-6 2 128,0 4-100,-6 1 27,-1 0 23,-4 0-78,-1-1 61,-2-1 28,-1 0-95,-4 1 62,-5 0-57,-7 1 57,-6 1 50,-5-1 6,-22 3-29,8-6-16,-13-1 78,19-6-246,-1-3-555,16 0-6188,4-1 732,22 2 6106,6 1 0,-1 0 0,-3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20.71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119 5 14964,'5'-3'1731,"-1"2"-930,-4 1 1126,0 0-1832,-14 21-89,5-4-6,-13 20-252,9-10-135,-3 2-543,2-1-778,1-2-583,2-4-571,3-6-712,4-5 3574,1-7 0,2-2 0,1-2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21.11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50 17602,'21'-13'2246,"-2"3"-1887,-8 11-225,3 4 79,3 1-34,3 4 23,1 0 10,2-1-139,1-3-22,2-2-51,2-2-107,3-2-22,2-3-89,0-6-28,-1-4 106,-5-3 89,-3 1 51,-8 3 124,-5 5 105,-7 3-5,-3 3-129,-5 2 28,-4 6 197,-13 14-259,-3 32-111,3-7-85,5 17-122,12-27-236,-1-2-812,1-4-1154,-1-2-2520,1-6 4979,0-3 0,2-10 0,1-4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21.5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1 128 14527,'11'1'1171,"-2"0"-415,-9-1 2650,0 0-3065,17 30-173,-8-18-162,13 22 207,-8-26 94,0-3-116,3-2-113,1-1-5,2-2-73,3-3 0,1-7 67,2-4-67,-1-8 45,-1-1 0,-6-1-12,-3-1 102,-8 1-135,-3 1 0,-7 2-62,-10 5-173,-8 3-51,-13 7-3102,-36 22-1205,29 3 4593,-18 16 0,46-19 0,7-5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22.0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724 60 14057,'5'-4'3377,"-1"0"-1948,-4 4 816,0 0-1802,-22-20-225,9 13-156,-17-14-1,14 19-22,2 1 12,-2 1-51,2 0-62,-1 0 57,0 3-46,0 3 18,0 4 33,3 5-79,1 0-50,4 2-16,3-3-102,2 1 141,2-2-12,5 0 118,3 0-39,6 1 39,3 0-112,-1 1-17,1 1-16,-2 0 5,1 7 140,-8-7 521,-4 11-376,-18-11-72,-34 17-146,-6-10-582,-32 10-1236,39-18 1,-5-2 1890,-23 4 0,1-2 0,-10 3 0,-13-2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23.57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64 18800,'94'-11'1172,"-7"1"-1004,-43 2-112,6 0 0,1 0 39,3 1-84,-1 2 34,25 1-40,-19 2 46,16 1-51,-27 3-6,-1 3-5,-5 3-101,-3 3 112,-4 0-146,-3 2-44,-1-2 84,-1-2 38,-1-2-94,1-3 22,1-1-67,-2-3-34,3 0-141,-2 0-26,1 0-29,-5 0-101,-1-1-3349,-4 0 1725,-10 1 2162,-3 0 0,-8 0 0,0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24.24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60 14846,'45'73'1821,"-6"-11"-1592,-23-34 40,-1-4-39,0-2-219,-3-2 67,1-2 12,-2-2-90,0-2 0,-1-2 0,-2-4-106,0-1 100,-3-3 6,1-3 106,-2-1 303,-1 0-67,-1 0-174,1-7 129,5-16-185,0-2-39,16-50-73,-8 29-95,11-28-203,-10 36-2462,0-1-248,-6 18 3008,-1 2 0,-8 17 0,-1 2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24.76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185 53 10746,'11'0'3943,"-3"0"-2615,-8 0-107,0 0-347,-9-13-118,2 6-291,-9-11-39,4 12-57,-2 2 135,-8 1-369,3 2-135,-4 1 0,5 6-6,1 4-50,1 7 50,2 11-16,5-5-12,3 10 18,5-9-29,3-1-84,5 0-308,5-4-363,7-2-108,3-5-649,4-5-829,9-3-3098,0-3 5484,4-6 0,-19 3 0,-5-3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04.1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10 13911,'-1'-3'2638,"0"0"-1344,1 3-196,-1-1-459,1 0-163,-1 0-219,1 3 29,0 7-29,0 5-72,0 11-23,3 4-5,1 6-106,3 1-1,1 2-11,-1-1 0,0 0 6,3 7-45,-4-14 0,2 3 0,-5-20-229,1-4 117,-2-5 56,0-3-56,-1-1 112,0-1-56,2-4 56,0-5-34,3-7 34,1-6 11,2-6-5,3-2-6,2-2 33,2 1-27,0 2-28,7-6 22,-7 13 11,7-5-11,-13 20-62,0 2 51,-6 5-247,-1 1 202,0 1 140,4 10 45,-3 1-6,3 13-44,-2-2-18,-1 4-27,0 2 5,0 2-39,-1 1-45,1-2-89,-1-3-1389,4 0-1082,-2-13 2605,4-1 0,-5-13 0,-1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 12 11273,'0'-6'2067,"0"1"-902,0 5 3982,0 0-4654,-5 26-112,4-13-84,-4 21-45,5-17-45,0 0-22,0 3-68,0 2-38,0 1-23,0 1-12,0 0 46,0 23-84,0-17-1,0 15 29,0-23-34,0-1 0,1-2 0,0 0 0,2-2-6,0 0 6,0-2-61,0-1-102,1-2-16,0-3-101,-1-1-168,0-4-291,-2-1-1821,1-1 1647,-1-1-140,-1 3-650,0 0-1584,0 0 3287,0 1 0,0-3 0,0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25.11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171 5 14185,'2'-2'1350,"-1"0"1176,-1 2-2022,-53 28-274,33-14-56,-40 25 179,46-21-28,4 1-107,0 1-117,6 0-56,1 0-45,3 1-45,6-1-509,19 3-1917,22-2-217,14-1 2688,26-5 0,-46-9 0,5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26.7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30 1 9296,'-6'0'2940,"1"0"-1814,5 0 3153,0 0-4077,2 2-107,-1 4-95,4 3 140,-4 2-6,1 3 1,-2 0-40,0 2-95,0 2 84,0 1-28,0 3-50,0 0-12,-2 2 6,-1 0-353,-2 0-302,-1 0-73,3 0-936,0-2-665,1 5-1474,1-3 3803,-1 1 0,1-12 0,0-5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28.02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76 58 8562,'-5'6'1753,"1"-2"-1730,4-4 133,0 0 528,-5 6 49,3-3-60,-4 5-192,4-3-38,2 1 391,-2 5-425,1-1 0,-1 3 191,0-2-253,1-1-140,-1 3-196,0-2 129,-1 1-45,1 2-83,0-2 156,-2 2-157,2-1 0,-1 0 56,0-1-61,1 1 44,0-2-39,-1 0-11,1-1 62,1-3-62,-1-1-56,2-4 56,-1 1-56,1-3-762,0 1 404,0-7 195,1-2 90,3-9-156,3-4 268,3-3 17,3-4-11,5-13 27,-4 9 91,3-6 262,-7 16-99,0 3 15,-2 5 169,5-3-213,-2 7 39,10-5-39,-7 8 50,7 1 62,-6 3 218,6 3-224,-6 0-100,3 1-90,-7 3 5,-3 4-27,2 2 44,-2 1 0,0 3 73,4 7-185,-4-2 34,3 5 28,-4-5-118,-1-1 68,-1 1 4,-2-2-49,-1 1 72,-2-3-33,0 0 90,0-3 89,-4-1-62,-4 0 23,-6 0-56,-5 0-62,-3-1 34,-2 0-17,-3 0 40,-1-1 100,-3-2-73,0-1 0,-1-1-5,3 0 78,-8-3-230,14 0-22,-1-2-330,15 0-2325,6-1-1339,1 1-4089,8-1 8083,-1 1 0,3 0 0,-4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44.2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121 13 13194,'1'-6'1904,"0"1"-873,-1 5 3870,0-1-4868,-2 1 1,1-1-34,-3 2 0,2 1 6,0 2-6,0 2 0,-1 1 22,0 0-16,0 1-6,-2 3 0,2-2 39,-2 7 0,3-7 51,-4 9-40,2-7 12,-2 8-23,2-8-39,0 4 0,1-5 22,1-1-22,-1-1 0,0 0 0,0-1 6,1 1 11,1-1-17,-2 4 28,3-3-23,-1 6 1,1-7-6,-1 4 95,1-5-17,-2 5-27,2-3-46,-2 8-5,0-7 6,1 5-12,0-6 6,1 1 0,0 0 6,0 1-6,0 0 0,0 0 0,0 0 6,0 0-6,0 0 5,-1 1-5,1-1 6,-1 0-6,1-3 0,0-1 5,-1-1 18,1 0-23,-1 0 0,0 0-6,0 0 12,-1 3-6,2-3 0,-1 2 17,1-4-17,0 0 0,0 0 0,0-1 0,0 1 0,0-1 0,0 1 0,-1 1 0,1 0 0,-1 4-12,1-5 12,0 3 6,0-3-6,0 1 22,0 1-22,-1-1 0,0-1 0,0 1 0,1-1 0,0 1 0,0 0 0,0-1-5,-1 1 5,1-1 0,-1 2 0,0-1 0,1 0 0,-2 1 0,1-1 0,-1 1 0,1-1 5,1 2-5,0-1 0,0 1 0,-1-2 0,1 0-5,-2 0 5,2 1-45,-1-2 39,1 2-55,0-3 61,0 2 22,0-1-16,0 0 16,0 0-22,0 1 11,0 0 1,0-1-12,0-1 0,0 0 5,0 0-10,0 0 5,0 0 0,0 0 5,0 0-5,0-1 0,0 1 0,0 0 6,0 1-6,0 0 0,0-2 0,0 0 11,0-1-5,0 2 117,0-1-123,-1 1 0,0 0 5,0 1-5,1 2 40,0-2-40,0 1 0,-1-2 0,1-1 0,-1 1-2733,1-2-1183,2 1 3916,3-2 0,-2 1 0,1-1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46.47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39 9246,'3'-2'1467,"0"1"-650,-1-3 86,1 2-198,1-2-61,0 2 101,0-1 28,1 1 17,-1 0-73,1 0 168,2-1-309,1 0-184,2 0-116,-1 1 121,14 0-251,-7 1 55,11 0-10,-10 1 10,-1 0 12,3 0 101,19 0-264,-11 0 6,16 0-17,-17 0-33,12 1-6,-7 0 5,6 2 40,-12 0-39,-4 0 22,-1 0 56,-4 0-79,0-1 79,-2-1-39,-1 0-11,1-1 27,0 0-61,1 0 90,-1 0-17,2 0-68,-1 0 85,0 0-17,-1 0 78,3 0-89,-4 0 22,3 0 5,-6 0 40,5 0-123,-5 0 5,4 0-6,-7 0-5,0 0 0,-2 0 0,0 0 0,-2 0-39,-1 0-84,-1 0-583,0 0 359,0 0-257,2 1-954,-1 0-7526,2 5 9084,-2-3 0,1 2 0,-3-3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46.9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14370,'12'0'3898,"-3"0"-2626,-9 0 100,0 0-1836,1 24-897,0-10-1154,0 21-1216,0-10 3731,-1 0 0,0-8 0,0-5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47.05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 0 16426,'2'3'1361,"-1"0"-1328,-1-3-1673,-6 28-870,4-10-1102,-4 21 3612,6-18 0,0-10 0,0-3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47.2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23 1 16532,'-12'24'-9831,"3"-2"9589,8-9 0,1-6 1,-1-1-1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47.43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10937,'0'6'-1339,"0"0"1339,0-6-415,0 0 1,0 0-1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47.65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15978,'56'28'-1483,"1"0"1,-3-2-1,-7-7-4078,-16-17 5561,3 2 0,-16-2 0,-5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1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18 13373,'-4'0'1596,"1"0"-548,3 0 1556,0 0-2177,0 29 37,0-16-4,0 24-85,0-23-79,0-1-55,1 1-101,2-2-33,1 2-35,1-3-44,3 1-28,-1-3 0,2 0-39,1-2-11,0-1 16,2-1 29,1-2-40,1-1 39,0-1-50,2-1 56,0 0 73,2 0-73,0-1-95,0-3-56,2-2 111,0-4-27,1 1-39,-1-4-79,-1 2 34,-2-2 50,-1 0 84,-5 1 17,-1-2 45,-5 2-45,-3 0 45,-2 0-45,-2-1 56,-5 0 28,-5 1-78,-6 0 50,-5 2-17,-2 1 11,-2 2 101,-2 1-151,-1 3-22,-1 1-180,2 2-414,1 5-964,2 4-1040,2 12-3609,3 4 6229,3 3 0,9-13 0,3-4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47.8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14773,'8'0'1003,"-2"0"-1003,-6 0-89,0 0-405,26 0-54,-12 0-231,22 0 779,4 4 0,-24-3 0,14 4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47.9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11105,'5'0'-3736,"-1"0"3736,-4 0 0,0 0 0,0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48.1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7050,'0'0'0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48.16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7151,'0'0'0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48.38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19 16572,'87'-4'-4638,"-11"-1"319,-49 3 4319,-3-2 0,-11 3 0,-5-1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49.07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 19664,'29'-1'-3697,"1"0"1036,8 3-1567,1 3 3165,6 3 0,-21-2 0,-6-1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49.2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5 19753,'95'-2'-1283,"-12"0"297,-46 3-212,-2 1-359,-2 1-622,0 3-1636,-5-1 3815,-3 2 0,-12-4 0,-5-1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49.45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16090,'6'0'-941,"-1"0"756,-5 0-1439,0 0-2314,37 4 3938,-21 0 0,23 0 0,-33-1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49.60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5857,'0'10'0,"0"-2"0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49.6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7593,'0'0'0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1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2 13978,'5'-1'2011,"-1"0"-1535,-4 1 1003,0 0-779,3 11-184,-2 0 21,4 11-128,-1 1-112,-1 4-135,0 5-67,0 3-78,0 1-17,1 0-151,-2 0-252,2-2-829,-1-2-1059,2 1-969,-1-5 3260,-1-1 0,0-14 0,-2-4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49.78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 1 10875,'-5'3'751,"1"0"-1104,4-3-1494,0 0 1,0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49.89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13889,'0'9'-4436,"0"-2"2391,0-7 2045,0 0 0,0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50.2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 0 12953,'-10'41'-1331,"2"-6"1,8-30 0,0-2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53.7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219 9 10046,'0'-3'5125,"0"2"-280,0 1-4649,-4-4 68,3 3-35,-3 1-44,3 6 44,1 4-100,-1 1-17,0 2 28,1 0-5,-2 1 61,0 0-84,0 0 90,-3 14-124,1-10 46,-2 10-52,3-15-4,-1 1-35,2-1-33,-1-1 39,-1 1-39,2-1 0,-1-1 40,0 1-35,0 2 12,0-2-11,0 1-1,1 1 79,-1 2 0,0-3 23,0 2-51,1-5-6,-1 5-50,2-3 39,-2 10-39,0-9 0,1 6 0,0-6 0,0 0 28,1-1-28,1 0 67,0 0-67,0-1 6,0-1 16,0 3-22,0-3 51,0 1-46,0-4 96,0 0-73,0-1 28,0 0 28,-1 0-78,1 1 44,-2-1-5,0 4-17,0-3-22,-1 4 33,3-5-39,-1 2 0,1-1 0,-1-2 0,1 0 17,-1-1-17,0-1 0,1 0 22,-1-2-11,1 1-11,0-1 0,-1 1 39,0-1-39,0 0 762,1 0-756,-1-1-6,0 5 33,-1-1-33,0 4 0,0 0 11,1 1-11,-1 1 0,0 2 0,-2-1-5,2 1-1,-2 2 6,1-2 0,1 2-22,-2-1 22,2 0-6,0-2 1,-1 0-12,1-2 11,1-2 6,-1 0-22,2-2 16,-1 0-11,0-1 17,0-1 0,0-1-33,1 0 27,0 0 6,0 1 0,-1 2 0,1-1 0,-2 1 0,2-1-11,-1-1-11,1 1-12,0-1 0,0 0 29,0-1 5,0 0-79,0-1-44,0 0 0,0 1-1922,0-2 2040,0 3 10,0-1 62,0 2-39,0 0 0,0-1 12,0-1-40,0 0 6,0-2 0,0 2 44,0-1-163,0 1 12,-2-4 101,-1-1-44,-1-3 44,-2 1-6,0 0-56,0 0 62,0 3 0,2 0 28,-1 2-22,1 0-6,1 0 11,0 0 140,2 0-100,1 2-51,0 1 0,0 2 0,0 1 40,0 0-40,1 0 5,3 0-5,0-1 0,3-2-45,1-1 22,1-1-313,13-1 252,-8-3-5,9-1 10,-13-4 35,0-4 38,-5 1 0,-1 0-38,-4 2-52,0 2-16,0 0 28,-4 2-67,-2 0 90,-3 2 61,-1 1 5,1 1 141,2 1 291,-6 0-303,4 2-5,-2 2-40,6 2-89,4-1 0,-1 0-67,2-1-246,0 0-163,0 0-762,0 0-1378,0 1-3103,1 2 5719,2-1 0,-1-2 0,1-1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55.1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172 8 10892,'-3'-4'2005,"1"0"-1025,-2 4-235,2 0-398,-3 0-16,3 0 157,0 0-108,2 0-94,-2 0 11,2 0 78,-2 0 185,0 0-73,1 0 0,-1 2-38,1 0-102,-1 2-5,-1 2 5,1 0-145,-1 3-6,0-2-79,-1 3 23,1 0 135,-1 5-68,0 11-129,-1-5-16,0 4 16,1-12 57,-1 4-63,1-4-16,-1 3-56,3-4 28,-2-2-28,2 0 0,0 0 23,-2 1-23,2-1 0,-2 0 0,1 0 0,0 1 17,2-1-17,-1 4 0,0-4-28,0 3 28,1-6 11,-1 4 28,0-4-33,1 4 55,0-7-55,1 1 61,0-4-61,-1 1-1,1-2 34,-1 1 29,0 1 22,1-1 33,-1 1-44,1-1-79,-1 0 39,0-1-39,0 2 0,0 0 39,1 1-39,-1 2 56,0-1-17,1 0-39,-1 0 0,1-2-5,0 1-63,0-3-369,0 1 431,0 1 6,-1-1 0,0 2 0,0 0 6,1-1-6,-1 1 0,1 0-6,-1-1 6,1 1-33,0-1 21,-1 0-32,1 0 44,-2 0 0,1 1-6,-1-1 6,1 0-6,1-1 6,0 1-179,0-2 168,-1 2 5,1-1 1,-1 1 5,1-1 0,0 1-6,-1-2-78,1 2-61,-2 0 133,1 1 7,0 1 5,0-1 0,1-2 134,-1 0 113,1 0-175,-1-1-66,1 2 22,-1-2-28,1 2 0,-1-2 39,1 2 23,-1 0 84,-2 4-146,1-2 11,-1 0-11,2-2-22,1-2 22,0 2-34,0-1-67,0 1-146,0 0-9515,0-1 9762,0-5 0,0 3 0,0-3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55.83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34 4 13261,'-9'-2'2639,"2"0"-1911,7 2 2336,0 0-2415,-6 14-139,5-7-79,-6 10-6,6-9-128,-1-2 163,2 3-415,-1-3 11,1 1-11,0-3-40,0 0-10,0-1 27,6 1-22,0-2-95,7 1 56,-5-3 39,1 0-6,-3 0 6,-1 0 0,-2 0-28,1 0-50,-1-3-225,3-6 95,-3-1-44,4-3-61,-5 4 100,0 1 118,-1 1 22,-1 1 45,0 1 62,0 2-34,0 1 5,-4 1 96,0 1-34,-5 0 23,2 0-90,-2 0 0,2 0-6,1 0-61,0 0 61,1 3-55,2 2-186,1 1-156,0 0-28,2 0 112,0-2-6,0 1-460,0-1-211,0 0 21,2-1 12,1-2-34,2 0-543,4-1-1838,0 0 3378,0 0 0,-3 0 0,-3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56.71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158 0 12399,'-6'1'3601,"1"0"-2447,5-1-314,0 0-375,-2 0-185,1 0 152,-2 0 89,3 2-51,-1 1-106,0 4-73,-1 4 45,-1 2 11,0 4-78,-2 2 61,1 3 86,-3 13-265,3-5 269,0 26-297,3-19-67,1 12 190,0-13-122,0-2-85,0-1 17,0-3 17,0 0-12,0-1-16,0-1 179,0 10-202,0-10-22,0 5 6,0-12-6,0-4 0,-1 0 0,-1-3 6,1-1 10,-1 0-16,1-2 0,-2-1 0,1-1 6,-1 4-6,1-4 6,-1 4 5,2-4-11,0 1 0,-1 2 11,0 0-11,0 3 0,1-2 0,-1 0 39,0 3-11,-1-4-5,0 2 27,0-4-50,1 0 0,0-1 0,0 1 22,-1-1-10,1 0-12,-1 0 33,-2 9 6,-1-1 45,1 7-5,-1-6-62,0-1 16,3-1-33,-3-3 6,4 1 5,-2-3-11,2-2 0,0-1 0,1-2-78,0-1-169,1-2-10,0-1-51,0 0-1468,0-2-263,0 2-3568,0-1 5607,0 1 0,0-1 0,0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5:57.20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29 20072,'11'0'1238,"4"0"-818,8 0-112,6 0 62,9 0 95,5 0-342,8 0-67,6-3-56,4 0-173,3-3-51,-1 0-152,16 0 214,-27 3-203,5 1-217,-36 2-2068,-10 2-2385,-7 1 5035,-11 3 0,3-2 0,-3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29.39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11 19529,'27'-2'1607,"2"0"-1304,-3 1-23,7 0-112,4-1 5,6 1-82,3 0-91,3 1 56,3 0-51,1 0 34,1 0-16,0 2-23,-1 1 0,14 7 5,-20-2 7,18 7-12,-36-6 67,3 2-67,-20-6 0,-2-1-185,-8-3-51,0-1-257,-1 0-229,2 0-577,1 0-1289,2 0-974,4 0-2415,1 1 5977,1 1 0,-6-1 0,-1 1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30.2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92 48 9554,'-7'-1'2951,"2"0"-2015,5 1 2223,0 0-2471,-10 4-83,8-1-17,-10 6 18,11 0-181,0 2-55,0 1-124,1 1-61,0 3 17,0-1-90,0 3 44,5 6-189,0-5 27,15 6 51,-5-15-45,9-1-67,-2-7 67,1-3 5,1-6-5,0-2 51,-2-8-46,-4 1 35,-2-2 44,-7-6-56,-3 5-23,-4-6-5,-3 6 0,-6 0-56,-3 1 6,-7 2 50,-6 1 0,-1 4 0,-6 3-297,-12 5-649,10 12-1939,-9 13-4329,18 10 7214,2 7 0,11-18 0,3-6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1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70 13161,'5'-8'817,"-2"2"158,-3 6 414,0 0 5,39-20-587,-22 13-330,32-16 435,-23 20-592,-4 1-57,6 1-73,-5 1-22,-2 0-34,3 1-38,-3 3-35,2 2-27,-3 3-29,0 2-5,-2 1 0,-2 0 0,-1 2 34,-1 1 0,0 2 61,4 11-90,-5-7-5,6 19 45,-10-17-39,4 17-12,-8-18 17,1 6 12,-5-10 22,0 4 72,-4-6-22,-3 3 29,-6-7 77,-5 0-99,-4-1-18,-4-2-45,-2 1-39,-2-3-28,-3-1-141,1 0-240,-3-3-257,4 0-1131,-4 1-2797,6 0 4594,-2 1 0,15-1 0,4-2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31.50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49 13637,'10'0'1332,"-2"0"-345,-5 0 452,0 1-34,4 4-508,0 6-141,3 7-274,3 6-107,1 6 196,11 20-301,-6-9-74,8 15-96,-9-17-10,8 13-124,-6-15-5,6 7-90,-10-24 68,1-6 38,-2-4 23,0-6 101,-3-3-95,1-4-6,-2-9 56,4-27 0,-5-3-17,3-50-67,-8 30-45,1-22-616,-1 31 476,0 8-274,2 11-228,1 11-343,0 11-645,1 7-997,1 5-4100,-1 8 6800,0 1 0,-5 0 0,-1-3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32.17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 11 10746,'-7'-1'3383,"2"0"-2543,5 1 2991,0 0-3152,-1 2-30,0 3-128,0 3-79,-1 5-190,1 2-11,0 3-78,1 2-12,0 2-45,0-1-106,0-1-61,4-3-7,3-3 68,3-4 0,3-2-28,3-4-67,4-1-62,14-2 135,-7-1 22,8-3 0,-13-5 112,-1-13-50,-11 1 55,0-9-117,-13 7 28,-6-1-28,-6-1-56,-8 4 51,-3 1-718,-13 6-21,10 5-1172,-6 9-1529,17 14-3366,3 6 6811,6 7 0,3-13 0,4-4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32.55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9 16913,'7'-5'2219,"-2"2"-1519,-5 3 123,0 0-616,8 1-50,1 1-73,9 2-84,1-2 39,2 0-39,3-1-219,0-1-503,-1 0-1306,0 0-1310,-6 0-5763,-2 0 9101,-8 0 0,-3 0 0,-4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32.80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 41 18852,'-1'-2'1332,"0"0"147,1 2-1479,53-15-180,-24 10-284,43-11-247,-39 15-976,2 1-3729,-4 1 5416,1 2 0,-16-1 0,-5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33.7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48 30 19944,'-23'84'1142,"3"-8"-896,18-44 79,0 3-101,2-1-185,0-1-39,2-1 6,5-3-6,5-2 0,8-3-45,2-4 45,5-2-342,17-3 208,-9-8-219,26-6 308,-27-12-44,7-10 89,-18-8 0,-5-7 5,-5-6 68,-6-28-67,-5 13 72,-12-17-67,-7 26 482,-29-4-398,7 23-95,-14 4-224,16 23-1394,-10 28-707,16 3 2325,-5 33 0,26-33 0,2 2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34.2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1 101 17675,'11'-12'302,"-2"3"836,-9 9 827,0 0-1528,16 60-196,-5-27-90,12 51-145,-9-42 173,1 2-10,1-2-125,2-1-44,2-3-5,1-3-34,2-4 11,0-5-113,1-5-33,-1-5-55,-3-5 178,0-6 51,-3-2 62,-3-3 39,-1-9 134,-3-6-111,1-16 83,-2-8 84,0-9-84,-2-8-33,-1-5-174,2-4 0,1-1-84,4 1-314,1 7-482,3 12-1348,2 15-3861,-1 15 6089,-2 10 0,-8 6 0,-4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35.59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1095 46 14908,'-8'-5'1759,"2"1"-942,6 4-156,-30-11-22,12 6 67,-26-9-208,19 10-195,-3 2-12,-1 2 0,-4 0-95,2 0 235,-34 15-380,22-3-46,-22 14 1,28-7-6,4 1 22,0 1-22,2 1 0,4 1 6,1 0 151,3 0-152,3 0 74,2 0-46,-3 9 12,6-5 0,-4 6-6,6-7 45,-2 1-78,0 0 34,-1 2-12,0 1-17,0-2 22,1 1-21,-4 13 60,5-7-66,-5 28 11,10-21 11,0 12-23,2-14 1,1-1-6,-3-1 67,0-1-67,-2-1 79,-9 14-79,6-12 67,-7 10-62,8-15 74,-3 11-79,6-10 39,-1 9-5,7-14 16,1 13-44,1-8 22,0 7 78,1-13 12,1 10-34,-1-9-84,1 8 78,-2-12 28,2 0 1,-1 1 50,0 0-113,0 2 52,-1 17-85,2-11 11,-2 12-22,1-17 6,-1-2-12,0-4 17,1-3-11,1-3 0,0-2 17,0-2-22,0-2 5,0 0-101,0-3-129,0-2-335,0-1-293,0-2-497,0-1-2739,-1-1 4094,-5-3 0,3 2 0,-3-2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37.03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21500,'41'25'409,"-1"-2"-213,-9-13 29,5-1-124,5-2-51,4-3 28,4 0-78,3-2 0,0 0 0,-1 0-134,-4-1 95,-6 0-12,-8-1 51,-8 0-5,-9 0 10,-7 0-5,-6 0 28,-2 1-28,-1-1 0,0 2 90,-2 0-23,-5 2 45,-4 3-56,-5 4 107,-5 3 10,-10 17-111,5-1-23,-17 29-39,17-18-213,-4 13-240,11-17-500,3-2-945,0 2-3273,2-4 5171,-1-1 0,8-15 0,1-6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38.20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12657,'0'6'1450,"0"0"-1450,0-6-73,0 0-50,1 2-325,0-1-263,0 2 184,-1-1 320,0 0 207,0 0-353,0 0-1070,0-1-369,0 0 1792,0 0 0,0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38.4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7750,'0'8'0,"0"-2"0,0-6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18 11127,'2'-10'3333,"-1"2"-2033,-1 8 2671,0 0-3529,-4 22-67,3-10-67,-3 20-106,4-16 22,0 5-23,0 2-66,0 2-1,0 4-44,0-1-45,2 3-34,0-3-11,3 0 0,-1-3-157,2 5-11,-1-10-778,3 12 218,-3-15-235,0 6-466,-1-6-2374,0 8 700,0-8 3103,1 3 0,-4-14 0,1-3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38.78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21603,'58'11'33,"0"-1"1,-4-1 0,-8-1-28,-10-4-5,-3-1-141,-3 0-49,-6-2-131,-6 0-10,-6-1-476,-5 0-1008,-3 0-8017,-3 2 9766,-5 0 1,4 0 0,-3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39.08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98 15 16544,'0'-8'2716,"0"1"-1758,0 7 531,0 0-1085,-1 13-12,-1 3-212,-3 17-175,-3 4-5,-1 5-106,-1 3-645,0 1-761,-4 6-4151,2-4 5663,-2 1 0,7-24 0,1-8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43.59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 39 14460,'-4'0'3327,"1"0"89,3 0-2788,18-5-208,-3 1-229,18-5-68,-8 3-112,4 0-11,1 2-190,2 1-2482,17 2-2778,-12 0 5450,8 1 0,-29 0 0,-6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43.86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22414,'24'2'280,"2"-1"-571,-6-1-528,4 0-614,0 0-2869,3 4-5455,-3 1 9757,-3 3 0,-10-4 0,-5-1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44.07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39 23287,'23'0'-324,"0"0"-505,-3-1-740,4-4-3259,-3-2 4828,1-6 0,-10 7 0,-4-1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43.06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110 35 12965,'0'-6'3075,"0"1"-1289,0 5-693,0-6-315,0 4-235,0-6-184,0 7 1652,0 0-1759,0 0-252,0 0 0,0 0 0,0-1 683,0 2-627,0 6 6,0 1 5,0 10-67,0 0 33,-2 4 7,0 3-40,-1 3 39,1 2-39,0 0 0,0 2 39,1-1-17,-1-2-10,-1-2 4,0-1-10,1 0 50,-3-1-56,2 1 0,-1 0 45,1 1-45,1 1 0,-1-1 0,1-2 5,0-1 23,-2-3-28,0 6 17,0-8 17,0 11-34,2-13 5,0 4 29,2-6-34,-1 0 6,0 1 16,1 1 0,-1 2-22,0 1 17,1 0 56,-3 10-51,2-10 12,-2 8 33,2-11-11,-1 4-17,-1-5 68,1 6-79,0-8 61,-2 6-89,3-6 40,-1 1-40,1-3 5,1-2 29,-1-1-34,0-2 0,0-1 45,0-1-40,0 0 74,1 1-79,-2-2 72,1 3-72,-2-4 0,2 1-5,0-2-2666,1 0 1040,0-6-3561,0-4 5192,2-7 0,-1 7 0,1 1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45.41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185 1 13194,'-9'0'2482,"2"0"-1474,7 0-34,-29 6 45,14 0-290,-22 6-231,22-2-44,2 1-185,1-1 78,1 1 62,2 1-118,0 1-67,2 1-179,1 1-40,3 1 90,1-1-95,1 2 51,1-2-51,3 1-45,3-2 39,5-1 6,2-2 0,2-3 28,2-2-28,1-2 0,1-2-56,-1-1-28,1-1 79,-3 0-326,5-6 163,-5 1 17,1-6 151,-9 2 34,-2-2-45,-4 1-57,-1-6 68,-4 7-67,-4-2-123,-3 6-583,-10 3-207,4 1-807,-4 6-1221,6 6-3332,4 5 6340,2 1 0,4-7 0,2-4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46.6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33 14969,'8'-2'1031,"-1"0"-168,-7 2 212,0 0 57,5 0-130,0 0-352,5 0-79,1 0-67,6 0-218,4 0 67,8 0 302,55 0-627,-22-1-14,-10 0 0,0-1 31,13-1-45,1-1-378,0 2 339,-1 1-107,-1 0-33,0 1-73,-3-3-146,20 0 302,-26-1-74,9 1 131,-35 3-45,-7 0 84,-10 0-5,-3 0-1,-3 0-20,-3 3-752,1 0-423,-3 0-1701,0 1 2902,-1-1 0,0-1 0,0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47.8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213 15 11648,'-8'-8'2196,"2"1"-981,6 7 1731,0 0-2447,-25 0-287,14 3 142,-21 1-7,19 4 34,2 0-34,-3 0-89,3 1 10,-3 1-66,3 3 0,-2 1 83,2 3-66,0-1-141,2 2 12,2-3-85,4-1 51,1 0-50,2-3-6,0 0 0,0-1 11,0 0-11,0 0 95,2-2-89,0 1 83,4 0-21,0-1-40,2 0 23,0 0-51,1 0 0,1 1 0,-1-1-39,2-1 39,-2 0-29,0-2-22,-1-2 51,0 0 0,-1-2 0,-1 0 0,0-1 0,2 2 0,-3 0 0,5 0-162,-4-1 28,3 0 72,-2-1-28,-1 0 79,2 0-73,-1 0-67,2-2 95,-2-1-45,1-2 56,-2-3 6,1 2-101,-4-1-101,4-3 174,-4 2 67,0-3 0,-1 3-50,-2-4-45,1 3-23,-1-2-11,0 4 57,0 1 72,0 2 67,0 2 28,0 2 56,0-1-151,0 0 17,0-1-11,-1 0-6,0 1 117,-1 0-33,-2 0 73,1 1-56,-2 0-40,1 0 40,-1 0-90,-1 0 84,1 0-11,-2 0-78,-1 0 61,1 0-33,-1 0 134,-3 0-135,5 0-33,-1 0-117,5 0-2913,2 0 1333,-1 3-1804,1 2 3501,-1 1 0,0-2 0,0-1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49.8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 1 19479,'1'13'907,"0"2"-907,-1 2-62,0 2-6029,0 2 5072,0 0-188,0 7 1207,-3 7 0,2-15 0,-2 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18 123 16835,'-9'13'2285,"1"0"-1786,8-10-79,0 0-84,0 0-90,0 1-95,0 0 40,0 3-46,1-1-44,3 2 0,4 0-51,3 1-50,3 1-5,3-2-63,2 0 24,2-3-1,2-2 45,1-2 5,-1-1 63,1-3-63,-1-3-5,-3-5-5,-1-5-1,-4-1 0,-4-2 1,-3-1-6,-5 0-73,-1-2 22,-2 2-50,-5 0 106,-3 0-150,-8 3-1,-12 0 157,5 9-151,-20 5-387,15 14-879,-8 8-1137,8 8-3624,4 0 6178,1 1 0,11-13 0,5-6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50.03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14331,'2'6'2823,"-1"-2"-1787,-1-4 443,0 0-1036,7 22-270,-5-8-173,8 19-61,-7-14-107,1 2-650,-1-2-1272,-1 1-990,1-2 3080,-2 4 0,0-11 0,-1-1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50.28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10892,'0'8'8626,"0"-2"-7887,0-6-190,0 5-264,1-2-229,0 4-56,1-2-72,0 1-376,1-2-751,0 2-1237,0 0-751,1 2-936,-2 2 4123,2-2 0,-3-3 0,0-2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50.5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20309,'52'23'484,"1"1"1,37 13-1185,-29-34-123,-25 1-822,26 4-1861,-33 3-2931,-4 1 6437,-1 3 0,-11-8 0,-4-1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50.69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15 18947,'49'-8'112,"-5"3"-1597,-26 4-884,3 1-482,2 0-1199,0 0 4050,-1 1 0,-11-1 0,-3 1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50.86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49 12931,'12'2'1047,"-3"-2"-851,-9 0-84,0 0-246,60-17-611,-36 12-868,51-14-1911,-51 15 3524,2 1 0,-13 1 0,-2 1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51.04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10058,'12'0'-790,"-3"0"790,23 0 0,-24 0 0,25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51.76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 15 16560,'-10'-4'2723,"2"2"-1682,8 2 645,0 0-2017,64-4-509,-32 3-475,52-3-993,-42 4-2661,-3 3 4969,2 2 0,-19-2 0,-6 1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51.9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 19552,'46'-2'263,"-3"1"-1030,-19 0-1474,2 1-1103,5 0-2381,-3 0 5725,0 0 0,-13 0 0,-5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52.1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15557,'11'0'1591,"-2"0"-2027,-9 0-5233,0 0 5669,58 4 0,-44-4 0,44 4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52.51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20313,'3'1'235,"-1"4"-363,-2 2-315,0 4-806,0 0-795,0 2-1071,0 4-3807,0-1 6922,0 2 0,0-8 0,0-4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1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331 0 18358,'-12'1'1339,"0"1"-1003,1 2-157,-2 2-44,-1 4-74,-14 11-61,6-2 0,-13 9-5,7-5 22,-14 14-17,10-10 0,-6 7-12,19-14-32,6-3-91,5-4-27,5-3 89,2-1-50,3-2 112,6 0-157,16 3 128,0-3-60,13 2-24,-10-3 52,3 0 21,-2 1-33,0 0 11,-2 3-11,-4 3-28,-1 0 73,1 12 39,-6-5 0,1 7 146,-10-8-40,-3 1 118,-2 0 39,-1-1-44,-1 2-23,-4-2-11,-2 0-45,-7 0 39,-2-2 313,-24 6-424,13-12 55,-18 2 22,17-13-94,-2 0-51,1-2-6,0-4-128,3-3 27,4-2-408,4 3-3562,6 0-2656,5 5 6733,3 0 0,3 3 0,0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52.70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 1 15121,'-1'8'2375,"0"-2"-3815,10 38-111,-6-25-589,6 39-929,-8-36 3069,-1 2 0,0-11 0,0-4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52.8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 0 14197,'-1'8'2268,"0"-1"-1361,1-7-408,0 0-1446,0 49-520,1-28-387,1 39-336,-1-38-3489,1-3 5679,-2 2 0,0-11 0,0-3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53.0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1 15586,'-9'70'-941,"0"-9"22,4-38-655,-1 0-1736,-1-2 3310,-1-2 0,3-10 0,2-3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54.38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 75 18095,'1'5'2145,"0"1"-1837,-1-2-190,1 2-101,2-1-17,0 0 0,2-2 16,0-1-16,1-1-44,2-1-68,0 0-11,1-5 111,-1-1-94,-1-6 95,-2 0-90,-3 0-106,-1 0 61,-1 0-27,-1 2-7,-8-4 180,0 6 415,-14 1-225,10 6-111,-4 2-7,10 3-21,2 2-40,1 4-11,1-1 0,1 0-151,1-1-135,1-1-190,0 0-286,0-2-358,0-1-650,0 0-924,2-1-4615,1 0 7309,1-1 0,-2-1 0,-1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6:55.60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52 18941,'-1'6'588,"2"-2"-504,2 1-78,-1-2 55,3 0-61,-2-1 6,2-1 72,2 0-78,1-1-33,1 0-79,-1-3 106,-3-2 1,1-5 5,-2-1 5,-2 0 1,-1-1 72,-1 4-72,0-1 55,-1 5 23,-4 1-84,0 3-50,-3 0 44,2 2-38,-2 2-80,1 3-60,0-1-450,2 0-94,2-1-67,2-1-398,0-1-292,1-2-4911,0 0 3921,3-1 2475,-1 0 0,1 0 0,-2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02.6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37 575 9503,'-3'1'3428,"1"0"-2414,1-1 4133,1 0-4066,-2 0-689,1 0-101,-2 0-33,2 0-12,-1 0-67,1 0 6,-2 0-6,1 0-89,0 0 16,0 0-49,-1 0-29,2-2 23,-1 0-51,2-2 0,-2-1 5,2-2 1,-2 0 50,1-2 5,0 0-16,1-6-45,0 3 0,0-9-5,0 8 5,0-5 11,0 4-11,0-7 5,0 4-5,0-7 0,0 7-33,0 0 33,0 0 0,0 1 5,0 1-5,1 0 0,1 1 0,0 1 0,-1 0 23,0-10-23,-1 7 0,0-8-28,0 10 28,0-3 0,0 6 0,0-2 0,0 5-6,0 0 6,0 1 0,0 0 6,0 4-12,0-1 12,0 4-6,0-3 0,0 1-11,0-3-17,0-1 28,0-1-23,0-2 18,0 1 5,1 1 0,0 1 11,2 1 17,-1 2-34,-1-1 6,1 1-5,-1 0 5,0 0 0,0-1 0,-1 2 0,1 0-84,-1 0-5663,0 2 476,0 3 5271,0 1 0,0 1 0,0-2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03.86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1402 10517,'3'10'2957,"-1"-2"-2167,-2-8 885,0 0-1350,0-3 22,0 1 224,0-4-33,1 3-12,0-3-112,1-1-206,1-4-68,0-1-56,2-3 17,6-22 0,-2 11 168,3-17-84,-4 16 11,-1-2-28,-1-3-129,1-4 56,-1-2-17,1-3 74,2-21-147,-1 13 62,3-14 129,-4 21-45,-1 0-5,-2 2-79,1 1-5,-3 0 22,3-14-45,-4 12-33,1-11-1,-2 19 57,0 4-62,0 3 39,0 3 17,0 4-50,0 1-6,0 4 0,0 0 0,0 1 0,1-2 0,2 0 5,3 0 51,4-6 0,-2 5-5,1-4-1,-5 6 68,1-1-57,-1 1-10,1-2-1,-1 1-50,1 1 73,0 0-68,0-1 40,0 6-45,0-2 0,-2 6 0,-1 1 6,-1-1 28,3-4-17,-2 3-17,2-3 6,-2 6 50,0-1-56,-1-1-23,0-3-10,1 2 10,0-1-73,0 0-55,0 2-123,-1 1 72,0 1 40,-1 2-628,0 0 169,0 0-433,0 0-3561,0 0-1832,-1 0 6447,-3 1 0,2 0 0,-2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04.97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20425,'14'0'1344,"1"0"-929,3 0-68,4 0-89,3 1-118,3 2-95,4 1 5,4 0-27,18 2 16,-8-2-39,14 1 0,-14-3 0,24-1 28,-13-1-28,17-2 0,-21-2 22,18 0-22,-18 1 0,12 2 0,-25 1 0,-2 0 6,-3 0-1,14 2-5,-14-1 0,9 1 0,-16-1 0,5 0 0,-10-1 0,4 2-28,-12-2-5,3 2-12,-7-1-89,2 1 38,-7-1-100,0 2 101,-2-1-218,2 0-7,-3 0-319,2-1-83,-3 0-364,-1 1-416,0-1-480,-1 2-679,0 2 2661,0 2 0,0-2 0,0-1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05.71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 22 18834,'-2'5'1664,"0"3"-1233,3 8 0,3 5-22,1 6-90,4 4-122,0 4-29,0 2-101,2 0-28,1-3-39,1-4-28,0-6-22,0-5-12,0-6-55,0-6 27,1-3 90,-1-3 0,2-4 17,6-16-73,-4-1 56,3-17-56,-8 3-1,-2-4-228,-3-2 55,-3-1-5,-1 3-571,-3-5-113,1 16-941,-1 2-778,1 19-4403,0 14 7041,0 4 0,0 1 0,-1-3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06.1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10786,'13'0'2929,"-3"0"-2184,-10 0 1602,0 0-1563,0 3-135,0 2-201,0 4-27,0 2-90,0 1-152,0 3-39,0 0-101,0 2-750,-1 15-365,1-14-582,-1 9-594,1-21 2252,0-2 0,0-3 0,0-1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43 9 13205,'-2'-4'2117,"-3"1"-582,4 3 964,-2-1-1923,3 1 1323,0 0-1636,-1 4 18,0 4-1,-1 9 11,0 4-123,0 6-79,-1 3 23,-2 21-78,1-10-34,-1 15-78,2-15-202,1-3-258,1-2-185,0-6-487,1-7-7309,0-6 8519,0-9 0,0-3 0,0-5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06.6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48 19619,'55'-26'599,"-9"6"-291,-31 19-62,-1 1 6,-2 0-112,1 2-134,-2 5-1,1 2-5,-2 5 0,0 0 68,-2 2-68,-1-1 50,-2-1 40,-3-1-85,-1-1 225,-3 4-191,-4-5 51,-4 5-46,-4-6-44,-2 0 40,-1-1-40,-6 1-180,4-5-172,-2 0-208,8-4-3042,1-1-296,4 0 3898,2 0 0,4 0 0,2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06.99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13911,'9'0'1294,"-2"0"-493,-7 0 1221,0 0-1586,0 29-234,0-14-191,0 26 56,0-22-67,0 2 0,-1-1-95,-1-1-650,0-2-912,-2-3-909,2-3 2566,1-3 0,0-3 0,1-3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07.38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66 18464,'35'-35'2017,"-6"7"-1743,-20 26-61,1 1-90,1 1 85,1 4-29,1 3-22,0 4-113,1 3-10,0 3 11,-2 0 28,1 3-45,-2 0 16,0 1-38,-2 0 33,-1 0 73,-3 5 18,-1-9 38,-2 3-34,-2-10-5,-1-2-51,-5 0 23,-4-2-101,-6-1-67,-2-2-258,-3-1-504,-1-2-694,-7 0-3149,2 1 4672,-2 2 0,14-1 0,4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15.68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65 33 9794,'0'-6'2745,"0"2"-1580,0 4 420,0 0-353,0-10 90,0 7-359,0-7-352,0 10 2043,0 0-2188,-2 0-214,-1 1-95,-1 3 50,-2 2-106,1 3-28,0-1-73,0 0-180,2-1-312,-1-2-276,3-2-319,-1 0-4105,-1 2 1389,-1-2 3803,-5 5 0,6-5 0,-2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16.73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252 1 22223,'-28'50'162,"-1"1"1,-18 36 22,42-61-62,0 2 68,0 2-29,2 1-89,-1 0 22,2 1-33,0 0-3454,0-2 3436,-1-1-44,0-3 6,-1 0 28,1-1-34,-1-1 28,0 1-28,0-1 3392,0 2-3387,2-1-5,-3 1 0,4 0 0,-2 1 0,1-1 6,0-2 22,1-1-28,-1-3 22,2 0-22,-2-1 0,1 10 0,0-6 28,0 6-22,1-8-6,-3 9 5,0-7-5,0 19-28,1-20 23,1 9-1,1-13 6,0 0 17,0-1-17,0-1 0,0 2 17,0-2-17,0 2 0,0-1 28,0 0-23,0 1 12,-1 6-17,-2-4 6,0 4-6,-1-7 0,-1 7 0,1-5 0,0 6-39,-1-7 67,2 9-28,0-7 0,0 5 0,2-8 0,0-1 33,-1 0-33,1 0 0,-1 0-5,2-1-1,-1-1 6,0 10 0,0-10 34,-1 7-34,1-12 0,1 0 0,-1-1 0,1 5 5,-2-4-33,2 6 28,-1-8 0,1-1-84,0-4 51,0-1-51,0 0 100,0 0-10,0 2 56,0 2-57,0 0 18,0 1-23,0 0 28,0 3-34,0-4-33,0 2-157,0-6-2331,0 0 680,0-7-2752,1-3 4599,2-8 0,-1 7 0,1 1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18.1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11 14572,'0'-6'1675,"0"1"-482,0 5 3158,0 0-3952,10 2-114,-2 0-27,9 3 22,-3-1-118,2 1-50,2-4-33,2 2-23,3-3 73,3 1-62,2-1-34,3 0-10,0 0-23,0 0 0,1 0 28,-1 0-28,1 0 0,-2 0-6,0 0 6,-3 0 45,-2 0-45,-1 0 11,-2 0 23,-2 0-29,0 0 23,-1 0-28,1 0 0,1 0 6,11 0 0,-7-1-6,8 1 11,-10-1-11,-2 1 0,0 0 0,-2 0 84,-1 0-45,-3 0-11,-1 0 17,-3 0-45,0 1 56,-1 0-56,-1 0 0,2 1 39,1-2-39,0 1 22,2-1 6,5 0 34,-4 0-40,4 0 18,-7 0 10,6 2-28,-6-1 1,12 1-1,-9-1-22,6-1 0,-5 0 0,0 0 6,-1 0-6,0 0 0,-1 0 5,-2 0-5,1 0 23,2 0-12,-4 0-5,9 0-6,-9 0 0,5 0 11,-5 0-11,4 0 22,3 0-22,-1-1 6,2-1-12,-9 0 6,2 0 0,-5 1 0,0 1 23,0 0-23,0 0 5,0 0 1,1 0 83,2 0-55,-1 0 0,5 0-1,-4 0-33,6 0 0,-6 0 17,4 0-17,-2 0 0,2 0 0,-3 0 6,5 0-6,-4 0 5,9 0-5,-10 0 0,2 0 0,-5 0 23,-2 1-23,0-1 0,-2 1-6,1 0-11,-2-1 6,1 1-67,-3-1-23,1 1 17,-2-1-2678,1 1 937,-3 1-3284,-5-2 5109,-2 3 0,1-3 0,2 1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19.6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103 42 12668,'-7'9'5931,"2"-2"-5012,5-7-174,-9 21-393,7-13-172,-7 17 66,9-17 12,0 1 190,0 0-61,0-1-74,0 0 253,3 2-331,1-1 23,5 0-129,-1-2-1,4-4-72,0 1-44,8-3-12,-3 0 0,5-6-6,-7-3-28,4-17-72,-8 3 67,1-17 72,-8 15 91,-15-11-85,-1 19 146,-12 0-73,1 11-62,-3 3 140,1 3-190,1 5 90,3 4-79,2 7 12,4 0-23,-1 9 0,7-8-45,1 4 17,4-12-247,3-3 40,0-3-39,2-2 184,3-2 51,5 0-39,2 0 66,10-3-72,-6-1 84,5-1 0,-9 0-5,-4 2-29,-3 0 34,-2 1 112,-2 0 28,0 0-140,0 0 179,0 1-123,-3 0 62,-1 1-34,-4 0-39,0 5 84,-1 4 27,1 5 12,0 3-112,3 3-44,2-7-12,2 1-6,1-9-5,8-2 11,-1-1 0,8-4 22,-3-5-44,0-5 11,-1-6 11,-2 1 22,-3 0 6,-3 5 73,-2 3 11,-1 4-112,0 3 39,-1 1-11,-2 2-28,-2 4 22,-2 5-22,2 4 0,0 2-106,3-2-62,1-2-319,1-3-420,0-4-326,3-2-615,3-2-2672,6-1-2689,2-3 7209,1-2 0,-6 1 0,-4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19.9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85 12645,'0'-4'1949,"0"1"1367,0 3-2184,0-21-382,0 15-22,0-15 11,0 20 1317,0 1-1994,0 3-56,0-1 5,0 3-11,0-1-51,0 1 51,0-2 0,0 0 34,1-1 33,2-1-61,1 0-1,2-1-10,6-6-51,-4 0-95,4-10 145,-8 4 6,-1 0 129,-3 8-40,0 2-27,-3 2-62,-2 0-50,-4 2 50,-1 3-124,1 3-279,2 3-263,3-1-528,2 2-6238,1 3 7432,1-5 0,0-1 0,0-6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20.7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18784,'0'29'2739,"2"-2"-2168,4-4-106,2 4 45,2 1-174,1 5-84,0 1-34,1 2-156,1 0-6,1 1-17,-1-1-33,2 0 33,-1-3-39,1 0 0,-3-5-6,1-2 34,-3-4-50,1-4 22,-2-3-62,0-4 62,-4-3-56,0-3-72,-2-2 60,0-2 68,-1-1 73,0-9-50,1-6 10,6-38-33,-1 4-140,4-25-347,-3 16-123,0 2 128,-1 5-68,1 9-206,-3 11-621,1 11-1334,-3 11 2711,1 4 0,-2 5 0,-1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21.4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14 116 20907,'-2'14'1305,"0"0"-1058,2-3-141,0 0 45,0 1 12,0-1-18,0 2 1,0-2-141,2 1 107,2-1-11,5-1-50,2-1-51,2-2-6,1-1 0,2-2 6,3-3-173,0 0-102,3-7-66,-1-4-46,1-9 95,-1-6-21,-2-16 313,-9 8 0,-2-11 101,-10 15-73,-20-1-90,3 12 6,-19 2-190,11 14-191,-2 9-571,4 5-1171,-1 13-1344,6 2 3523,2 2 0,10-13 0,3-5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1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63 20246,'54'-35'297,"-6"8"-169,-28 27 80,2 0-85,-1 0-39,0 4-79,0 2 29,-1 3-28,0 2-6,-3-1-28,0 1-174,-1 2 174,-6-4 230,-2 5-46,-7-6-49,-3 4-23,-5-1 190,-16 8-173,-1-5-67,-12 6-6,6-9-28,-1 0-51,0-3-212,2-1-258,3-4-347,6-1-1148,7-2-1278,6 0 3294,5 0 0,1 0 0,1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09.58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 2 15193,'9'-1'1451,"-2"0"-1003,-7 1 818,0 0-1266,-6 49-330,2-27-594,-3 39-858,5-35-1640,0-2 3422,1 1 0,0-12 0,1-5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09.7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16924,'0'5'695,"0"7"-505,0-6-78,0 10 347,0-3-123,0 1-336,0 1-140,0 0-448,0-2-2324,0 6-891,0-8 3803,0 5 0,0-11 0,0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10.15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 1 14370,'0'3'1597,"0"0"-4269,0-3-722,-7 50 3394,6-34 0,-6 35 0,7-47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10.51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18969,'31'0'-829,"-3"0"-370,-9 0-644,4 0-834,1 0 2677,4 0 0,-14 0 0,-3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10.77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9 17938,'9'-5'947,"-2"1"-404,-7 4 141,0 0-684,46 0-45,-23 0-291,37 0-308,-33 0-583,-2 0-868,4 0-1792,-4 0 3887,1 0 0,-13 0 0,-4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10.97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11 17624,'5'0'1888,"-1"0"-1613,-4 0-90,7-1 67,-1 1-174,8-1-78,-2 1-370,5 0-660,2 0-662,1 0-431,0 0-610,1 0-2879,-3-2 5612,0 0 0,-9 0 0,-3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11.24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11710,'9'0'2655,"-2"0"-1888,-7 0 482,0 0-1579,53 6-528,-32-2-1006,44 4-1939,-47-6 3803,-1-2 0,-9 0 0,-3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11.96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26 20022,'0'5'442,"0"0"-268,0-5-45,0 0-17,21-8-45,-2 3-28,22-6-39,-6 5-381,2 3-319,1 1-616,1 2-796,7 0-1791,-5 3 3903,6-1 0,-25 1 0,-5-1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12.16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25 20308,'84'-14'145,"-12"3"-643,-48 11-393,-1 0-588,-2 0-481,-1 2-482,2 0-1899,-2 2 4341,1-1 0,-10-2 0,-2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12.32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15468,'7'0'1770,"-2"0"-1456,-5 0-2325,0 0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2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 1 19389,'-4'24'1047,"1"1"-795,1-3-61,0 2-35,0 3-83,0 2-73,1 1-45,0 0-621,1 9-9165,0 1 8623,0-12 0,0-8 0,0-20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12.60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15518,'9'6'449,"-2"-1"486,-7-5 1345,0 0-1955,0 4-325,0-1-123,0 5-455,0-3-9253,2 18 9678,-1-10 1,1 7 0,-2-14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12.77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 1 16829,'-3'82'-1633,"-1"-13"0,4-57 1,0-3-1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12.9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 1 15648,'-4'43'-3681,"1"-8"3681,3-22 0,0-7 0,0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13.1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0 15625,'-3'7'1232,"0"-1"-1232,3-6-2117,0 0 101,-6 33-796,5-21-711,-4 27 3523,5-30 0,0-3 0,0-3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13.33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 0 14275,'-1'9'1300,"1"-2"-1289,-2 0-11,2-2-969,-1 0-672,1-2-841,0-1 2482,0-1 0,0 1 0,0-2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13.61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452 0 15264,'-59'26'-67,"1"-1"0,3-1 0,9-9-40,17-22-1350,-3 2-4,-1 2-802,-6 2-1159,4 1 3422,0 3 0,17-2 0,5 1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23.62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 11 17227,'1'-6'1983,"0"1"-1770,-1 5-124,0 0 91,-2 4 32,1-1-172,-2 2-1542,0-2-1024,0-2-4716,-1 0 7242,2-1 0,1 0 0,-1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24.44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21842,'2'13'-655,"0"0"-801,-1-5-2297,2 0-375,1-1 4128,-1 1 0,0-5 0,-2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24.60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18526,'0'19'-1434,"0"-2"-1484,0-6-3366,0 1 6284,0 0 0,0-5 0,0-3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24.7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 1 14460,'0'5'1064,"0"0"-1115,0-5-5969,0 0 6020,-5 16 0,4-11 0,-3 11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5:59:04.75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 0 12668,'-2'10'2766,"0"-2"-1259,2-8 1725,0 0-3114,4 0-12,2 0-5,6 0 11,3 0-73,3 0-28,0 0-11,1 0-33,0 0-354,-2-1-693,-3 1-1480,-1-2-1316,-5 2 3876,-1-2 0,-4 2 0,-2-1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2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72 19059,'7'-11'207,"-1"2"-56,-6 9 90,0 0-241,49-19-78,-24 12-668,37-14-1130,-35 18-1468,-3 1 3344,-3 2 0,-10 0 0,-4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24.9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0 15289,'-18'87'1283,"3"-17"-1283,14-64-605,0-1-253,1 2-407,0 0-1105,0 0 2370,0 1 0,0-3 0,0-2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25.04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 0 10842,'-4'5'-4380,"1"-2"4380,3-3 0,0 0 0,0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26.57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15 171 10382,'-8'1'4683,"2"0"-3171,6-1 415,0 0-1187,0 2-164,0-2-16,0 3-73,0-1 17,0 2-50,0 2-106,0 2-34,0 0-79,0-1-90,0-1 365,7-2-342,0-3-90,8-1 1,-1-4-51,12-11-28,-7 0-39,7-9-17,-10 6-34,-2-1-95,-3 0-33,-2 0-85,-3 1 51,-3 1 185,-1 1 39,-2 0 56,-1 5-28,-3 3 39,-3 5 40,-10 2 16,2 3-5,-4 5-23,5 3 84,0 4 45,2 3 39,0 0-106,2 2-28,0 5-96,3-7 1,1 3-6,4-10-134,2 0 156,0-4-16,3-1 55,3-3-55,5-2-6,3 0-39,3 0-73,-1-4 56,1-3-90,-3-5-106,1-7 224,-9 4 28,0-4 22,-6 8-16,-1 1 28,-4 1 16,-2 2-44,-5 3 16,1 2-16,0 2 33,-4 13-39,5-1 28,-3 13-28,5-5-51,2 0-122,1-4-382,2-2-403,2-3-778,0-3-2386,1-4-1093,0-1 5215,0-3 0,0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28.1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493 536 8192,'4'-1'3366,"-1"0"-1517,-3 1-29,0-1-1058,0 0 6284,0 0-6766,-1 0-72,-1 1-12,-2-2-28,-2-1-112,0-3 44,-3-1-72,0-2-22,-1-1 28,-1-2-29,-3-1 23,-2-5 17,-14-14-45,3 3 6,-12-15 16,6 7 62,0-2-50,-3-2 100,2 1-56,1 2-78,4 4 62,2 4-56,5 5 33,2 4 67,2 2-55,7 10-51,1 0-51,6 7 12,2 2-90,0 0-5225,1 0 2525,0 2-750,3 4 3579,2 1 0,-1-1 0,0-3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29.2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101 9 11486,'-2'-5'3467,"0"2"-2184,2 3 2531,0 0-3478,-1 2-62,-1 4 6,1 4 219,-1 2-158,2 5-117,-2 0 35,0 3-41,0 1-44,0 2 78,0 1-124,-1 1 7,2 3 89,-2 15-34,3-6 40,-3 27-101,1-25-6,1 27-56,-1-28-5,1 12 33,-2-16-45,2 0 23,-1 0 0,1 2-45,-1 0 50,-2 1-11,2 0 1,-3-1 27,2 0-62,-2-2 7,1-1 27,-1 0-67,1-1 101,0-2-73,0-2-28,1-4 0,-1-2-6,1-3-212,0 3-118,2-9-303,0 1-957,1-11-5910,0-22 7506,0-1 0,0-4 0,0 10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40.25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28 19 9974,'-14'38'974,"3"-4"-840,9-20 79,1-1-34,1-5-95,0-3 45,0-3 258,0-1-152,2-1-27,1-3-35,2 0-89,-1-3-84,1 0-61,-1 1 49,1 0 12,0 1 0,0-2 62,2 1 140,-2-2 296,0 0-84,0-1-324,-1 0-79,1-1-22,1-3-11,0 3-79,1-4 269,-2 7 291,-1 0 443,-1 3 274,-2 1 2549,-1 2-1070,1 0-2235,-1 1-101,1 6-16,-1 6-46,0 8-178,0 7 61,0 7-34,0 6 112,0 27-184,0-14 11,0 17-45,-2-25-56,1-6-151,-2-7-264,2-9-223,1-6-225,0-9-313,0-4-818,0-4-2515,0-12 4565,-3-18 0,2 11 0,-2-8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40.6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7 17361,'8'-4'1653,"-2"2"-572,-6 2-208,0 0-117,7 22-145,-1-2-56,8 21-113,-2-8-190,2 2 39,0 1-61,1-1-129,2-3 44,0-2-33,2-4-89,0-5-23,-1-3-39,3-7-6,-2-4-95,10-4 28,1-17-95,-3-2 5,-1-34 40,-16 13-180,-1-14 0,-6 15-482,-2-3-16,-1 16-940,-1 2-2550,-2 17-1972,-1 4 6302,-1 5 0,3-3 0,1 4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40.99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19048,'9'3'1534,"-2"-1"-627,-7-2-55,0 0-611,9 48-129,-5-23 22,8 39-61,-8-34-67,0 0 78,-2 1-84,2 1-202,-3-2-431,1-2-2689,-2-3-1601,1-12-3254,-1-2 8177,0-17 0,0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41.4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22431,'46'76'1092,"-5"-13"-975,-27-49-83,1-2-34,0-6-17,2-2 17,1-4-67,4-7-308,1-3-34,-1-7-11,-1-2 313,-4 2 107,-3 3 6,-5 7 285,-3 2 101,-4 4-50,-1 1-90,-1 2-123,0 5-34,0 5-50,0 8-6,1 4 6,1 1-17,2 2-28,1-1 0,0-1-107,1-2-201,-3-1-392,2-4-471,-3-3-996,4-3-3048,-3-5 5215,3-2 0,-4-3 0,1-1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41.87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51 16818,'8'1'2146,"0"0"-1077,-8-1 801,0 0-1410,33 53-68,-17-28-44,29 42 16,-26-44-185,1-2-22,-2-5-62,2-5-90,-3-3 12,1-4-17,-1-3-106,1-4 5,1-5-84,-1-8-89,-2-4 223,-2-3 51,-6-2 84,-4-1-11,-3-1 22,-5-1-83,-7 0-12,-9 2-107,-9 5-55,-6 4-57,-2 8-145,-2 4-460,1 11-116,4 8-617,6 10-1221,9 12-2538,8-2 5316,7-1 0,3-15 0,1-7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2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58 2 12953,'14'4'1036,"-4"-2"-56,-10-2 119,4 19-175,-2-8-157,3 15-196,-2-11-179,-1-1-94,2-1-86,0-2-212,0-3 0,1-3 0,1-2 28,6-2-78,-2-6-68,5-4 40,-4-6-12,2-4 0,-2 0-28,0-1 29,-3 3 89,-1 3 0,-3 5 225,-2 4-63,-1 3 96,-1 2-74,0 7 57,0 2-39,0 9-45,0 4-141,0 4 152,3 14-140,-1-7-33,3 24 5,-4-23 73,1 22-73,-6-25 39,-3 8-34,-8-15-10,-3-1 16,-4-4-11,-2-2 0,-3-4-106,1-3 106,1-6 0,3-2 106,3-2-67,3-11-39,8 1-84,2-19-145,10 11-1088,12-19-240,5 13 1557,19-17 0,-21 24 0,2-3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42.4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429 7 17557,'7'-3'2213,"-2"0"-1479,-5 3 761,0 0-1321,-44 23 22,22-10-62,-36 19 57,32-16 106,0 1 33,4-1-61,2-1-23,6 1-145,4-3-67,5 0-34,3-1 11,13 6-11,1-6 56,13 5-56,-1-7 5,2 0 1,2 2-6,-2 1 22,-1 1-22,-2 2 0,-5 0 129,-3 9 84,-8-5-56,-4 7-62,-12-5-95,-8 0-22,-10 1-264,-9 0-907,-7-2-1809,-22 2-5792,-4-4 8794,-17 1 0,40-10 0,10-4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43.2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30 18078,'98'-16'2756,"-8"3"-2202,-42 13-106,6 0-229,4 0-95,3 2-57,1 0-67,0 1 17,1-1-17,-3-1-62,23 2 62,-23 0 0,12 5-62,-32 1-246,-8 1-376,-8-1-1035,-7 2-2919,-6-1 4638,-5 0 0,-3-4 0,-3-3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47.45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479 9 10119,'0'-5'1966,"0"2"-1154,0 3 2661,0 0-2980,-2 0-56,2 0 22,-3 0 146,1 0-101,-1 0-151,0 0-146,-2 0-39,-1 0 28,1 1-151,-2 1 11,0 1-56,0 2 28,0 0-28,0 1 6,1 0-1,0 0 79,-1-2 0,2 2 84,-1-1 17,0 2-56,-1 0 72,0 1-66,-1 0 22,1-1-6,-1 1 0,-4 5-56,4-2 62,-9 9-79,9-8-16,-5 5 0,5-6-62,-1 3 89,0-2-50,0 1-33,1 0 95,0-2-33,1 0-1,1 0 39,-1 5-27,1-3-1,-1 5-67,0-7 79,1 4-62,-1-1 134,-7 13-100,7-10-17,-7 9-17,9-12 11,-2 4-39,3-4 56,-2 2-56,4-6 34,0 1-34,-1-1 5,0 1 34,0 0-16,-1 1 10,1-2 35,-3 6-1,2-6-62,-4 9 46,4-9-51,-2 3 0,3-4 0,-2 2 0,2-2 0,-1 2 0,1-4 33,-1 7-5,2-7-22,-2 6-6,3-7 0,-1-1 0,0 1 17,0-1-17,1 0 0,-1-1 28,1 0-28,-3 3 5,3-3-5,-2 4 34,0-4-34,1 1 0,1 1 95,-1 1-95,1-2 11,-1 2 17,0-3-28,2 0 0,-1 0 40,0 1-40,0 1 5,-1-1 29,1 0-12,1 2-16,-1-1-6,1 2 39,-1-1 17,0 4-34,1-2-22,-2 3 23,2-3-23,-1-1 22,1 2-16,-1 5-6,0-3 33,0 5-27,1-3 28,0 5-34,0-3 0,0 4 50,0 1-50,0-6 11,0 11-5,0-10 27,0 11-5,0-11 6,0 14-28,0-14 10,1 6-10,1-8 0,-1-1 16,1-1 0,-2 0-22,1-1 0,0 0 40,-1-2 27,2 6-45,0-5 23,0 6-23,0-6-10,1 3-12,-1-2 5,0 1 107,3 9-67,-1-6 17,6 14-23,-5-14-39,3 6 0,-3-9 0,-1 0 0,1-2 0,-1-1 28,0-2-23,0 0 40,0-1-11,-1 2-29,2-1 29,1 5-34,-1-2 17,5 6-23,-4-6 6,1 2 0,-1-5 34,0 3-34,0-3 45,3 7-29,-3-7-16,0 3 0,-2-4 45,0 0-45,0 0 6,1 0 22,-1 1 22,5 3-27,-1-1-23,3 4 61,-2-1-55,0-1-6,0 1 0,1 0 22,-1 0-22,0-1 0,0 2 0,0-1 34,1 0-34,0 2 0,2 1 0,-1 1 5,1 2 12,1-2-17,1 3 0,0-3 23,0 2-18,1 0 12,0 0 11,-2-1-28,1-1 39,-3-1-39,0-1 0,-3-2-5,0 0 5,3 4 0,-3-4 5,3 5-10,-5-5-830,7 8-458,-4-9-1262,3 2-3208,-8-11 5763,-2-2 0,-1 0 0,-1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52.81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23 109 10024,'-10'1'2515,"2"0"-1238,8-1 863,0 0-175,-2 0-990,1 0 1232,-1-1-1871,2 0-40,0-1-116,0-1-96,0-1 0,0-2-28,5-3 6,2-4-34,7 0 6,2-2 94,1 2-55,2 3 11,0 2 39,0 2-39,2 2-11,-1 2-50,0 1-23,-1 1 0,-2 0 0,0 0 0,-2 0 56,0 0-56,-2 0-40,-3 0-49,0 0 89,-5 0 0,0 0 33,-2 0 57,-1 5-62,-1-1 45,0 6 61,0 1-55,-1 4 21,1 4 7,-1 2-1,0 4-55,0 13-23,0-9-28,-1 9 0,1-14-129,-1-2-263,1-3-415,0-3-532,0-4-2453,0-1-2985,0-3 6777,0-3 0,0-3 0,0-1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53.30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22302,'9'1'336,"1"0"-247,6 0-44,3-1-45,4 2 17,2-1-17,0 2-168,-1-1-319,-3 2-483,-3-2-922,-4 1-2747,-4-2-4148,-4 0 8787,-3-1 0,-2 0 0,-1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7:53.60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51 6 18868,'0'-3'1720,"0"0"744,0 3-1971,0 59-235,0-22-191,0 51-67,0-37 0,0 1-420,-4 2-493,-2-2-824,-4 6-4290,0-5 6027,0-1 0,4-25 0,1-9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02.63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23 47 15339,'-12'-9'3288,"2"1"-2263,9 5-84,1 1-56,0 1 538,0 0-1009,6 1-55,6 0-202,9-1-29,7 0-55,4-1-6,6-1-39,1 0-28,1 0-50,-1-1-303,-5 1-638,-3 1-393,-6 1-1971,-5 1-3069,-7 0 6424,-5 0 0,-5 0 0,-2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02.8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 31 20028,'-10'-3'481,"1"2"17,9 1 365,0 0-852,55-9-11,-25 6-801,45-7-1203,-39 7-2500,3 2-3091,-4 0 7595,0 1 0,-16 0 0,-7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03.33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 19 19927,'-1'-2'481,"0"0"-206,0 2 178,1 2 230,-1 6-55,1 6-124,3 11-134,3 5-163,4 6-33,3 3 89,1 3-78,2-1-28,3-1-135,0-2 6,3-4-56,-2-3-34,3-5-156,-1-7 78,0-7 6,-1-6 106,-1-4 22,-2-8-78,-2-7 78,-2-10 6,-4-10-28,-2-8-252,-5-8-470,0-3-108,-1-4-161,0 5-4033,8-8-493,-1 25 5545,6 1 0,-9 26 0,0 4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03.63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17255,'3'7'1961,"0"-2"-987,-3-5 583,0 0-1221,2 51-117,-1-25-163,1 41-17,-2-39-39,0-2-202,0-3-560,0-3-1181,0-3-3535,0-3 5478,0-3 0,0-5 0,0-3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2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 14908,'1'5'1473,"0"0"-246,-1-5-309,0 0-296,0 44-252,0-21-174,0 36-90,0-33-106,0 1-744,0 6-1027,0-10 1771,0 6 0,0-20 0,0-2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04.03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16 17171,'7'-4'2201,"-2"0"-1590,-5 4 789,0 0-986,53-7-252,-31 10-61,43-1 57,-44 14 127,0 7-89,-1 4-95,-1 3-28,-2 2-17,-2 1-50,-3 0 72,-5-2 0,-4-3 79,-2-3 50,-1-3-39,-7-2 23,-3-5-51,-8-3-84,-4-3-3448,0-5 3313,-2-3-133,2-1-147,3-1-386,2-3-331,4-2-1119,4-3 2195,4 0 0,2 3 0,2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04.63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25 16482,'8'0'420,"-2"0"-151,-6 0 884,0 0-480,10 52-219,-7-27-314,8 44-79,-10-40 12,-1 0-11,0-2 95,0-5-157,0-4-157,0-7-146,0-4 51,0-4-5,0-2 195,0-6 34,-1-7 28,0-9 0,-1-8 6,1-25 55,4 14 7,4-16 83,5 23-34,3 6 85,1 7 78,0 8 95,1 6 163,8 4-320,-4 8-5,7 5-112,-7 7-23,0 4-33,0 2-40,-2 4 63,-3-1-68,-2 0 173,-6 0 405,-4 9-197,-9-8-62,-6 5-95,-9-11-39,-5-2-185,-3-4-325,0-3-583,-2-6-5696,-20-18 6604,17-6 0,-4 0 0,25 4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06.0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46 17837,'3'-10'1603,"-1"1"-1363,-2 9 516,0 0-101,13 0-5,4 0-280,18 0-202,8 0-56,10 0-112,12 0 28,8 0-441,11 0 419,4-1 55,4 1-61,3-1-5,-2 1-1,0 0-1139,-2 0 1033,-3 0 61,-1 2 51,-1 1 11,0 3-11,3 0 0,11-2 14,-43-2 0,2-1-11,9 0 0,3-1 11,7-1 0,1-1 33,3 0 1,0-2-34,-1 0 0,-2-1 25,-9-1 1,-3 1-38,-7 0 1,-3 1 20,31-1-7,-16 1-16,-9 3 0,-1 0 12,5 1 16,0 0 436,-2 0-464,-3 0 6,-2 0 28,0 0-1,22 0-33,-19 0 1083,16 0-1083,-26 0 0,-2 0 0,-2 0 0,18 0-6,-18 0 6,9 0-173,-24 0-40,-8 0-79,-3 0-755,-8 0-95,-7 2 1142,-15 8 0,4-5 0,-8 4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07.01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90 4 13581,'2'-2'2447,"0"0"1323,-2 2-3025,0 15-62,0-1-157,0 18-190,0 1-38,0 6 49,0 6-22,0 6-34,0 2-95,0 6-123,2 3 28,1 4-17,1 2-51,0 1 118,-2 1-299,2 0 187,-1-1-5,0-2-6,-1-1-17,-1 0-11,-1 0 0,0 0-213,0 2 213,0 2 0,1 2 17,-1 0 11,1 1-56,0-2 28,-1 1 61,1 28-61,-1-25 62,0 23 33,0-34-33,0 23-62,-2-23 5,0-13 1,0 0-6,-3 5 0,-7 42 0,4-41-11,-4 17-17,3-27-124,0-6-72,1-5-46,1-8-564,1-6-214,2-5-145,-2-1-4896,-5 5 6089,2-5 0,0-1 0,5-10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07.78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 14152,'16'50'5853,"-4"-23"-5276,1 41-314,-3-33-17,2 4 12,0 2-84,0 0 16,-2-1-84,0-5-66,0-6 16,-3-6-56,-1-8-12,-1-7-105,-1-4 117,2-3 173,0-9-117,2-8-56,0-15-72,0-10-208,-1-11-180,-4-5-251,-1-6-2885,-2-27 1009,0 46-3468,0-12 6055,0 54 0,0 2 0,0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08.1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18621,'4'16'1367,"-2"1"-1081,1 4-118,-1 3-67,0 3-101,-2 1-196,2 0-521,-2-4-1328,1-2-1595,0-5 3640,0-4 0,0-6 0,-1-4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08.66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14751,'8'0'2207,"-2"0"-1255,-6 0 690,0 0-1222,21 36-202,-13-17-128,16 29 10,-17-30-88,-2 0-12,-1-6 0,1-3-135,-1-5 135,2-2 45,2-2 39,2-7-22,2-4-57,2-9 40,1-3-17,1-1-22,0-1 33,-2 5-34,0 4 57,-4 6-57,0 6 163,-2 2 124,-1 8-85,-1 6-146,-2 9 35,1 8-270,1 18-302,0-10-1142,3 11-2348,1-16-3109,1-5 7075,1-3 0,-5-13 0,-2-3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09.33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15266,'2'7'2644,"0"0"-1506,-2-7-349,9 50-279,-2-20 117,7 43-151,0-30-179,2 1-113,2 6-72,3 0-16,0 3 5,1-2-73,0 0 28,0-3-50,7 13 22,2-1-28,-3-4 28,-4-9-23,-9-20-10,-3-5-18,-2-5-89,-3-7 12,-2-5 100,0-3 100,-1-2 24,2-5-119,1-5 62,1-9-39,2-8-28,1-7-61,3-8-180,2-12-241,0-7-56,3-9-162,-1-5-95,1 4-2723,3-13 572,-8 32 2946,0-2 0,-10 40 0,-3 6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09.7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242 1 13648,'0'7'2291,"0"0"-1048,0-7 987,0 0-1413,2 54-291,1-32-206,2 43 21,2-46-167,1-2 33,1-2 67,2-4-172,-1-2-63,3-3 0,1-3 1,3-2 77,0-3 74,0-6 139,3-15-190,-8-2 84,-1-21-224,-10 18-241,-11-4-190,-9 19-1631,-36 13-1573,-15 26-3181,-20 12 6732,43-10 1,4 1 0,-4 2 0,10-6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11.49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17 14594,'0'-9'3814,"0"2"-2553,0 7 957,0 0-1814,4 13-214,3 2 140,6 15 29,1 4-152,2 5 6,-2 5-129,1 5-56,-1-1 28,0 0-56,-1-2 22,-1-5-22,0-6-11,-2-9 5,-2-6-38,-1-9-119,-2-5 74,0-4 89,0-2 0,1-5-73,8-42-22,-7 9-197,5-36-133,-9 21-125,1-2-60,2 0-23,3 5-498,2 8-723,3 9-902,1 11 1908,2 11 0,-8 6 0,0 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24 32 19372,'69'-18'667,"-12"5"-499,-42 15 11,-1 4-33,-3 4-46,-2 3 12,-2 1-17,-2 0-27,-2 0-68,-2 0 0,-1-2-68,0 2-44,-3-2-11,-5 1 39,-6-1 51,-5-1-29,-3 0-179,-1-2 17,-2-2-257,2-1-657,0-1-984,4-2-1407,3-1 3529,5-1 0,5-1 0,3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12.14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58 13228,'0'8'1618,"0"-2"-839,0-6-51,0 0-22,0 28-45,0-12-208,0 24-223,0-19-34,0 1-135,0-1-5,0 1 28,0-2-3476,0-3 3376,0-1-382,0-5-319,0-2-240,0-4-332,0-2-201,0-2 1,0-1 3206,0-3-2692,0-6 830,0-6 145,0-8 397,0-1 208,0-5 325,0-2-90,0 0 101,0 0 90,0 2 504,6-5-847,0 11-268,6-3-201,-1 17 262,3 4-161,-1 3 16,6 13-79,-7 0 63,2 11-6,-6-1 106,1 10-331,-4-5 35,-1 7-119,-3-10 107,-1-2-45,-1 0-11,-3-2-5,-4 0-51,-4-2-6,-2-2-862,-2 1-874,3-9 1742,-1 0 0,9-7 0,1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12.8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62 0 11805,'11'1'2470,"-2"0"-1288,-9-1 543,0 0-1199,0 49-61,0-26-157,0 39-241,0-38 68,0 0 16,0-1-72,-1-4-73,0-2-6,0-6-119,0-4 2,1-4 55,-1-2-201,1-1 263,-1-6 6,1-3 94,0-8 113,0-1-213,0-3 163,0 0 5,0-3-78,1 2 151,2 0-84,2 3 95,3 3-62,-1 4-112,1 3 146,1 5-33,0 2-1,1 3-145,-1 4 84,2 11-129,-2 0 89,2 8-16,-5-5-17,-2 1 39,-1 1-11,-2 0 62,-1 2-6,-3-3-51,-3 1 102,-6-3-85,-3-2-44,-2-2 5,-2-4-67,-1 0 0,1-5-168,0-2-325,1-2-363,2-1-1156,4-1-2692,4-4-3322,3-2 8026,4-1 0,1 3 0,0 2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13.56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328 9 10937,'-2'-5'2688,"0"2"-1058,2 3 3344,0 0-4341,-8 4-140,4 3-101,-7 5-62,7 4-105,-1 3 16,0 5-68,2 3 1,1 3-1,1 5-61,1 0 96,1 17-208,4-14 5,4 10-5,5-20-73,4-4-5,1-6-79,2-4 56,2-6-61,1-4 0,1-2 156,1-5-5,-1-5 11,-1-5 73,-6-8-45,-2-3 128,-7-22-150,-3 9-6,-7-16-73,-10 14-123,-9 3-84,-13 3-348,-8 9 91,-10 10-152,-9 8-1423,-21 32 2112,19 3 0,3 3 0,-8 8 0,-11 14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14.87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64 0 13956,'-6'0'3405,"1"0"-2279,-5 9-50,4-3-236,-9 10-247,9-4-117,0 5-157,1 0 46,3 5 10,0 2-78,2 4 84,0 4-151,0 0-85,0 3-38,5-3-85,10 10-22,3-13-90,10 4 68,-3-17-79,22-3-39,-8-6-241,16-2 135,-16-7 112,9-14 167,-17 0-27,1-16 39,-22 5 128,-10-38-122,-12 21-51,-12-26-62,-8 34-72,-8 5 5,-3 7 101,-2 9-695,-18 9 39,19 15-743,-7 8-1111,31 16 2538,8 17 0,9-22 0,2 4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15.7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 89 16969,'0'-6'2745,"0"2"-2286,0 4-78,0 0-34,-3 6 179,2 4-61,0 8-134,8 7-34,3 3-118,6 4 29,1 2 184,9 18-297,-6-14-67,5 10-28,-7-19-6,1-6-128,-1-6 95,-1-7 39,0-5 0,-2-3 67,1-12-22,-2-6-40,0-15 62,-1-9-67,-2-6 0,-1-8-1316,-1-44 291,-2 42-801,0-25-2386,-2 66 409,0 7 3803,-2 13 0,-1-4 0,-1 5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16.1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 1 21455,'-5'70'404,"1"-10"-404,2-39-28,1-3-96,1-2-391,0-2-543,0-3-1687,0-2-2755,0-3 5500,0-3 0,0-1 0,0-2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16.47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11 18425,'1'-6'1071,"0"2"-310,-1 4 1133,0 0-1749,39 19-111,-21-6 72,30 18-27,-30-10 49,0 2-32,-3 0-68,-3 2 33,-3-3 34,-4 0 45,-2-3 84,-3 0-100,-3-3-46,-4-1 28,-6-4-106,-3-2-39,-2-4-241,-1-2-190,0-2-29,0-1-257,2 0-487,1 0-2393,2 0-2710,4 0 6346,1 0 0,5 0 0,1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17.1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1 115 20744,'11'-8'67,"-2"2"68,-9 6 912,0 0-609,5 43-259,-2-18-62,5 36-66,-5-29-23,-1-1 123,-2-1-112,0-4-39,0-3-218,0-8-174,0-5 16,0-6 152,0-3-56,0-1 61,0-7 51,0-5 168,0-10 34,0-5-28,-1-5 89,0-2 17,0-1-39,1-2 39,1 1-79,7 0 6,2 2 45,16-4 12,-6 15 60,8 1 47,-9 17-7,-1 3-95,1 5 11,-1 6-6,-1 5-67,7 23-39,-7-8-95,8 26 39,-14-23 56,0 11 0,-8-16 34,-2-3-29,-1-3-5,0-5 0,0-3 6,0-2-6,-1-3-101,-3 0-50,0-4 16,-3-1-5,1-3 61,-1 0 74,-3 0 10,-1 0 102,0 0 17,-5 0-40,1 0 123,-2 0-78,1 0-241,-3 0-472,6 1-614,-1-1-3747,9 1 4945,0-1 0,4 0 0,-1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18.23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 19 12920,'-1'-4'3148,"0"1"1288,1 3-3535,-2-5-257,1 4-229,-1-5 50,2 12-34,0 3-128,3 11-1,5 5-50,5 8-11,5 5-96,4 5-21,2 5 55,2 2-118,1 4 35,2 3-35,-1 3-55,2 2 13,-9-17 1,2 3-40,0 0 1,1 0-21,0 0 1,1 0-163,4 6 1,-1-4-353,6 4-309,7 10-364,-16-28 1227,1 12 0,-13-27 0,0 7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18.6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1 173 20744,'9'7'1115,"-2"-1"-577,-7-6 358,0 0-437,63 52-240,-33-28-158,10 8 1,0 0-62,-8-9 56,-2-5 11,-2-4 45,-4-7 39,-1-3-44,-5-5-102,1-11 18,-4-8-1,0-15-22,-1-8-45,-2-6-123,-3-3-129,-3 1-391,0 6-646,-2 8-234,-2 11-2151,-1 12-4353,-1 8 8072,-3 12 0,2-4 0,-2 4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73 161 19764,'48'-41'1064,"-8"6"-845,-31 22-35,-2 0-100,-1 1 40,-4 1-18,0 1-72,-2 0-96,-1 3-61,-4 1-107,-3 4 6,-4 1 135,-3 1 72,-10 12 56,3 2 45,-5 13 67,7 0 96,2 5 5,3 1-96,5 1-4,4 0-52,3-3-49,3-3-46,5-3-61,12 0-173,2-9-219,10-1-549,-5-11 997,23-10 0,-27 5 0,15-6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19.14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19 21747,'5'-10'296,"-1"2"-121,-4 8-41,0 0 191,5 23 22,0-3-72,5 24-141,-1-7-128,0 7 33,-1 2-39,-2 1-751,-2 20-644,-2-21-8436,1 20 8487,0-39 0,-1-3 0,0-19 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19.5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16734,'11'0'2258,"-2"0"-1054,-9 0 1025,0 0-1843,3 50-83,-2-28 22,2 39-118,-2-42-56,-1-3-151,1-6-218,0-5-152,2-3 163,1-3 173,3-7-5,2-5-17,4-10 50,2-2-22,2 0-16,0 3 44,0 4-163,3 8 135,-5 5 23,1 8-1,-5 7-84,-3 8-10,-2 6-1032,0 10-554,-2-8-8145,-2 10 8826,-1-21 0,-1-1 0,0-11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19.92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25 18947,'12'0'1204,"-3"0"-588,-9 0 487,0 0-654,27 54-169,-16-31-163,22 42-44,-24-47-73,-2-4-112,0-4-190,-2-5 150,1-3-56,-1-10-100,1-4-78,2-12-4386,9-35 1417,-4 23 3355,5-20 0,-12 43 0,-2 5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20.84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51 99 18280,'26'-29'78,"-5"4"-117,-17 16-208,-2 1 119,-1-1 55,-1 1 73,0 2-67,-3 3 16,-2 1 51,-5 2 0,0 8 6,-4 4 139,1 11 494,-4 21-34,5-7 34,-2 28-348,10-29-45,1 8-162,3-22-16,8-4-40,3-9-28,8-2-6,2-7-280,19-15-352,-7 1-556,12-13 450,-12 5 424,-5-1-167,-2 0 11,-9 2 263,-2 0 309,-7-1 307,-4 8 202,-2 2 576,-2 9-901,0 17-89,0-1-67,0 16-119,2-3-5,2 2 62,2 0-57,1-1-5,0-2 252,-2 5-5,0-12-180,-3 0-67,-1-14-835,-1-2 252,0-14 287,0-2 189,0-13 107,0-1 202,0-1 919,8-6-724,0 11-72,10 1-51,-2 13-139,3 5-79,-1 3-1008,15 1-79,-10 1-1618,19 0-4409,-15 0 7058,4-1 0,-14 0 0,-5-1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21.1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20280,'6'55'786,"1"0"0,-1-2 0,0-3-41,0 15-292,-1 5-302,1 1-637,-3 2 492,1 0 140,-1 0-392,-2 25-516,0-28-4526,-1 25-2525,0-55 7813,-2-4 0,2-27 0,-2-7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21.48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20347,'95'3'386,"-12"0"-386,-44 3-801,0-2-1221,3-2-5937,-3-1 7959,0-2 0,-20 1 0,-6-1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22.27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15 103 21321,'40'-6'577,"-4"-2"-577,-20-3-6,0-1-184,-2 0-40,-3 1 107,-3 2 22,-3 0-39,-3 2-162,-2 1-392,-1 1 190,-5 1 403,-4 2 101,-6 1 0,-2 4-62,-2 7 62,0 6 258,-1 10 95,4 5 229,1 3-22,7 3-140,3 0-56,4-1-145,3-3-73,6-5-146,4-7 0,8-4-196,2-9-315,4-3-301,0-4-1153,18-16 553,-9 2-475,11-13 324,-16 5 571,0-11 992,-10 8 2476,-3-11-544,-11 20-363,-3 1-729,-2 11-129,0 3-565,0 7-6,1 5-51,2 8-55,4 6-1,2 2-27,5 4-6,0 0 67,1 0 23,-1 0 27,-1-2-61,-4-3-56,-2-7-246,-4-6 56,-1-8 78,-2-8 0,0-9 123,-1-24 202,1 1 520,3-30-313,6 26-94,9-8-197,5 22-129,3 6-101,3 6-197,2 5-351,2 4-1166,7 3-3730,-5 6 5545,0 2 0,-17-2 0,-6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23.1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14572,'1'9'2834,"0"-1"-1321,-1-8 1175,0 0-2055,12 0-62,-3 0 12,14 0-135,1 0-185,8 0 6,9 0-208,11-1 23,9 1-84,11-1 0,7 1 0,6 0-11,5 0-140,-1 0-643,-4 0 430,-9 0-152,-9 0-240,-11-1-336,-10-1-6374,-6-2 201,-21 2 7265,-6 0 0,-15 2 0,-2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23.61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 19 16913,'6'-11'3484,"-1"3"-2258,-5 8 1217,0 0-1928,2 59-185,2-23-139,1 53 16,1-35-100,0 6 22,0 2-17,0 3-107,-3 1 79,-1 0-39,-1 0 6,-1 0 55,-3-3-106,-2-5-56,-5-4-90,-1-9-206,1-7-271,3-9-749,1-9-1087,2-8-2189,2-6-2998,1-5 7646,0-6 0,1 2 0,-1-2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24.30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27 17820,'0'-14'784,"0"4"-290,0 10 1259,0 0-689,22-2-106,-8 1-275,19 6-274,-11 5-39,3 10-29,2 4-78,5 5-95,1 2-145,4 2-18,3 1 57,4-1-45,5 1 33,2-1-50,3-2 0,0-3-5,-4-3-18,-3-4 23,-7-4 0,-6-4 23,-5 0-57,-8-3-39,-1 4 0,-8-4-123,-4 1-11,-6-4-202,-2 0 297,0-1 68,-10 11 116,0-4-72,-10 8 90,3 0 95,-23 21-163,11-12-22,-20 18 23,15-19-1,-7 2 12,-4 5-523,-6 3 495,-3 4 128,-1 0-134,1-1-90,4-3-89,7-3-1999,-6 2-612,14-12-2632,0 0 5422,14-13 0,11-7 0,3-2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16 5 10494,'7'-2'504,"0"0"101,-7 2 8044,1 0-8308,-1 2-44,0 1 0,0 6-12,0 3-61,0 6 6,0 3-57,0 6-21,-1 4-79,-1 7 50,-1 4-11,-5 27-84,3-14-16,-2 42-12,5-40 5,0 13-5,2-26-5,0-6-225,0-4-157,0-7-229,0-6-795,0-6-2969,2-7 4380,1-4 0,0-3 0,0-1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24.89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1 179 10242,'6'2'4380,"-1"0"-2923,-5-2 3298,0 0-4470,14 22 63,-5-14 83,13 17 130,-7-18-175,4-1-173,2-2-56,4 0-157,3-3 0,2 0-62,-1-5-100,0-5 22,-2-6-51,-4-6-150,0-28 105,-13 16-28,-6-20-44,-16 27-28,-10 4-302,-9 6-616,-4 7-741,0 5 180,0 12-497,4 11-2080,4 7 4392,5 8 0,12-16 0,4-6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18:25.39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18846,'11'1'1652,"0"1"-1243,-2-1 72,1 1 248,4 1-35,2 1-100,4 1-180,6 0 275,31 6-386,-5-3-225,28 4 28,-11-4-92,-13-3 0,2 0 3,33 1-17,-31-3 0,-1 0-252,18-3 252,-5 0 6,-11 0 10,-10 0-10,-11 0 11,-11-3 11,-8 1-28,-7-1-140,-7 2-95,-3-1-1025,-4 1-1071,0-1-3236,0 1 5567,-1 0 0,-1 1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1:45.3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10 14846,'0'-5'1563,"0"1"-1333,0 4 2884,0 0-3052,0 4-17,0 1 16,0 7 46,0 30-35,0-20-10,0 51-23,0-48-39,0 21 6,0-26 5,0 9 28,0-7-16,0 46-18,0-39 51,0 51-50,0-56 5,0 39-5,0-39 38,0 41-44,0-40 28,0 35-22,0-36 5,0 40-5,0-36-1,0 30 7,0-34-12,0 7 11,0-10-11,0 13 5,0-11-5,0 15 0,0-20 0,0 18 0,0-17 6,0 29-6,0-29 6,0 32-6,0-32-6,2 25 6,-2-26 6,4 29-1,-4-25 1,1 27-6,-1-29 0,0 28 0,0-29 0,0 26-6,0-27 6,0 19 0,0-19 6,0 21-6,0-19 0,0 33 0,1-31 5,0 36 1,0-37-6,1 39 0,-1-40 0,3 30-3392,-3-35 3392,1 9 6,-1-11-1,0 17 1,0-10-6,-1 31 0,1-31 17,-1 39 3380,1-39-3391,-1 40-1,0-39 68,0 18-67,0-19 27,3 14-22,-3-13-5,5 22-6,-4-29 17,1 25-12,-2-25 18,0 33-12,0-30 23,0 20 61,0-23-39,0 21-45,0-18 6,0 26-12,0-29 7,0 18-12,0-20 16,0 15-16,0-18 0,0 9 0,0-11 6,0 0-6,0 1 11,0 12-11,0-9 84,0 24-78,0-24 44,0 17-50,0-20 17,0 6 11,0-11-22,0 2-6,0-3 22,0 0-761,0-2-398,0-2-1361,1-7 2498,-1-10 0,1 7 0,-1-1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1:47.65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 78 10410,'-8'12'3053,"1"-3"-2308,7-9 3041,0 0-3439,3 0-50,3 0-67,3 0-50,4 0-12,1 0 44,3 0-66,2 0-68,2 0 6,1 0-5,3-1 173,41-1-146,-14 1 1,2 0-68,37-1 3,4 2 0,-4-1-37,-25-2 29,27-4 0,-1-1-29,-34 0 1,41-6 5,-67 11 17,19-1-28,-19 2 6,61-8 5,-56 6-9,17 0 1,-1 0-3,-18 1 17,63 0-17,-64 1 0,29 0-6,-40 2 1,0 0 5,0 0 0,-1 0 5,1 0 1,40 0-12,-29 0 1,66 0 5,-65 0 0,56-1 0,-59 1-6,37-2 6,-46 2 0,20-2 0,-24 0-5,33 1-1,-29 0 1,42 1 5,-38 0 2,24 0 1,3 0-3,-6 0-3,22 0 1,-1 0 7,-24 2-5,32 0 0,-46 0 0,27 0 0,-21-2-5,57 1-1,-61-1 6,51 0 0,-59 0 11,43 0-5,-41 0-6,20 0 28,-27 0-34,37 0 6,-24 0-6,66-2 1,-62 2-23,59-2 28,-61 2 8,16 0 1,0 0-9,-8 0-3,9 0 0,0 0-2,-13 0 5,32 2 0,-39 0 5,37 4-5,-32-3 45,62 0-45,-59-3-9,18 0 1,-1 0 8,-20 0 25,21 0 0,-1 0-25,-21 0 6,46 0 22,-53 0-17,39 0 45,-37 0 45,35 0-56,-41 0-12,10 0 7,-15 0 55,23 2-95,-19 0 5,17 1-10,-27-2 10,5 1-5,-6 0-123,8 1-101,-14 0 224,-10 5 0,1-5 0,-10 3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1:52.05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9111,'8'0'1675,"-1"0"-869,-7 0 1972,0 0-2576,3 0-57,-2 0 57,4 0 112,-1 0 78,3 0 0,0 0 140,14 0 129,42 0-555,-16 0 0,20 0 1,2 0-107,-8 0 5,6 1 1,1 0-6,-3 1 5,-1-1 1,14 1 0,-10-1-6,25 2 0,-15 0 0,13 1 0,-17 0 0,-9 2 5,-9 0 1,-5 0-6,-14 1 919,45-1-645,-25-2-137,17-3 1,2 0-138,-1-1 33,-6 3 1,11 1 0,-10 0 39,14 2-84,14 3 0,-4-1 83,-39-2-61,7-2 1,-3-1-7,-16 0 46,30 0-51,-49-1-51,49 5 12,-34-4 33,21 2 1,0 0 11,-18-2-12,22 1 0,-1 0-33,-20-2 39,18 0 0,-1 1 0,-21-3 0,30 2-5,-39-1-51,53 0 0,-38 0 50,9-1 0,-2 0 6,-17 0 0,46 0 0,-43 0-20,23-2 1,2 1 14,-14 0-1,46-3-61,-66 3 67,4 0-6,-10 1 34,45-1-22,-36 0-9,21-2 0,1 1-2,-15 0-15,15-1 0,-1 1 20,-16 2-50,56 0 61,-60 0-11,21 0-11,-33 0 5,-2 1 6,2 0-84,11 1 84,-7-2-84,37 4 84,-33-2-17,53 2 11,-50-1-33,19-2 0,2 0-219,-11 0 185,35 0-39,-48-1 101,5 0-6,-11 0-5,16 0 22,-25 0-95,23 2 95,-26-1-235,25 2 235,-26-2-23,10 1 23,-18-1 0,1 0 0,-1-1-179,0 1 179,0 0 134,-1 2-134,-1-2 230,0 14-224,0-8 190,-8 33-191,4-19-5,-6 19 17,6-17-6,1 27 40,2-17 19,0 20 0,1 1-54,0-10 15,1 13 0,0 0-31,2-20 67,3 21 0,0 1-67,0-14 6,6 44-6,-7-57 17,4 13-12,-1-12 152,10 60-112,-9-51 56,-1 18 0,0-1-95,-4-19 61,-1 14 0,0 0-55,-1-16 27,0 17 0,-1-1-28,1-13 0,0 32 40,0-41 50,0 38-96,-1-32 74,5 61-18,-1-64-16,2 18 0,-1 1 11,0-14 11,6 57-5,-9-65-23,2 17-39,-1-25 112,2 33-73,-2-25-17,1 18 1,-1 0-18,-1-19 1,2 34 0,-3-49 83,1 22-78,-1-16-5,-1 30 28,0-33 5,6 33-34,-4-33 40,5 19-39,-8-29-1,1 6 1,-1-9 5,0 8-11,0-5 0,0 12 17,0-11 5,3 17-16,-2-16 39,4 26-40,-2-24-10,1 18-3387,-1-22 3386,-2 2 6,0-9 0,-1 0 6,0-2 61,0 2-17,0-1-50,0 1 3392,0-1-3381,0 1-11,0 1 0,0-2 258,0 0-258,-3-1 6,-2 0-1,-4 0 68,-1 0-17,-1 0 56,-6 0-50,4 0 111,-46-1-66,29-1 131,-23-4 0,-1 0-238,15-1 0,-30-5-129,45 10 129,-32 4 0,36-1 0,-24 2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1:54.92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9330,'0'14'1271,"0"-2"-566,0-12-133,0 1-85,0 0 34,0 1 134,0 3 818,1 8-117,4 21-1177,-2-4 51,4 36-208,-3-33 258,7 42-151,-4-40-123,5 29 38,-8-35-184,2 19-123,-4-29-6777,2 17 7040,-4-26 0,1 4 0,-1-11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1:55.9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95 9699,'3'-4'3982,"0"1"-3618,10-13-67,-4 9 241,10-11-6,-6 11 348,19-5-707,-10 3 219,46-5-302,-39 10 599,50 17-689,-56-3-17,23 27 6,-37-21 5,1 30-5,-7-26-68,-2 23-10,-1-25 117,-2 11-28,-2-17 123,-27 10-73,12-15 253,-40 9-174,36-12 11,-48-1-493,50-5-1271,-21-1-1787,37 2 3411,4 1 0,1 0 0,0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1:56.65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 14 9610,'-5'-7'1377,"2"0"-559,3 7 3333,0 0-3849,0 2-16,1 5-1,0 6-83,3 6-40,0 6-11,0 3-89,1 3-45,-2 0-6,2 1 95,-2 0-94,1 0-12,-3-1-101,1 21-868,-1-13-448,0 7 1417,-1-23 0,0-15 0,0-3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1:57.38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6 106 12433,'-3'-11'520,"1"3"-200,2 8-63,0 0-16,13-24 22,-3 15 129,15-20 790,17 19-1075,-16 4-6,17-1-90,-27 7 0,1-1 56,-2 1-5,-2 0-62,0 0 0,1 1 151,-4 4 795,2 36-817,-7-17-67,-41 60-57,16-56 23,-49 38 28,49-51-56,-7 6-56,23-19 454,4-2-90,0 0-190,4 0 10,2 0-83,5 0 56,3 2-6,2 2-33,-1 3 61,11 7-50,-7-2 84,28 13-157,-24-13 0,13 3 0,-21-9-320,3-1-564,-3 1 884,20 3 0,-23-5 0,11 1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1:57.86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17406,'0'78'734,"0"-10"-606,0-44-10,0 0-45,0-2-68,0-1-5,0-2-16,3-3-113,12 4 129,-3-11-1473,56 3-62,-40-14 1535,48-13 0,-62 8 0,8-9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41 12040,'-5'-4'561,"1"0"133,4 4 4733,0 0-5135,3 0-68,0 0 62,4 0 55,-1 0 18,4 0-96,2 0-146,2 0 79,3 0 34,4-2-113,2-1-10,6-1 178,17-3-206,-6 3 22,13-1-57,-14 2-38,0 3 5,2-1 73,37 1-84,-29 0-50,23-2-152,-39 1-145,2 1 224,-11 0-51,9 0-223,-17 0-326,5 0-778,-7 0 1501,9 1 0,-14-1 0,7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1:58.25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50 13838,'0'-17'2062,"0"3"-1659,0 13 151,0 0-419,3 1-1,3 0 28,4 0 57,3 0-23,3-1-90,2-1 314,20-4-358,9 3-163,-7-1 101,4 4 0,-36 0 0,3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1:58.57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10 13670,'-3'6'1019,"0"0"-358,3-6 1647,0 0-2157,50-10-100,-27 8-51,40-7-84,-37 9-9718,31 0 9802,-24 0 0,11 0 0,-33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1:59.3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288 23 14141,'-5'0'5707,"0"0"-5516,-16-10-85,11 7-50,-18-7 17,13 10 101,-2 2-74,-2 5 1,-8 10-45,7 1 34,-8 15-57,15-12-190,-2 31 157,15-33-95,81 37 23,-50-44 16,60 15-90,-81-19-72,2 10 218,-8-6-51,-4 31 57,-8-22 184,-43 45-39,22-45-16,-30 18-40,34-34-22,-1-2-6,2-1-50,0-2-17,6 0-851,1 0-819,10-1-1215,1-4-4060,6-2 6945,3-4 0,-3 5 0,3 1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00.05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173 5 10786,'0'-3'2587,"0"1"2420,0 2-4513,-42 18-85,23-5-12,-33 17-100,35-8-62,3-1 79,-6 46-314,11-35-34,22 59-66,1-69-124,22 16-196,-18-30 420,40 2 0,-39-5 0,27 1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00.51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97 10 13362,'14'-6'2111,"-2"2"68,-12 4-1031,0 0-783,-8 49-146,1-23-51,-8 41 5,3-35-27,0 3-73,-18 52-230,17-38-6425,-11 43-374,23-72 6956,3-4 0,0-18 0,2-4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00.8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5 17434,'11'-4'1978,"0"6"-1777,-4 13-55,1 5-12,2 5-55,1 2 49,2 3-55,1 2-62,-1 1 45,2 0-50,0 0-6,-1 0 6,-1 1-6,2 9-8414,-3 7 8414,-2-17 0,-4-4 0,-6-27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01.2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42 11222,'3'-8'2370,"-1"2"-1345,-2 6-303,0 0-83,29-3-1,-15 2-128,25-2-219,-21 3-72,11 0-219,42-9 0,-38 7 0,25-8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01.71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6 12797,'13'-3'1478,"-2"1"-425,-11 2 3098,0 0-3877,-2 66-111,-1-31-68,-2 53 34,2-14-129,0-30-62,16 43 68,-4-63 55,27 11-61,-18-31-5,14-1-169,-15-3-9657,41-13 8730,-33 6 1,25-7 0,-46 11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02.12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8 14897,'5'-4'537,"-2"1"371,-3 3 761,0 0-1232,0 37-85,0-15-138,0 31 44,0-24 33,0 0-39,0 1-163,9 26-122,1-27 139,45 26-565,-17-44-371,21 2 830,2-29 0,-42 13 0,21-13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02.41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75 17120,'41'-25'286,"-2"5"-286,-13 14 0,3 1-190,1 2-370,-3-1-651,0 2-1404,-3-1 2615,-5 0 0,-8 1 0,-4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43 13373,'9'-7'1820,"-3"1"-873,-6 6 2045,0 0-2332,14-1-88,-6 0-85,12 1-168,-7-1-67,2 1-140,2-3-73,4 1-39,0-2-73,3 0-828,9-2-477,-10 3-902,5-1-683,-16 3 2963,-3 1 0,-6 0 0,-1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02.74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 31 14919,'-3'5'1776,"1"0"-1278,2-5-100,0 0-337,60-8-61,-30 4-319,48-6-683,-41 6-1648,-2-1 2650,-1 1 0,-16 1 0,-7 1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03.11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 1 15143,'-2'53'479,"0"-1"0,-2 42-372,4-50-107,0 1-107,0-1-571,0-2-688,0-2-1609,0-6 2975,0-4 0,0-15 0,0-6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03.98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0 156 14969,'0'-12'796,"0"3"-135,0 9 1635,0 0-1724,55-51-113,-30 34-128,44-38-96,-46 48-11,-1 2 263,17 11-431,-22 3 274,15 51-279,-29-27-18,-10 55-33,-4-55-50,-10 14-45,0-22-118,-3-3 118,0-2 95,-19 7 33,19-14 12,-13 6-45,28-16-28,1 0 28,7-3 274,1 0-178,0 3 21,0 2-16,0 3 45,0 3 33,0 0-10,1 3-29,4 3 61,13 21-195,-2-13 33,25 34-39,-19-35 134,56 25-106,-44-37 73,33 6-39,-42-20-12,4-10-50,-10 1 0,1-8-73,-12 5-2195,-9-5-3748,-8 10 6016,-12-3 0,7 12 0,0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05.37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0 143 15434,'5'1'3614,"-1"0"-3054,-1-1-90,2-4-173,2-1 16,20-29-296,-12 15 101,22-30-85,-28 35-33,5-5 0,-14 18 252,2 3 95,-2 5 152,1 32-449,0-8 23,0 35 1,1 5-74,0-12-62,4 22 0,0-5-174,0-39-200,6 20-343,-7-51-1109,-2-3-1388,1 0-3843,-3 1 7119,0 0 0,-1-2 0,0-1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06.1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 20492,'3'48'717,"-2"-2"-571,2-13 10,-2 0-72,2 1-39,-1-1-6,1 0-39,0-1-151,0 19-22,-1-21-2140,1 18 1601,-2-37-3836,0 3 4515,-1-19 1360,5-14-857,-3 6 1491,15-22-1648,-8 26 2175,61-24-2393,-40 23-56,37-10-39,-45 15-129,-6 2 6,-4 1-11,-4 1-382,-4 1 516,0 0 0,-4 0 0,1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06.48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14 14241,'4'-8'1799,"0"2"-377,-4 6 1155,0 0-1995,0 19-196,0 0-173,1 20-22,0-3-79,3 3-51,0 0-33,1-2-117,9 24-147,-6-24 236,23 51 0,-23-65 0,12 21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07.11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 19 13726,'-2'2'2846,"1"0"-769,1-2-1454,8-3-164,1 0 263,25-6-655,-13 5 129,24 1-78,-32 10 464,-13 53-526,-14-28-28,-14 37-22,11-43-12,4 11-89,6-17-11,18 11 117,1-25 67,43 2-123,-28-7-2817,45 1 1328,-50 0-410,15 1-857,-31-3 2801,-3 1 0,-3-1 0,0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07.6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38 14880,'9'-7'1490,"-1"2"-1042,-3 5 22,-1 0 130,0 0-18,0-1-60,-3 1-52,1-1-179,-1 1-156,1 0-51,-1 0 0,3 0 112,0 0 604,13 0-609,-5-1 122,37-5-313,-27 2 0,37-4 0,-46 5 0,10 1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12.65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50 11967,'3'-3'746,"-1"1"-584,-2 2 303,1-2-191,-1 2-162,1-2 6,1 2 16,0-1 73,1 0 213,2 0 62,-2 0-73,1 1 1395,1-1-1463,-3 1 499,9 0-795,-4 0 224,31-4-224,-18 2 28,45-4-73,-40 4 6,21 1-6,-27 0 0,23 1 0,-14-1 67,50-4-67,-44 1-17,50-2-50,-57 4 50,49 1 23,-52 1 5,27 1-11,-31 0 39,22 2-33,-16-2 33,39 0-39,-41-1 62,38 2-68,-40-2 0,49 3 12,-41-3 28,57 0-34,-50 0 16,17 0-16,-32 0 0,-1 0 6,-5 0-45,32-1 50,-24-1 62,75 1-73,-65 0 50,62 1-5,-68 0-45,28 0 11,-33 0 6,16 0-11,-20 0 27,29 0 34,-24 0-44,66 0 33,-56 0-336,54 0 347,-66 0-11,20 2-45,-31 0-5,8 1 50,-13-2-28,23 1-17,-15-1 0,24 0-11,-23-1 6,5 0-1,-8 0-122,6 0 117,-10 0 101,15 0-90,-16 0 123,23 0-128,-16 0 83,14 0-89,-16 0 0,12 0 0,-10 0 40,35 0-40,-26 0 0,39 0 5,-46 0 1,11 0-96,-24 0-218,-2 1-2599,-1-1-890,-3 1 3797,-3-1 0,2 0 0,-1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2:54.73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9828,'0'11'3103,"0"-1"-2285,0-10 1719,0 0-1994,10 43 51,-4-19 5,9 36 427,-3 3-752,-4-20-25,0 6 0,0 1-97,-2-7 63,4 21 1,1 0-143,-3-14 41,6 29 1,-2 1-109,-5-30 27,6 46-27,-10-65 16,4 20 23,-3-18 5,7 54-16,-8-51 19,0 20 0,1 0-47,-3-18 0,2 34 55,-1-50-55,1 4-12,-1-7 6,0 2 28,-1-7-22,-1 5-6,0-4 56,0 25-28,0-19-17,0 35-11,0-35 45,2 42-40,-1-43 1,1 22 28,-1-27-29,0-1-5,0-1 0,0 0-5,-1 1 5,1 0 0,1 1 33,-2 17-33,2-14-5,1 27 5,-2-31-12,2 14 12,-3-18 51,0 25-51,0-20 5,1 27-5,0-31 0,1 17 6,-1-17 28,-1 24-34,0-21-6,0 13-28,0-17 34,0 3 0,0-4-56,0 7 51,0-9 61,0 12-45,0-13-22,0 17 11,0-15-51,0 9 113,0-11-62,0 4 0,0-3 6,0 8-6,0-7 39,0 18-39,0-14-17,6 23 17,-5-22 0,8 19 0,-8-21 6,4 7-6,-5-8-12,5 6 12,-3-6 12,4 14-12,-4-16 0,0 10 5,-2-11-5,0 14 23,0-11-23,0 9-6,0-12-5,0 2 0,0-3 11,2 9 33,-1-7-44,2 17 17,-3-15-18,2 8 7,-2-16 10,0 0-5,0-1-358,0 0 392,1 0-29,1-1-5,2 0-45,2 0 45,-1 0 73,5 0-11,-3 0-68,7 0-78,-6 0 67,32 0 6,-18 0-196,51-1-34,-38-1 163,22-1-146,-22 0-414,33-3 638,-24 4-23,15-1 1,0 2 11,-16 1 19,29 0 0,2 0-8,-24 0-3,19 1 1,1 1-183,-18 1-61,27 2 106,-38 1-253,39 9 393,-35-5-31,18 0 0,0-1 31,-20-4-61,41 1 61,-51-6-3387,1 0 3398,-2 0 51,1 0-280,37 2 229,-30-1 6,43 1-17,-50-2-11,8 0 5,-13 0-50,28 6 56,-26-2 3217,46 2-3217,-47-4 0,21 2 0,2 1 45,-13-1 126,15 3 1,-1-1-161,-21-3 39,23 1-33,-24-4 33,29 1-38,-23 3 55,52 5-118,-60-3 102,29 1-90,-45-6-1770,7 0-1193,-15 0 3002,2 0 0,-6-1 0,1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 35 12690,'-1'2'2011,"0"0"2235,1-2-3697,6 0-219,2 0-123,7 0-95,1-1-67,3-2-45,1-1-230,1-3-722,1 1-902,-1 0-4386,9 0 6240,-10 3 0,0 0 0,-15 3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5:22.39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83 34 11463,'3'-10'2342,"-1"3"-1262,-2 2-9,0 1-226,0 0-78,0 2 3473,0 1-3954,-2 1-101,0 0-45,-3 0 23,1 0 16,-2 0 605,-6 0-762,7 0 18,-10 5-12,11 1 39,-9 7-28,7-3-358,-3 7 173,6-10 141,2 3 5,4-9-40,7 1 40,-4-2-50,12 1-23,-13-3-168,9-5 185,-11 4-240,2-3 245,-5 6-5,0 0 56,-4 0 6,1 0-6,-4 0 61,-8 13-61,7-5-100,-3 16-12,9-16-57,16 7 62,-3-11-469,30 1 508,-20-5 68,17-5-5,-25 0-12,-2-18-61,-9 10-158,-11-26 276,3 28 290,-30-10-246,20 22 252,-31 11-224,34-5 102,-8 9-119,20-12 50,-1 0-100,2 0-134,6 6 83,-1-5-230,28 3 208,-18-7 73,20-8 12,-29 3-277,-6-12 187,-5 12 27,-10-4 6,5 9 179,-11 17-105,12-9-24,-5 13-151,13-17-22,0-2-219,1-3 342,-5 16 0,4-13 0,-4 13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5:33.4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4638 31 9330,'10'-9'1831,"-3"2"-1002,-7 7 1742,-2 0-1675,0 0 56,-1-1 62,-2 0-213,-3-1-191,0 2-273,-3-1 385,-17 1-515,-8 0-167,-1 0 525,-47 0-425,47 0 56,-55 0-129,54 0-59,-14 1 1,-2 1-3,3 0 69,-16 3 1,3 0-76,26-2 0,-28 4 5,48-6 1,-23-1-12,11 0 1,-52 0 5,40 0 0,-25 0 0,29 1 0,1 1 0,-3 1 28,-1 0 134,1-1-162,1 0-84,-12-1 84,13-1 0,-23 0 0,29-2 45,-31-2-107,32 1-66,-58 0 72,50 3 44,-17 0 1,1 0 6,13 0-21,-14-1 1,-1-1 25,14 1-23,-29 0 1,-2-1 28,19 2-6,1 0 0,2 0 0,16 0-6,-41 0 6,35 0-6,-14 0 1,1 0 0,17 0-32,-21 1 1,1-1 30,20 0-5,-57 1 11,71-1 0,-15 0-78,25 0-269,-16 0 347,12 0-6,-40-2 6,32 1-403,-60-6 492,53 5 18,-48-4-107,53 4-151,-50-2 145,45 3 6,-26-2 0,32 3-6,-38 0 6,30 0 45,-54 0-45,61 0 6,-38 0-6,45 0-39,-42-1 39,42 0-129,-22 0 129,26 0 241,-15 1-241,11 0-68,-19 0 113,24 0-45,-17 0 0,21 0 90,-19 0-90,17 0-6,-13 0 12,15 0 55,-10 0-61,10 0-11,-14 0 11,14 0 0,-21 0 11,21 0 73,-22 1-84,23-1-33,-14 1 72,17 0-33,-4-1-6,7 1 11,-10-1-11,8 0 95,-13 0-62,13 0-55,-15 0 56,14 0-29,-17 0 6,16 0-11,-7 0 0,12 0 12,-1 0-7,2 0-78,-14 0 79,10 0 39,-21 0-6,20 0 151,-14 3-122,14-3-46,-5 3-22,10-3-224,-1 1-33,4-1-4970,0 7 1077,0-5 4150,0 5 0,0-6 0,0-1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5:53.38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208 361 15916,'-21'-48'-798,"0"0"0,-15-37 512,15 47-587,-3-2-1564,-3 4 2437,-2 1 0,13 17 0,3 6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02.91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6411,'0'0'0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07.47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37 433 22299,'17'54'213,"1"-1"0,9 39-68,-29-63 51,-1-1 182,2 1-261,-1-1 14,2-1-59,0 0 264,4 35-291,-1-25 6,2 19 0,0 6 22,0 20-57,1 6 100,-5-3-116,0-61 6,-1 18-1,1-21 1,2 19-6,-3-14 6,4 13-6,-4-20 5,2 10-5,-1-11 6,0 23-6,-1-21 11,0 35-11,0-32 0,0 23 0,0-32 6,0 9-6,0-10 5,0 27-5,0-19 0,0 18 0,0-21 0,0 2 0,0 7 0,0-5 0,0 4-5,1 2 5,-1-12-62,4 15 56,-3-21 1,2 7-1,-2-9-5,2 14 5,-3-9 1,2 27-18,-2-27 18,2 23 5,-1-26 0,3 29 0,-3-23 5,2 25-5,-3-28 6,0 22-6,1-22 6,-1 23-6,1-23 0,-1 8 0,0-12 11,0 20-11,0-15-6,0 23 1,0-28 5,0 17 0,0-15 11,0 25-11,0-22 0,0 10 0,0-17-34,0-1 34,0-4 0,0 0-375,0-2 409,5 0-12,1 0 0,5 0-16,2 0 0,4 0 27,4-2 1,5-1-6,31-8-23,-17 3-2,16-1 0,2 0-37,-6 1 23,11 2 0,16-1 0,-12 2 5,11 0 2,-3 1 0,14-2 1,-15 1-64,-2-1 2,-8 1 1,-3-1-76,-9 0-67,36-4 201,-32 5-154,22-2 1,2 0 120,-20 1 36,0 1 0,-3 0 3,-16 0 0,20-4-28,-14 3-59,10-5 1,2 0 86,-2-1-3,-7 2 0,-1 0 3,-3 1 0,21 0 0,-15 4 22,22 3 1,3 0-18,-10 2 9,23 1 0,-2-2-14,-27-1 25,30 1 1,1-1-21,-23-1 17,27 1 1,-2 1 5,-39 1 17,43 0-45,-61 0 90,51-9-62,-40 5-20,16-4 0,-1 0 54,-21 2 58,19 0 1,-1-1-93,-22 2 11,16 1 0,0 1 6,-23 1-17,26 1 28,-32 1-6,24 0-44,-16 0 123,42 1-84,-42 1-34,45 5-11,-49-2 45,46 7-45,-51-7 22,49 4-22,-46-7 11,34 2-5,-36-2 11,25 0-12,-25 0 6,42 9-11,-41-7 23,52 8-23,-52-9 22,41 5-27,-45-4-1,13 4 6,-22-5 0,6 0 0,-8 0 6,6-2-57,-11 0-22,-2-4 73,-2-3 107,-2-44-74,0 17-33,0-36 0,0 27 0,2-56 0,0 32 3,0-25 0,1-3 3,-2 14-1,0 11 1,0-12-1,0 12 1,-1-9 55,0-23 1,0 2-17,0 33-9,0-26 1,0 0-37,-3 23-23,2 6 1,-1 2 0,-2 5 24,0 6 1,-1 0 20,1-5-21,-3-7 1,1 3-25,2 22-12,-5-49 23,7 59-17,-3-43 28,5 36 0,-2-13 6,2 15-34,-2-2 28,0 13 16,-5-12-10,4 20 61,-8-13-11,7 19-45,-7-7 12,6 14 16,-18 0-33,11 0-1,-12 0-5,7 0 90,-40 2-90,21-1 16,-27 0 1,-4 0-17,5-1-26,-3 2 0,-14 0 0,9 0 26,-23 2 1,20-2 1,-18 1-1,-1 0 1,16-1 0,19-1 1,2 1-3,-21-1 0,-8 0 0,15 0 0,7-2-6,10-1 1,-1 0-17,-15 0 24,-19 1 1,1-1-3,16 2 3,4 0 1,-13 0 0,13 0-4,-6 0 7,9 0 1,-12-1 0,12 0-8,-2 1 0,7-1 0,2 0 0,2 1 0,2 0 0,-1 0 0,-16 0 14,-21-2 0,0 0-9,16-2-2,-24 2 0,0 0-3,29 0 3,-23 0 0,2 1 2,27-2-2,-20-4 0,1-1 2,26 1 1,-39-7 0,60 9 22,-25-2-28,26 4 0,-46-6 0,51 6 0,-59-2 0,51 4 0,-19 1 0,-1 1 0,18 0 0,-35 3 5,52-2-5,-14 5 0,7-4 17,-58 4-17,44-4-3,-20 1 0,1 1 3,17-1 0,-14 2 0,2 0 0,19-1 12,-44 4-12,59-6 5,-11 1-5,25-2 45,-4-1-39,8 0 5,-2 0 11,7-1 73,-1 0-100,1 3 5,-2 3 22,2 7 1,7 16-23,-1-2 11,9 64-90,-9-43-551,-1 5 0,-2 1-1336,-3-2 1118,0 29 0,0-47 0,0 3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08.55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63 1 19518,'-10'23'1809,"2"0"-1294,5-1-33,-1 5-196,1 5-68,0 4-44,-1 3-197,-6 48-509,5-41 532,-5 34 0,9-66 0,-1-2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09.05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1 115 18941,'54'-53'1798,"-6"10"-1429,-29 36-145,0 1 56,-1 3-45,-1 1 17,-1 1 80,9 7-332,-9 0 0,8 5 33,-13 0 6,-1-1-39,-2 3 6,0 0 5,-5 1-11,-1 1 79,-2 9-51,-4-5 72,-25 19-94,10-23 0,-24 6-79,26-18-157,-6-2-291,8-1-4626,-8 0 1786,10 2 3361,-1 2 0,12 0 0,2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10.04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84 115 13900,'-2'-6'2806,"1"0"-1524,1 6 343,0 0-1082,-3 11-72,2 0-68,-4 11-62,5 0 259,-4 14-466,3-5-88,-3 9-551,-7 31 135,6-32-5595,-18 52 5047,15-68 330,-5 12 78,11-32-173,2-18 834,1 0 1512,12-49-705,-4 22 8,5-13 0,2-3-646,-1 3-113,12-30-6,-8 44 561,25-11-604,-20 28-58,15-6 80,-27 29 917,8 14-946,-11-4 79,6 26-225,-13-17-5,-14 22-84,0-19-44,-37 28 122,21-23 6,-32 30 0,38-35 0,-7 9 0,19-19 73,3 3 5,3-6 650,2 7-409,2-9 578,31 16-886,-16-13 6,32 10-50,-29-13-752,20 7 342,-19-4-9388,34 17 8736,-32-17 1,11 7-1,-26-15 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10.41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29 0 13648,'0'9'2352,"0"-2"-1204,0-7 1166,0 0-1816,-12 59-167,9-36-107,-10 45-101,13-53 67,0 5-212,32 5-286,-13-10-4251,53-1-505,-41-19 5064,18-2 0,-36 2 0,-3 1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10.74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48 15799,'0'-6'1954,"0"1"-1595,5 4-141,4-2-145,6-1-28,3-1-45,2 0-84,-1 0-7942,27-2 8026,-23 4 0,12 0 0,-30 3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6:04:02.03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0 11094,'0'2'3752,"0"0"-268,0-2-4022,40 0-447,-23 0-438,31 0-464,-33 0-981,-3 0 2868,-2 0 0,-4 0 0,-3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11.00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 94 17076,'-1'8'2448,"0"-2"-1552,1-6-90,0 0-1041,65-39-745,-38 25-1423,57-29-2784,-56 37 5187,2 3 0,-15 2 0,-5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11.61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257 14 20067,'-20'-8'868,"1"2"-644,2 6-12,0 0-60,-1 1-91,-1 2 18,-9 3-79,6 1-12,-5 4-60,-10 17-1,23-14 129,-5 20-23,28-25-27,9 4 5,0-5-123,19 12 39,-13-5 40,21 26 33,-31-19 5,4 11 23,-15-12 90,-15 24-112,1-21-673,-44 29-447,32-43-29,-23 7-285,37-18 1428,3-15 0,3 11 0,3-11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12.1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217 15 13250,'8'-8'2941,"-1"2"-1844,-7 6 1385,0 0-2045,-34 6-135,17 2-11,-29 8-22,25 2-51,0 4-72,-2 1 184,-12 36-302,18-27 56,0 48-84,25-57-1209,44 24-213,-21-39-7266,51 5 8688,-48-15 0,4 1 0,-26-1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12.50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200 1 19916,'-41'87'851,"6"-11"-790,22-47-61,-3 4-162,-1 1-476,0 0-870,1-1-1196,1-3-2618,4-4 5322,0-5 0,7-10 0,0-5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12.81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24 14219,'6'-13'1608,"-1"2"-236,-5 11 1462,0 0-2335,10 5-169,-5 4 112,8 7 113,-6 5-140,-1 2-107,2 2 291,8 24-526,-5-17-34,6 17-672,7 8 5,-9-26 628,18 53 0,-24-66 0,4 21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13.17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71 14617,'0'-7'1686,"0"2"-1249,0 5 1461,0 0-1898,44-8-213,-21 5-576,37-9-1009,-25 6 1798,13-7 0,-21 6 0,3-2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13.57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79 0 19428,'1'23'1865,"0"0"-1423,-1-2-178,0 3-45,0 4 44,-2 4 28,-3 2-84,-3 3-83,-4-2-63,0 2-33,-4 8-28,5-14-39,1 4-73,7-18-39,2-4-62,1-3 17,14-2 17,-1-4-3838,60-4-486,-31-5 4503,33-4 0,-54 3 0,-7 1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13.94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34 0 19972,'-19'76'1523,"4"-11"-1255,15-48-38,0 2-100,0-3-46,0 2-45,0-2-39,4-1-6,3-1-61,5-1-158,6-3 225,78-10 0,-65 2 0,56-7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14.14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 9755,'0'0'0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4:06:14.5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 75 19619,'-1'9'1926,"0"-2"-1057,1-7-74,0 0-795,35-16-274,-14 7-466,30-14-498,-22 13-2050,4 1-1288,-1 0 4576,0 1 0,-15 4 0,-5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15BDB-25BE-90F3-092B-14CC2EBC8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FE4F6-38CB-E872-2530-0F5BA5DB9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881FB-7880-834E-1307-0E32C91C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D396-A808-BB41-8577-1821623B11B2}" type="datetimeFigureOut">
              <a:rPr lang="sl-SI" smtClean="0"/>
              <a:t>24. 9. 24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49D71-6418-2F46-1431-EF3E2136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24F98-4155-31AA-E26D-8DCCA71D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239D-8D7D-104C-93D6-CDDD43AC097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892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8D87-E776-78AE-26EE-4FC88813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0E20E-A815-BB90-63E9-59BDAF09E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BAC3B-F5FB-1AD2-B2CE-59A792FE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D396-A808-BB41-8577-1821623B11B2}" type="datetimeFigureOut">
              <a:rPr lang="sl-SI" smtClean="0"/>
              <a:t>24. 9. 24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3D67C-6D5B-2896-180B-F486AAD8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C4979-34EA-C591-A1EE-7834AEE4D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239D-8D7D-104C-93D6-CDDD43AC097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65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BE3259-6FC1-3330-A03A-E2C3A10B0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DD6F0-C888-E75E-4705-7814A2233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FC6FA-B6E8-BECD-7980-FCDA9271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D396-A808-BB41-8577-1821623B11B2}" type="datetimeFigureOut">
              <a:rPr lang="sl-SI" smtClean="0"/>
              <a:t>24. 9. 24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23EFE-6054-6A69-2C61-7B0BE73E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7CEC5-4FC7-477A-6A5D-1799C6D2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239D-8D7D-104C-93D6-CDDD43AC097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53231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188DC-0573-F317-C6D5-797246C6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7C98-59CE-798D-5198-BB65F77DE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5734D-FE9C-33A4-7128-1B359EF1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D396-A808-BB41-8577-1821623B11B2}" type="datetimeFigureOut">
              <a:rPr lang="sl-SI" smtClean="0"/>
              <a:t>24. 9. 24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A3549-7825-392B-7468-13B9F4231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DEA22-583D-3471-3769-9DBE7F80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239D-8D7D-104C-93D6-CDDD43AC097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0190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FAB8-9127-D709-2D30-3805EBF8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F08CE-4506-8DD8-ADC4-5C2F39F19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0138-AC2C-162F-AFC3-AE50999E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D396-A808-BB41-8577-1821623B11B2}" type="datetimeFigureOut">
              <a:rPr lang="sl-SI" smtClean="0"/>
              <a:t>24. 9. 24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F2F1-BD82-00A4-BEB0-D9518A3F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20576-19F3-4546-30CD-E34D0A36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239D-8D7D-104C-93D6-CDDD43AC097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9083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DB147-EC9B-E3B4-F5DE-C2F0D5A0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4852C-23EC-CB22-5AAC-90D385852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FE877-2E72-EE2D-3D32-BCEF72953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143CA-D809-D29A-88D0-F63722B0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D396-A808-BB41-8577-1821623B11B2}" type="datetimeFigureOut">
              <a:rPr lang="sl-SI" smtClean="0"/>
              <a:t>24. 9. 24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93DF3-DCAD-1F8A-0D66-4F626A1C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9CBB7-06B7-3855-9E3E-1BF7CCD8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239D-8D7D-104C-93D6-CDDD43AC097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2841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DD6A-5C94-5F33-4C95-AE13D6642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4339A-FAE9-5451-214C-AF5D09AEB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5CD10-FE0E-D887-D145-A351FCE5B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57C91-A74F-C646-0C9D-0BA3FEF6D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485CC-5E37-9293-F332-426D9751E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C3A95-1D28-577D-335F-3F7E77AB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D396-A808-BB41-8577-1821623B11B2}" type="datetimeFigureOut">
              <a:rPr lang="sl-SI" smtClean="0"/>
              <a:t>24. 9. 24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867BB-D463-9339-14C1-ACE083978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957D1-DA2D-AD23-EC0D-37E37A31C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239D-8D7D-104C-93D6-CDDD43AC097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5650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1872-A099-CE10-92F9-2D6663999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2360AB-1159-D368-FC9E-478609EA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D396-A808-BB41-8577-1821623B11B2}" type="datetimeFigureOut">
              <a:rPr lang="sl-SI" smtClean="0"/>
              <a:t>24. 9. 24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81859-1A9F-A869-2ED5-04F9EFCD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A41C-2B54-7F23-CC32-3FED0B35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239D-8D7D-104C-93D6-CDDD43AC097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7261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586D1-2B18-3FF1-547D-CA9871AD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D396-A808-BB41-8577-1821623B11B2}" type="datetimeFigureOut">
              <a:rPr lang="sl-SI" smtClean="0"/>
              <a:t>24. 9. 24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E0F9A1-71A5-CE41-9299-CD37B3A9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1B4C7-42C9-ED6C-8B8B-FDC0F67B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239D-8D7D-104C-93D6-CDDD43AC097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0429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5E23-C57D-3492-70A6-E66E580B1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CF550-E3FA-9194-F75F-03CA4ABD2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CFDE8-B165-259C-E719-2B7C3B541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F049A-9664-8603-55BE-842820FB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D396-A808-BB41-8577-1821623B11B2}" type="datetimeFigureOut">
              <a:rPr lang="sl-SI" smtClean="0"/>
              <a:t>24. 9. 24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E5841-1DF3-7B6F-8992-3405FE1F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18E87-3E9A-93F5-102D-26882439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239D-8D7D-104C-93D6-CDDD43AC097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5363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1F7A-B36C-67A5-4A2E-7AA4E59F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C7DF8A-BCCD-46D3-1C4F-709D8C3EB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51135-E0E9-F6C4-FDE4-51E400EF8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5FADC-5846-CF41-7AA2-5D85FAAD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D396-A808-BB41-8577-1821623B11B2}" type="datetimeFigureOut">
              <a:rPr lang="sl-SI" smtClean="0"/>
              <a:t>24. 9. 24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CF6B9-18C3-4A3D-91E3-88682DCA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FFC7D-7566-709C-422F-DF36C88A6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8239D-8D7D-104C-93D6-CDDD43AC097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836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CB270-97AA-7940-36FC-667520B6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888DC-33B9-D21C-D38C-5B185CF75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4F87A-5DE1-3899-4EBC-7D2323E4F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20D396-A808-BB41-8577-1821623B11B2}" type="datetimeFigureOut">
              <a:rPr lang="sl-SI" smtClean="0"/>
              <a:t>24. 9. 24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516EF-D2D8-21E3-DB8F-AE8A4EA50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8222E-4B54-7A63-20CA-7428852CD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8239D-8D7D-104C-93D6-CDDD43AC097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33869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.xml"/><Relationship Id="rId671" Type="http://schemas.openxmlformats.org/officeDocument/2006/relationships/customXml" Target="../ink/ink440.xml"/><Relationship Id="rId769" Type="http://schemas.openxmlformats.org/officeDocument/2006/relationships/customXml" Target="../ink/ink498.xml"/><Relationship Id="rId21" Type="http://schemas.openxmlformats.org/officeDocument/2006/relationships/image" Target="../media/image10.png"/><Relationship Id="rId324" Type="http://schemas.openxmlformats.org/officeDocument/2006/relationships/customXml" Target="../ink/ink188.xml"/><Relationship Id="rId531" Type="http://schemas.openxmlformats.org/officeDocument/2006/relationships/customXml" Target="../ink/ink321.xml"/><Relationship Id="rId629" Type="http://schemas.openxmlformats.org/officeDocument/2006/relationships/customXml" Target="../ink/ink398.xml"/><Relationship Id="rId170" Type="http://schemas.openxmlformats.org/officeDocument/2006/relationships/customXml" Target="../ink/ink111.xml"/><Relationship Id="rId268" Type="http://schemas.openxmlformats.org/officeDocument/2006/relationships/customXml" Target="../ink/ink160.xml"/><Relationship Id="rId475" Type="http://schemas.openxmlformats.org/officeDocument/2006/relationships/customXml" Target="../ink/ink265.xml"/><Relationship Id="rId682" Type="http://schemas.openxmlformats.org/officeDocument/2006/relationships/customXml" Target="../ink/ink451.xml"/><Relationship Id="rId32" Type="http://schemas.openxmlformats.org/officeDocument/2006/relationships/customXml" Target="../ink/ink16.xml"/><Relationship Id="rId128" Type="http://schemas.openxmlformats.org/officeDocument/2006/relationships/customXml" Target="../ink/ink74.xml"/><Relationship Id="rId335" Type="http://schemas.openxmlformats.org/officeDocument/2006/relationships/image" Target="../media/image141.png"/><Relationship Id="rId542" Type="http://schemas.openxmlformats.org/officeDocument/2006/relationships/customXml" Target="../ink/ink332.xml"/><Relationship Id="rId181" Type="http://schemas.openxmlformats.org/officeDocument/2006/relationships/image" Target="../media/image64.png"/><Relationship Id="rId402" Type="http://schemas.openxmlformats.org/officeDocument/2006/relationships/customXml" Target="../ink/ink227.xml"/><Relationship Id="rId279" Type="http://schemas.openxmlformats.org/officeDocument/2006/relationships/image" Target="../media/image113.png"/><Relationship Id="rId486" Type="http://schemas.openxmlformats.org/officeDocument/2006/relationships/customXml" Target="../ink/ink276.xml"/><Relationship Id="rId693" Type="http://schemas.openxmlformats.org/officeDocument/2006/relationships/customXml" Target="../ink/ink460.xml"/><Relationship Id="rId707" Type="http://schemas.openxmlformats.org/officeDocument/2006/relationships/customXml" Target="../ink/ink467.xml"/><Relationship Id="rId43" Type="http://schemas.openxmlformats.org/officeDocument/2006/relationships/image" Target="../media/image21.png"/><Relationship Id="rId139" Type="http://schemas.openxmlformats.org/officeDocument/2006/relationships/customXml" Target="../ink/ink85.xml"/><Relationship Id="rId346" Type="http://schemas.openxmlformats.org/officeDocument/2006/relationships/customXml" Target="../ink/ink199.xml"/><Relationship Id="rId553" Type="http://schemas.openxmlformats.org/officeDocument/2006/relationships/customXml" Target="../ink/ink343.xml"/><Relationship Id="rId760" Type="http://schemas.openxmlformats.org/officeDocument/2006/relationships/image" Target="../media/image266.png"/><Relationship Id="rId192" Type="http://schemas.openxmlformats.org/officeDocument/2006/relationships/customXml" Target="../ink/ink122.xml"/><Relationship Id="rId206" Type="http://schemas.openxmlformats.org/officeDocument/2006/relationships/customXml" Target="../ink/ink129.xml"/><Relationship Id="rId413" Type="http://schemas.openxmlformats.org/officeDocument/2006/relationships/image" Target="../media/image180.png"/><Relationship Id="rId497" Type="http://schemas.openxmlformats.org/officeDocument/2006/relationships/customXml" Target="../ink/ink287.xml"/><Relationship Id="rId620" Type="http://schemas.openxmlformats.org/officeDocument/2006/relationships/customXml" Target="../ink/ink389.xml"/><Relationship Id="rId718" Type="http://schemas.openxmlformats.org/officeDocument/2006/relationships/image" Target="../media/image245.png"/><Relationship Id="rId357" Type="http://schemas.openxmlformats.org/officeDocument/2006/relationships/image" Target="../media/image152.png"/><Relationship Id="rId54" Type="http://schemas.openxmlformats.org/officeDocument/2006/relationships/customXml" Target="../ink/ink27.xml"/><Relationship Id="rId217" Type="http://schemas.openxmlformats.org/officeDocument/2006/relationships/image" Target="../media/image82.png"/><Relationship Id="rId564" Type="http://schemas.openxmlformats.org/officeDocument/2006/relationships/customXml" Target="../ink/ink354.xml"/><Relationship Id="rId424" Type="http://schemas.openxmlformats.org/officeDocument/2006/relationships/customXml" Target="../ink/ink238.xml"/><Relationship Id="rId631" Type="http://schemas.openxmlformats.org/officeDocument/2006/relationships/customXml" Target="../ink/ink400.xml"/><Relationship Id="rId729" Type="http://schemas.openxmlformats.org/officeDocument/2006/relationships/customXml" Target="../ink/ink478.xml"/><Relationship Id="rId270" Type="http://schemas.openxmlformats.org/officeDocument/2006/relationships/customXml" Target="../ink/ink161.xml"/><Relationship Id="rId65" Type="http://schemas.openxmlformats.org/officeDocument/2006/relationships/image" Target="../media/image32.png"/><Relationship Id="rId130" Type="http://schemas.openxmlformats.org/officeDocument/2006/relationships/customXml" Target="../ink/ink76.xml"/><Relationship Id="rId368" Type="http://schemas.openxmlformats.org/officeDocument/2006/relationships/customXml" Target="../ink/ink210.xml"/><Relationship Id="rId575" Type="http://schemas.openxmlformats.org/officeDocument/2006/relationships/image" Target="../media/image215.png"/><Relationship Id="rId228" Type="http://schemas.openxmlformats.org/officeDocument/2006/relationships/customXml" Target="../ink/ink140.xml"/><Relationship Id="rId435" Type="http://schemas.openxmlformats.org/officeDocument/2006/relationships/image" Target="../media/image191.png"/><Relationship Id="rId642" Type="http://schemas.openxmlformats.org/officeDocument/2006/relationships/customXml" Target="../ink/ink411.xml"/><Relationship Id="rId281" Type="http://schemas.openxmlformats.org/officeDocument/2006/relationships/image" Target="../media/image114.png"/><Relationship Id="rId502" Type="http://schemas.openxmlformats.org/officeDocument/2006/relationships/customXml" Target="../ink/ink292.xml"/><Relationship Id="rId76" Type="http://schemas.openxmlformats.org/officeDocument/2006/relationships/customXml" Target="../ink/ink38.xml"/><Relationship Id="rId141" Type="http://schemas.openxmlformats.org/officeDocument/2006/relationships/customXml" Target="../ink/ink87.xml"/><Relationship Id="rId379" Type="http://schemas.openxmlformats.org/officeDocument/2006/relationships/image" Target="../media/image163.png"/><Relationship Id="rId586" Type="http://schemas.openxmlformats.org/officeDocument/2006/relationships/customXml" Target="../ink/ink365.xml"/><Relationship Id="rId7" Type="http://schemas.openxmlformats.org/officeDocument/2006/relationships/image" Target="../media/image3.png"/><Relationship Id="rId239" Type="http://schemas.openxmlformats.org/officeDocument/2006/relationships/image" Target="../media/image93.png"/><Relationship Id="rId446" Type="http://schemas.openxmlformats.org/officeDocument/2006/relationships/image" Target="../media/image196.png"/><Relationship Id="rId653" Type="http://schemas.openxmlformats.org/officeDocument/2006/relationships/customXml" Target="../ink/ink422.xml"/><Relationship Id="rId292" Type="http://schemas.openxmlformats.org/officeDocument/2006/relationships/customXml" Target="../ink/ink172.xml"/><Relationship Id="rId306" Type="http://schemas.openxmlformats.org/officeDocument/2006/relationships/customXml" Target="../ink/ink179.xml"/><Relationship Id="rId87" Type="http://schemas.openxmlformats.org/officeDocument/2006/relationships/image" Target="../media/image43.png"/><Relationship Id="rId513" Type="http://schemas.openxmlformats.org/officeDocument/2006/relationships/customXml" Target="../ink/ink303.xml"/><Relationship Id="rId597" Type="http://schemas.openxmlformats.org/officeDocument/2006/relationships/image" Target="../media/image226.png"/><Relationship Id="rId720" Type="http://schemas.openxmlformats.org/officeDocument/2006/relationships/image" Target="../media/image246.png"/><Relationship Id="rId152" Type="http://schemas.openxmlformats.org/officeDocument/2006/relationships/customXml" Target="../ink/ink98.xml"/><Relationship Id="rId457" Type="http://schemas.openxmlformats.org/officeDocument/2006/relationships/customXml" Target="../ink/ink255.xml"/><Relationship Id="rId664" Type="http://schemas.openxmlformats.org/officeDocument/2006/relationships/customXml" Target="../ink/ink433.xml"/><Relationship Id="rId14" Type="http://schemas.openxmlformats.org/officeDocument/2006/relationships/customXml" Target="../ink/ink7.xml"/><Relationship Id="rId317" Type="http://schemas.openxmlformats.org/officeDocument/2006/relationships/image" Target="../media/image132.png"/><Relationship Id="rId524" Type="http://schemas.openxmlformats.org/officeDocument/2006/relationships/customXml" Target="../ink/ink314.xml"/><Relationship Id="rId731" Type="http://schemas.openxmlformats.org/officeDocument/2006/relationships/customXml" Target="../ink/ink479.xml"/><Relationship Id="rId98" Type="http://schemas.openxmlformats.org/officeDocument/2006/relationships/customXml" Target="../ink/ink49.xml"/><Relationship Id="rId163" Type="http://schemas.openxmlformats.org/officeDocument/2006/relationships/image" Target="../media/image55.png"/><Relationship Id="rId370" Type="http://schemas.openxmlformats.org/officeDocument/2006/relationships/customXml" Target="../ink/ink211.xml"/><Relationship Id="rId230" Type="http://schemas.openxmlformats.org/officeDocument/2006/relationships/customXml" Target="../ink/ink141.xml"/><Relationship Id="rId468" Type="http://schemas.openxmlformats.org/officeDocument/2006/relationships/image" Target="../media/image207.png"/><Relationship Id="rId675" Type="http://schemas.openxmlformats.org/officeDocument/2006/relationships/customXml" Target="../ink/ink444.xml"/><Relationship Id="rId25" Type="http://schemas.openxmlformats.org/officeDocument/2006/relationships/image" Target="../media/image12.png"/><Relationship Id="rId328" Type="http://schemas.openxmlformats.org/officeDocument/2006/relationships/customXml" Target="../ink/ink190.xml"/><Relationship Id="rId535" Type="http://schemas.openxmlformats.org/officeDocument/2006/relationships/customXml" Target="../ink/ink325.xml"/><Relationship Id="rId742" Type="http://schemas.openxmlformats.org/officeDocument/2006/relationships/image" Target="../media/image257.png"/><Relationship Id="rId174" Type="http://schemas.openxmlformats.org/officeDocument/2006/relationships/customXml" Target="../ink/ink113.xml"/><Relationship Id="rId381" Type="http://schemas.openxmlformats.org/officeDocument/2006/relationships/image" Target="../media/image164.png"/><Relationship Id="rId602" Type="http://schemas.openxmlformats.org/officeDocument/2006/relationships/customXml" Target="../ink/ink373.xml"/><Relationship Id="rId241" Type="http://schemas.openxmlformats.org/officeDocument/2006/relationships/image" Target="../media/image94.png"/><Relationship Id="rId479" Type="http://schemas.openxmlformats.org/officeDocument/2006/relationships/customXml" Target="../ink/ink269.xml"/><Relationship Id="rId686" Type="http://schemas.openxmlformats.org/officeDocument/2006/relationships/customXml" Target="../ink/ink455.xml"/><Relationship Id="rId36" Type="http://schemas.openxmlformats.org/officeDocument/2006/relationships/customXml" Target="../ink/ink18.xml"/><Relationship Id="rId339" Type="http://schemas.openxmlformats.org/officeDocument/2006/relationships/image" Target="../media/image143.png"/><Relationship Id="rId546" Type="http://schemas.openxmlformats.org/officeDocument/2006/relationships/customXml" Target="../ink/ink336.xml"/><Relationship Id="rId753" Type="http://schemas.openxmlformats.org/officeDocument/2006/relationships/customXml" Target="../ink/ink490.xml"/><Relationship Id="rId101" Type="http://schemas.openxmlformats.org/officeDocument/2006/relationships/image" Target="../media/image50.png"/><Relationship Id="rId185" Type="http://schemas.openxmlformats.org/officeDocument/2006/relationships/image" Target="../media/image66.png"/><Relationship Id="rId406" Type="http://schemas.openxmlformats.org/officeDocument/2006/relationships/customXml" Target="../ink/ink229.xml"/><Relationship Id="rId392" Type="http://schemas.openxmlformats.org/officeDocument/2006/relationships/customXml" Target="../ink/ink222.xml"/><Relationship Id="rId613" Type="http://schemas.openxmlformats.org/officeDocument/2006/relationships/customXml" Target="../ink/ink382.xml"/><Relationship Id="rId697" Type="http://schemas.openxmlformats.org/officeDocument/2006/relationships/customXml" Target="../ink/ink462.xml"/><Relationship Id="rId252" Type="http://schemas.openxmlformats.org/officeDocument/2006/relationships/customXml" Target="../ink/ink152.xml"/><Relationship Id="rId47" Type="http://schemas.openxmlformats.org/officeDocument/2006/relationships/image" Target="../media/image23.png"/><Relationship Id="rId112" Type="http://schemas.openxmlformats.org/officeDocument/2006/relationships/customXml" Target="../ink/ink58.xml"/><Relationship Id="rId557" Type="http://schemas.openxmlformats.org/officeDocument/2006/relationships/customXml" Target="../ink/ink347.xml"/><Relationship Id="rId764" Type="http://schemas.openxmlformats.org/officeDocument/2006/relationships/image" Target="../media/image268.png"/><Relationship Id="rId196" Type="http://schemas.openxmlformats.org/officeDocument/2006/relationships/customXml" Target="../ink/ink124.xml"/><Relationship Id="rId417" Type="http://schemas.openxmlformats.org/officeDocument/2006/relationships/image" Target="../media/image182.png"/><Relationship Id="rId624" Type="http://schemas.openxmlformats.org/officeDocument/2006/relationships/customXml" Target="../ink/ink393.xml"/><Relationship Id="rId263" Type="http://schemas.openxmlformats.org/officeDocument/2006/relationships/image" Target="../media/image105.png"/><Relationship Id="rId470" Type="http://schemas.openxmlformats.org/officeDocument/2006/relationships/image" Target="../media/image208.png"/><Relationship Id="rId58" Type="http://schemas.openxmlformats.org/officeDocument/2006/relationships/customXml" Target="../ink/ink29.xml"/><Relationship Id="rId123" Type="http://schemas.openxmlformats.org/officeDocument/2006/relationships/customXml" Target="../ink/ink69.xml"/><Relationship Id="rId330" Type="http://schemas.openxmlformats.org/officeDocument/2006/relationships/customXml" Target="../ink/ink191.xml"/><Relationship Id="rId568" Type="http://schemas.openxmlformats.org/officeDocument/2006/relationships/customXml" Target="../ink/ink356.xml"/><Relationship Id="rId428" Type="http://schemas.openxmlformats.org/officeDocument/2006/relationships/customXml" Target="../ink/ink240.xml"/><Relationship Id="rId635" Type="http://schemas.openxmlformats.org/officeDocument/2006/relationships/customXml" Target="../ink/ink404.xml"/><Relationship Id="rId274" Type="http://schemas.openxmlformats.org/officeDocument/2006/relationships/customXml" Target="../ink/ink163.xml"/><Relationship Id="rId481" Type="http://schemas.openxmlformats.org/officeDocument/2006/relationships/customXml" Target="../ink/ink271.xml"/><Relationship Id="rId702" Type="http://schemas.openxmlformats.org/officeDocument/2006/relationships/image" Target="../media/image237.png"/><Relationship Id="rId69" Type="http://schemas.openxmlformats.org/officeDocument/2006/relationships/image" Target="../media/image34.png"/><Relationship Id="rId134" Type="http://schemas.openxmlformats.org/officeDocument/2006/relationships/customXml" Target="../ink/ink80.xml"/><Relationship Id="rId579" Type="http://schemas.openxmlformats.org/officeDocument/2006/relationships/image" Target="../media/image217.png"/><Relationship Id="rId341" Type="http://schemas.openxmlformats.org/officeDocument/2006/relationships/image" Target="../media/image144.png"/><Relationship Id="rId439" Type="http://schemas.openxmlformats.org/officeDocument/2006/relationships/image" Target="../media/image193.png"/><Relationship Id="rId646" Type="http://schemas.openxmlformats.org/officeDocument/2006/relationships/customXml" Target="../ink/ink415.xml"/><Relationship Id="rId201" Type="http://schemas.openxmlformats.org/officeDocument/2006/relationships/image" Target="../media/image74.png"/><Relationship Id="rId285" Type="http://schemas.openxmlformats.org/officeDocument/2006/relationships/image" Target="../media/image116.png"/><Relationship Id="rId506" Type="http://schemas.openxmlformats.org/officeDocument/2006/relationships/customXml" Target="../ink/ink296.xml"/><Relationship Id="rId492" Type="http://schemas.openxmlformats.org/officeDocument/2006/relationships/customXml" Target="../ink/ink282.xml"/><Relationship Id="rId713" Type="http://schemas.openxmlformats.org/officeDocument/2006/relationships/customXml" Target="../ink/ink470.xml"/><Relationship Id="rId145" Type="http://schemas.openxmlformats.org/officeDocument/2006/relationships/customXml" Target="../ink/ink91.xml"/><Relationship Id="rId352" Type="http://schemas.openxmlformats.org/officeDocument/2006/relationships/customXml" Target="../ink/ink202.xml"/><Relationship Id="rId212" Type="http://schemas.openxmlformats.org/officeDocument/2006/relationships/customXml" Target="../ink/ink132.xml"/><Relationship Id="rId657" Type="http://schemas.openxmlformats.org/officeDocument/2006/relationships/customXml" Target="../ink/ink426.xml"/><Relationship Id="rId296" Type="http://schemas.openxmlformats.org/officeDocument/2006/relationships/customXml" Target="../ink/ink174.xml"/><Relationship Id="rId517" Type="http://schemas.openxmlformats.org/officeDocument/2006/relationships/customXml" Target="../ink/ink307.xml"/><Relationship Id="rId724" Type="http://schemas.openxmlformats.org/officeDocument/2006/relationships/image" Target="../media/image248.png"/><Relationship Id="rId60" Type="http://schemas.openxmlformats.org/officeDocument/2006/relationships/customXml" Target="../ink/ink30.xml"/><Relationship Id="rId156" Type="http://schemas.openxmlformats.org/officeDocument/2006/relationships/customXml" Target="../ink/ink102.xml"/><Relationship Id="rId363" Type="http://schemas.openxmlformats.org/officeDocument/2006/relationships/image" Target="../media/image155.png"/><Relationship Id="rId570" Type="http://schemas.openxmlformats.org/officeDocument/2006/relationships/customXml" Target="../ink/ink357.xml"/><Relationship Id="rId223" Type="http://schemas.openxmlformats.org/officeDocument/2006/relationships/image" Target="../media/image85.png"/><Relationship Id="rId430" Type="http://schemas.openxmlformats.org/officeDocument/2006/relationships/customXml" Target="../ink/ink241.xml"/><Relationship Id="rId668" Type="http://schemas.openxmlformats.org/officeDocument/2006/relationships/customXml" Target="../ink/ink437.xml"/><Relationship Id="rId18" Type="http://schemas.openxmlformats.org/officeDocument/2006/relationships/customXml" Target="../ink/ink9.xml"/><Relationship Id="rId528" Type="http://schemas.openxmlformats.org/officeDocument/2006/relationships/customXml" Target="../ink/ink318.xml"/><Relationship Id="rId735" Type="http://schemas.openxmlformats.org/officeDocument/2006/relationships/customXml" Target="../ink/ink481.xml"/><Relationship Id="rId167" Type="http://schemas.openxmlformats.org/officeDocument/2006/relationships/image" Target="../media/image57.png"/><Relationship Id="rId374" Type="http://schemas.openxmlformats.org/officeDocument/2006/relationships/customXml" Target="../ink/ink213.xml"/><Relationship Id="rId581" Type="http://schemas.openxmlformats.org/officeDocument/2006/relationships/image" Target="../media/image218.png"/><Relationship Id="rId71" Type="http://schemas.openxmlformats.org/officeDocument/2006/relationships/image" Target="../media/image35.png"/><Relationship Id="rId234" Type="http://schemas.openxmlformats.org/officeDocument/2006/relationships/customXml" Target="../ink/ink143.xml"/><Relationship Id="rId679" Type="http://schemas.openxmlformats.org/officeDocument/2006/relationships/customXml" Target="../ink/ink448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441" Type="http://schemas.openxmlformats.org/officeDocument/2006/relationships/image" Target="../media/image194.png"/><Relationship Id="rId539" Type="http://schemas.openxmlformats.org/officeDocument/2006/relationships/customXml" Target="../ink/ink329.xml"/><Relationship Id="rId746" Type="http://schemas.openxmlformats.org/officeDocument/2006/relationships/image" Target="../media/image259.png"/><Relationship Id="rId178" Type="http://schemas.openxmlformats.org/officeDocument/2006/relationships/customXml" Target="../ink/ink115.xml"/><Relationship Id="rId301" Type="http://schemas.openxmlformats.org/officeDocument/2006/relationships/image" Target="../media/image124.png"/><Relationship Id="rId82" Type="http://schemas.openxmlformats.org/officeDocument/2006/relationships/customXml" Target="../ink/ink41.xml"/><Relationship Id="rId385" Type="http://schemas.openxmlformats.org/officeDocument/2006/relationships/image" Target="../media/image166.png"/><Relationship Id="rId592" Type="http://schemas.openxmlformats.org/officeDocument/2006/relationships/customXml" Target="../ink/ink368.xml"/><Relationship Id="rId606" Type="http://schemas.openxmlformats.org/officeDocument/2006/relationships/customXml" Target="../ink/ink375.xml"/><Relationship Id="rId245" Type="http://schemas.openxmlformats.org/officeDocument/2006/relationships/image" Target="../media/image96.png"/><Relationship Id="rId452" Type="http://schemas.openxmlformats.org/officeDocument/2006/relationships/image" Target="../media/image199.png"/><Relationship Id="rId105" Type="http://schemas.openxmlformats.org/officeDocument/2006/relationships/image" Target="../media/image52.png"/><Relationship Id="rId312" Type="http://schemas.openxmlformats.org/officeDocument/2006/relationships/customXml" Target="../ink/ink182.xml"/><Relationship Id="rId757" Type="http://schemas.openxmlformats.org/officeDocument/2006/relationships/customXml" Target="../ink/ink492.xml"/><Relationship Id="rId93" Type="http://schemas.openxmlformats.org/officeDocument/2006/relationships/image" Target="../media/image46.png"/><Relationship Id="rId189" Type="http://schemas.openxmlformats.org/officeDocument/2006/relationships/image" Target="../media/image68.png"/><Relationship Id="rId396" Type="http://schemas.openxmlformats.org/officeDocument/2006/relationships/customXml" Target="../ink/ink224.xml"/><Relationship Id="rId617" Type="http://schemas.openxmlformats.org/officeDocument/2006/relationships/customXml" Target="../ink/ink386.xml"/><Relationship Id="rId256" Type="http://schemas.openxmlformats.org/officeDocument/2006/relationships/customXml" Target="../ink/ink154.xml"/><Relationship Id="rId463" Type="http://schemas.openxmlformats.org/officeDocument/2006/relationships/customXml" Target="../ink/ink258.xml"/><Relationship Id="rId670" Type="http://schemas.openxmlformats.org/officeDocument/2006/relationships/customXml" Target="../ink/ink439.xml"/><Relationship Id="rId116" Type="http://schemas.openxmlformats.org/officeDocument/2006/relationships/customXml" Target="../ink/ink62.xml"/><Relationship Id="rId323" Type="http://schemas.openxmlformats.org/officeDocument/2006/relationships/image" Target="../media/image135.png"/><Relationship Id="rId530" Type="http://schemas.openxmlformats.org/officeDocument/2006/relationships/customXml" Target="../ink/ink320.xml"/><Relationship Id="rId768" Type="http://schemas.openxmlformats.org/officeDocument/2006/relationships/image" Target="../media/image270.png"/><Relationship Id="rId20" Type="http://schemas.openxmlformats.org/officeDocument/2006/relationships/customXml" Target="../ink/ink10.xml"/><Relationship Id="rId628" Type="http://schemas.openxmlformats.org/officeDocument/2006/relationships/customXml" Target="../ink/ink397.xml"/><Relationship Id="rId267" Type="http://schemas.openxmlformats.org/officeDocument/2006/relationships/image" Target="../media/image107.png"/><Relationship Id="rId474" Type="http://schemas.openxmlformats.org/officeDocument/2006/relationships/customXml" Target="../ink/ink264.xml"/><Relationship Id="rId127" Type="http://schemas.openxmlformats.org/officeDocument/2006/relationships/customXml" Target="../ink/ink73.xml"/><Relationship Id="rId681" Type="http://schemas.openxmlformats.org/officeDocument/2006/relationships/customXml" Target="../ink/ink450.xml"/><Relationship Id="rId31" Type="http://schemas.openxmlformats.org/officeDocument/2006/relationships/image" Target="../media/image15.png"/><Relationship Id="rId334" Type="http://schemas.openxmlformats.org/officeDocument/2006/relationships/customXml" Target="../ink/ink193.xml"/><Relationship Id="rId541" Type="http://schemas.openxmlformats.org/officeDocument/2006/relationships/customXml" Target="../ink/ink331.xml"/><Relationship Id="rId639" Type="http://schemas.openxmlformats.org/officeDocument/2006/relationships/customXml" Target="../ink/ink408.xml"/><Relationship Id="rId180" Type="http://schemas.openxmlformats.org/officeDocument/2006/relationships/customXml" Target="../ink/ink116.xml"/><Relationship Id="rId278" Type="http://schemas.openxmlformats.org/officeDocument/2006/relationships/customXml" Target="../ink/ink165.xml"/><Relationship Id="rId401" Type="http://schemas.openxmlformats.org/officeDocument/2006/relationships/image" Target="../media/image174.png"/><Relationship Id="rId485" Type="http://schemas.openxmlformats.org/officeDocument/2006/relationships/customXml" Target="../ink/ink275.xml"/><Relationship Id="rId692" Type="http://schemas.openxmlformats.org/officeDocument/2006/relationships/image" Target="../media/image232.png"/><Relationship Id="rId706" Type="http://schemas.openxmlformats.org/officeDocument/2006/relationships/image" Target="../media/image239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84.xml"/><Relationship Id="rId345" Type="http://schemas.openxmlformats.org/officeDocument/2006/relationships/image" Target="../media/image146.png"/><Relationship Id="rId387" Type="http://schemas.openxmlformats.org/officeDocument/2006/relationships/image" Target="../media/image167.png"/><Relationship Id="rId510" Type="http://schemas.openxmlformats.org/officeDocument/2006/relationships/customXml" Target="../ink/ink300.xml"/><Relationship Id="rId552" Type="http://schemas.openxmlformats.org/officeDocument/2006/relationships/customXml" Target="../ink/ink342.xml"/><Relationship Id="rId594" Type="http://schemas.openxmlformats.org/officeDocument/2006/relationships/customXml" Target="../ink/ink369.xml"/><Relationship Id="rId608" Type="http://schemas.openxmlformats.org/officeDocument/2006/relationships/customXml" Target="../ink/ink377.xml"/><Relationship Id="rId191" Type="http://schemas.openxmlformats.org/officeDocument/2006/relationships/image" Target="../media/image69.png"/><Relationship Id="rId205" Type="http://schemas.openxmlformats.org/officeDocument/2006/relationships/image" Target="../media/image76.png"/><Relationship Id="rId247" Type="http://schemas.openxmlformats.org/officeDocument/2006/relationships/image" Target="../media/image97.png"/><Relationship Id="rId412" Type="http://schemas.openxmlformats.org/officeDocument/2006/relationships/customXml" Target="../ink/ink232.xml"/><Relationship Id="rId107" Type="http://schemas.openxmlformats.org/officeDocument/2006/relationships/image" Target="../media/image53.png"/><Relationship Id="rId289" Type="http://schemas.openxmlformats.org/officeDocument/2006/relationships/image" Target="../media/image118.png"/><Relationship Id="rId454" Type="http://schemas.openxmlformats.org/officeDocument/2006/relationships/image" Target="../media/image200.png"/><Relationship Id="rId496" Type="http://schemas.openxmlformats.org/officeDocument/2006/relationships/customXml" Target="../ink/ink286.xml"/><Relationship Id="rId661" Type="http://schemas.openxmlformats.org/officeDocument/2006/relationships/customXml" Target="../ink/ink430.xml"/><Relationship Id="rId717" Type="http://schemas.openxmlformats.org/officeDocument/2006/relationships/customXml" Target="../ink/ink472.xml"/><Relationship Id="rId759" Type="http://schemas.openxmlformats.org/officeDocument/2006/relationships/customXml" Target="../ink/ink493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customXml" Target="../ink/ink95.xml"/><Relationship Id="rId314" Type="http://schemas.openxmlformats.org/officeDocument/2006/relationships/customXml" Target="../ink/ink183.xml"/><Relationship Id="rId356" Type="http://schemas.openxmlformats.org/officeDocument/2006/relationships/customXml" Target="../ink/ink204.xml"/><Relationship Id="rId398" Type="http://schemas.openxmlformats.org/officeDocument/2006/relationships/customXml" Target="../ink/ink225.xml"/><Relationship Id="rId521" Type="http://schemas.openxmlformats.org/officeDocument/2006/relationships/customXml" Target="../ink/ink311.xml"/><Relationship Id="rId563" Type="http://schemas.openxmlformats.org/officeDocument/2006/relationships/customXml" Target="../ink/ink353.xml"/><Relationship Id="rId619" Type="http://schemas.openxmlformats.org/officeDocument/2006/relationships/customXml" Target="../ink/ink388.xml"/><Relationship Id="rId770" Type="http://schemas.openxmlformats.org/officeDocument/2006/relationships/image" Target="../media/image271.png"/><Relationship Id="rId95" Type="http://schemas.openxmlformats.org/officeDocument/2006/relationships/image" Target="../media/image47.png"/><Relationship Id="rId160" Type="http://schemas.openxmlformats.org/officeDocument/2006/relationships/customXml" Target="../ink/ink106.xml"/><Relationship Id="rId216" Type="http://schemas.openxmlformats.org/officeDocument/2006/relationships/customXml" Target="../ink/ink134.xml"/><Relationship Id="rId423" Type="http://schemas.openxmlformats.org/officeDocument/2006/relationships/image" Target="../media/image185.png"/><Relationship Id="rId258" Type="http://schemas.openxmlformats.org/officeDocument/2006/relationships/customXml" Target="../ink/ink155.xml"/><Relationship Id="rId465" Type="http://schemas.openxmlformats.org/officeDocument/2006/relationships/customXml" Target="../ink/ink259.xml"/><Relationship Id="rId630" Type="http://schemas.openxmlformats.org/officeDocument/2006/relationships/customXml" Target="../ink/ink399.xml"/><Relationship Id="rId672" Type="http://schemas.openxmlformats.org/officeDocument/2006/relationships/customXml" Target="../ink/ink441.xml"/><Relationship Id="rId728" Type="http://schemas.openxmlformats.org/officeDocument/2006/relationships/image" Target="../media/image250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64.xml"/><Relationship Id="rId325" Type="http://schemas.openxmlformats.org/officeDocument/2006/relationships/image" Target="../media/image136.png"/><Relationship Id="rId367" Type="http://schemas.openxmlformats.org/officeDocument/2006/relationships/image" Target="../media/image157.png"/><Relationship Id="rId532" Type="http://schemas.openxmlformats.org/officeDocument/2006/relationships/customXml" Target="../ink/ink322.xml"/><Relationship Id="rId574" Type="http://schemas.openxmlformats.org/officeDocument/2006/relationships/customXml" Target="../ink/ink359.xml"/><Relationship Id="rId171" Type="http://schemas.openxmlformats.org/officeDocument/2006/relationships/image" Target="../media/image59.png"/><Relationship Id="rId227" Type="http://schemas.openxmlformats.org/officeDocument/2006/relationships/image" Target="../media/image87.png"/><Relationship Id="rId269" Type="http://schemas.openxmlformats.org/officeDocument/2006/relationships/image" Target="../media/image108.png"/><Relationship Id="rId434" Type="http://schemas.openxmlformats.org/officeDocument/2006/relationships/customXml" Target="../ink/ink243.xml"/><Relationship Id="rId476" Type="http://schemas.openxmlformats.org/officeDocument/2006/relationships/customXml" Target="../ink/ink266.xml"/><Relationship Id="rId641" Type="http://schemas.openxmlformats.org/officeDocument/2006/relationships/customXml" Target="../ink/ink410.xml"/><Relationship Id="rId683" Type="http://schemas.openxmlformats.org/officeDocument/2006/relationships/customXml" Target="../ink/ink452.xml"/><Relationship Id="rId739" Type="http://schemas.openxmlformats.org/officeDocument/2006/relationships/customXml" Target="../ink/ink483.xml"/><Relationship Id="rId33" Type="http://schemas.openxmlformats.org/officeDocument/2006/relationships/image" Target="../media/image16.png"/><Relationship Id="rId129" Type="http://schemas.openxmlformats.org/officeDocument/2006/relationships/customXml" Target="../ink/ink75.xml"/><Relationship Id="rId280" Type="http://schemas.openxmlformats.org/officeDocument/2006/relationships/customXml" Target="../ink/ink166.xml"/><Relationship Id="rId336" Type="http://schemas.openxmlformats.org/officeDocument/2006/relationships/customXml" Target="../ink/ink194.xml"/><Relationship Id="rId501" Type="http://schemas.openxmlformats.org/officeDocument/2006/relationships/customXml" Target="../ink/ink291.xml"/><Relationship Id="rId543" Type="http://schemas.openxmlformats.org/officeDocument/2006/relationships/customXml" Target="../ink/ink333.xml"/><Relationship Id="rId75" Type="http://schemas.openxmlformats.org/officeDocument/2006/relationships/image" Target="../media/image37.png"/><Relationship Id="rId140" Type="http://schemas.openxmlformats.org/officeDocument/2006/relationships/customXml" Target="../ink/ink86.xml"/><Relationship Id="rId182" Type="http://schemas.openxmlformats.org/officeDocument/2006/relationships/customXml" Target="../ink/ink117.xml"/><Relationship Id="rId378" Type="http://schemas.openxmlformats.org/officeDocument/2006/relationships/customXml" Target="../ink/ink215.xml"/><Relationship Id="rId403" Type="http://schemas.openxmlformats.org/officeDocument/2006/relationships/image" Target="../media/image175.png"/><Relationship Id="rId585" Type="http://schemas.openxmlformats.org/officeDocument/2006/relationships/image" Target="../media/image220.png"/><Relationship Id="rId750" Type="http://schemas.openxmlformats.org/officeDocument/2006/relationships/image" Target="../media/image261.png"/><Relationship Id="rId6" Type="http://schemas.openxmlformats.org/officeDocument/2006/relationships/customXml" Target="../ink/ink3.xml"/><Relationship Id="rId238" Type="http://schemas.openxmlformats.org/officeDocument/2006/relationships/customXml" Target="../ink/ink145.xml"/><Relationship Id="rId445" Type="http://schemas.openxmlformats.org/officeDocument/2006/relationships/customXml" Target="../ink/ink249.xml"/><Relationship Id="rId487" Type="http://schemas.openxmlformats.org/officeDocument/2006/relationships/customXml" Target="../ink/ink277.xml"/><Relationship Id="rId610" Type="http://schemas.openxmlformats.org/officeDocument/2006/relationships/customXml" Target="../ink/ink379.xml"/><Relationship Id="rId652" Type="http://schemas.openxmlformats.org/officeDocument/2006/relationships/customXml" Target="../ink/ink421.xml"/><Relationship Id="rId694" Type="http://schemas.openxmlformats.org/officeDocument/2006/relationships/image" Target="../media/image233.png"/><Relationship Id="rId708" Type="http://schemas.openxmlformats.org/officeDocument/2006/relationships/image" Target="../media/image240.png"/><Relationship Id="rId291" Type="http://schemas.openxmlformats.org/officeDocument/2006/relationships/image" Target="../media/image119.png"/><Relationship Id="rId305" Type="http://schemas.openxmlformats.org/officeDocument/2006/relationships/image" Target="../media/image126.png"/><Relationship Id="rId347" Type="http://schemas.openxmlformats.org/officeDocument/2006/relationships/image" Target="../media/image147.png"/><Relationship Id="rId512" Type="http://schemas.openxmlformats.org/officeDocument/2006/relationships/customXml" Target="../ink/ink302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customXml" Target="../ink/ink97.xml"/><Relationship Id="rId389" Type="http://schemas.openxmlformats.org/officeDocument/2006/relationships/image" Target="../media/image168.png"/><Relationship Id="rId554" Type="http://schemas.openxmlformats.org/officeDocument/2006/relationships/customXml" Target="../ink/ink344.xml"/><Relationship Id="rId596" Type="http://schemas.openxmlformats.org/officeDocument/2006/relationships/customXml" Target="../ink/ink370.xml"/><Relationship Id="rId761" Type="http://schemas.openxmlformats.org/officeDocument/2006/relationships/customXml" Target="../ink/ink494.xml"/><Relationship Id="rId193" Type="http://schemas.openxmlformats.org/officeDocument/2006/relationships/image" Target="../media/image70.png"/><Relationship Id="rId207" Type="http://schemas.openxmlformats.org/officeDocument/2006/relationships/image" Target="../media/image77.png"/><Relationship Id="rId249" Type="http://schemas.openxmlformats.org/officeDocument/2006/relationships/image" Target="../media/image98.png"/><Relationship Id="rId414" Type="http://schemas.openxmlformats.org/officeDocument/2006/relationships/customXml" Target="../ink/ink233.xml"/><Relationship Id="rId456" Type="http://schemas.openxmlformats.org/officeDocument/2006/relationships/image" Target="../media/image201.png"/><Relationship Id="rId498" Type="http://schemas.openxmlformats.org/officeDocument/2006/relationships/customXml" Target="../ink/ink288.xml"/><Relationship Id="rId621" Type="http://schemas.openxmlformats.org/officeDocument/2006/relationships/customXml" Target="../ink/ink390.xml"/><Relationship Id="rId663" Type="http://schemas.openxmlformats.org/officeDocument/2006/relationships/customXml" Target="../ink/ink432.xml"/><Relationship Id="rId13" Type="http://schemas.openxmlformats.org/officeDocument/2006/relationships/image" Target="../media/image6.png"/><Relationship Id="rId109" Type="http://schemas.openxmlformats.org/officeDocument/2006/relationships/customXml" Target="../ink/ink55.xml"/><Relationship Id="rId260" Type="http://schemas.openxmlformats.org/officeDocument/2006/relationships/customXml" Target="../ink/ink156.xml"/><Relationship Id="rId316" Type="http://schemas.openxmlformats.org/officeDocument/2006/relationships/customXml" Target="../ink/ink184.xml"/><Relationship Id="rId523" Type="http://schemas.openxmlformats.org/officeDocument/2006/relationships/customXml" Target="../ink/ink313.xml"/><Relationship Id="rId719" Type="http://schemas.openxmlformats.org/officeDocument/2006/relationships/customXml" Target="../ink/ink473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6.xml"/><Relationship Id="rId358" Type="http://schemas.openxmlformats.org/officeDocument/2006/relationships/customXml" Target="../ink/ink205.xml"/><Relationship Id="rId565" Type="http://schemas.openxmlformats.org/officeDocument/2006/relationships/image" Target="../media/image210.png"/><Relationship Id="rId730" Type="http://schemas.openxmlformats.org/officeDocument/2006/relationships/image" Target="../media/image251.png"/><Relationship Id="rId162" Type="http://schemas.openxmlformats.org/officeDocument/2006/relationships/customXml" Target="../ink/ink107.xml"/><Relationship Id="rId218" Type="http://schemas.openxmlformats.org/officeDocument/2006/relationships/customXml" Target="../ink/ink135.xml"/><Relationship Id="rId425" Type="http://schemas.openxmlformats.org/officeDocument/2006/relationships/image" Target="../media/image186.png"/><Relationship Id="rId467" Type="http://schemas.openxmlformats.org/officeDocument/2006/relationships/customXml" Target="../ink/ink260.xml"/><Relationship Id="rId632" Type="http://schemas.openxmlformats.org/officeDocument/2006/relationships/customXml" Target="../ink/ink401.xml"/><Relationship Id="rId271" Type="http://schemas.openxmlformats.org/officeDocument/2006/relationships/image" Target="../media/image109.png"/><Relationship Id="rId674" Type="http://schemas.openxmlformats.org/officeDocument/2006/relationships/customXml" Target="../ink/ink443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customXml" Target="../ink/ink77.xml"/><Relationship Id="rId327" Type="http://schemas.openxmlformats.org/officeDocument/2006/relationships/image" Target="../media/image137.png"/><Relationship Id="rId369" Type="http://schemas.openxmlformats.org/officeDocument/2006/relationships/image" Target="../media/image158.png"/><Relationship Id="rId534" Type="http://schemas.openxmlformats.org/officeDocument/2006/relationships/customXml" Target="../ink/ink324.xml"/><Relationship Id="rId576" Type="http://schemas.openxmlformats.org/officeDocument/2006/relationships/customXml" Target="../ink/ink360.xml"/><Relationship Id="rId741" Type="http://schemas.openxmlformats.org/officeDocument/2006/relationships/customXml" Target="../ink/ink484.xml"/><Relationship Id="rId173" Type="http://schemas.openxmlformats.org/officeDocument/2006/relationships/image" Target="../media/image60.png"/><Relationship Id="rId229" Type="http://schemas.openxmlformats.org/officeDocument/2006/relationships/image" Target="../media/image88.png"/><Relationship Id="rId380" Type="http://schemas.openxmlformats.org/officeDocument/2006/relationships/customXml" Target="../ink/ink216.xml"/><Relationship Id="rId436" Type="http://schemas.openxmlformats.org/officeDocument/2006/relationships/customXml" Target="../ink/ink244.xml"/><Relationship Id="rId601" Type="http://schemas.openxmlformats.org/officeDocument/2006/relationships/image" Target="../media/image228.png"/><Relationship Id="rId643" Type="http://schemas.openxmlformats.org/officeDocument/2006/relationships/customXml" Target="../ink/ink412.xml"/><Relationship Id="rId240" Type="http://schemas.openxmlformats.org/officeDocument/2006/relationships/customXml" Target="../ink/ink146.xml"/><Relationship Id="rId478" Type="http://schemas.openxmlformats.org/officeDocument/2006/relationships/customXml" Target="../ink/ink268.xml"/><Relationship Id="rId685" Type="http://schemas.openxmlformats.org/officeDocument/2006/relationships/customXml" Target="../ink/ink454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67.xml"/><Relationship Id="rId338" Type="http://schemas.openxmlformats.org/officeDocument/2006/relationships/customXml" Target="../ink/ink195.xml"/><Relationship Id="rId503" Type="http://schemas.openxmlformats.org/officeDocument/2006/relationships/customXml" Target="../ink/ink293.xml"/><Relationship Id="rId545" Type="http://schemas.openxmlformats.org/officeDocument/2006/relationships/customXml" Target="../ink/ink335.xml"/><Relationship Id="rId587" Type="http://schemas.openxmlformats.org/officeDocument/2006/relationships/image" Target="../media/image221.png"/><Relationship Id="rId710" Type="http://schemas.openxmlformats.org/officeDocument/2006/relationships/image" Target="../media/image241.png"/><Relationship Id="rId752" Type="http://schemas.openxmlformats.org/officeDocument/2006/relationships/image" Target="../media/image262.png"/><Relationship Id="rId8" Type="http://schemas.openxmlformats.org/officeDocument/2006/relationships/customXml" Target="../ink/ink4.xml"/><Relationship Id="rId142" Type="http://schemas.openxmlformats.org/officeDocument/2006/relationships/customXml" Target="../ink/ink88.xml"/><Relationship Id="rId184" Type="http://schemas.openxmlformats.org/officeDocument/2006/relationships/customXml" Target="../ink/ink118.xml"/><Relationship Id="rId391" Type="http://schemas.openxmlformats.org/officeDocument/2006/relationships/image" Target="../media/image169.png"/><Relationship Id="rId405" Type="http://schemas.openxmlformats.org/officeDocument/2006/relationships/image" Target="../media/image176.png"/><Relationship Id="rId447" Type="http://schemas.openxmlformats.org/officeDocument/2006/relationships/customXml" Target="../ink/ink250.xml"/><Relationship Id="rId612" Type="http://schemas.openxmlformats.org/officeDocument/2006/relationships/customXml" Target="../ink/ink381.xml"/><Relationship Id="rId251" Type="http://schemas.openxmlformats.org/officeDocument/2006/relationships/image" Target="../media/image99.png"/><Relationship Id="rId489" Type="http://schemas.openxmlformats.org/officeDocument/2006/relationships/customXml" Target="../ink/ink279.xml"/><Relationship Id="rId654" Type="http://schemas.openxmlformats.org/officeDocument/2006/relationships/customXml" Target="../ink/ink423.xml"/><Relationship Id="rId696" Type="http://schemas.openxmlformats.org/officeDocument/2006/relationships/image" Target="../media/image234.png"/><Relationship Id="rId46" Type="http://schemas.openxmlformats.org/officeDocument/2006/relationships/customXml" Target="../ink/ink23.xml"/><Relationship Id="rId293" Type="http://schemas.openxmlformats.org/officeDocument/2006/relationships/image" Target="../media/image120.png"/><Relationship Id="rId307" Type="http://schemas.openxmlformats.org/officeDocument/2006/relationships/image" Target="../media/image127.png"/><Relationship Id="rId349" Type="http://schemas.openxmlformats.org/officeDocument/2006/relationships/image" Target="../media/image148.png"/><Relationship Id="rId514" Type="http://schemas.openxmlformats.org/officeDocument/2006/relationships/customXml" Target="../ink/ink304.xml"/><Relationship Id="rId556" Type="http://schemas.openxmlformats.org/officeDocument/2006/relationships/customXml" Target="../ink/ink346.xml"/><Relationship Id="rId721" Type="http://schemas.openxmlformats.org/officeDocument/2006/relationships/customXml" Target="../ink/ink474.xml"/><Relationship Id="rId763" Type="http://schemas.openxmlformats.org/officeDocument/2006/relationships/customXml" Target="../ink/ink495.xml"/><Relationship Id="rId88" Type="http://schemas.openxmlformats.org/officeDocument/2006/relationships/customXml" Target="../ink/ink44.xml"/><Relationship Id="rId111" Type="http://schemas.openxmlformats.org/officeDocument/2006/relationships/customXml" Target="../ink/ink57.xml"/><Relationship Id="rId153" Type="http://schemas.openxmlformats.org/officeDocument/2006/relationships/customXml" Target="../ink/ink99.xml"/><Relationship Id="rId195" Type="http://schemas.openxmlformats.org/officeDocument/2006/relationships/image" Target="../media/image71.png"/><Relationship Id="rId209" Type="http://schemas.openxmlformats.org/officeDocument/2006/relationships/image" Target="../media/image78.png"/><Relationship Id="rId360" Type="http://schemas.openxmlformats.org/officeDocument/2006/relationships/customXml" Target="../ink/ink206.xml"/><Relationship Id="rId416" Type="http://schemas.openxmlformats.org/officeDocument/2006/relationships/customXml" Target="../ink/ink234.xml"/><Relationship Id="rId598" Type="http://schemas.openxmlformats.org/officeDocument/2006/relationships/customXml" Target="../ink/ink371.xml"/><Relationship Id="rId220" Type="http://schemas.openxmlformats.org/officeDocument/2006/relationships/customXml" Target="../ink/ink136.xml"/><Relationship Id="rId458" Type="http://schemas.openxmlformats.org/officeDocument/2006/relationships/image" Target="../media/image202.png"/><Relationship Id="rId623" Type="http://schemas.openxmlformats.org/officeDocument/2006/relationships/customXml" Target="../ink/ink392.xml"/><Relationship Id="rId665" Type="http://schemas.openxmlformats.org/officeDocument/2006/relationships/customXml" Target="../ink/ink434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57.xml"/><Relationship Id="rId318" Type="http://schemas.openxmlformats.org/officeDocument/2006/relationships/customXml" Target="../ink/ink185.xml"/><Relationship Id="rId525" Type="http://schemas.openxmlformats.org/officeDocument/2006/relationships/customXml" Target="../ink/ink315.xml"/><Relationship Id="rId567" Type="http://schemas.openxmlformats.org/officeDocument/2006/relationships/image" Target="../media/image211.png"/><Relationship Id="rId732" Type="http://schemas.openxmlformats.org/officeDocument/2006/relationships/image" Target="../media/image252.png"/><Relationship Id="rId99" Type="http://schemas.openxmlformats.org/officeDocument/2006/relationships/image" Target="../media/image49.png"/><Relationship Id="rId122" Type="http://schemas.openxmlformats.org/officeDocument/2006/relationships/customXml" Target="../ink/ink68.xml"/><Relationship Id="rId164" Type="http://schemas.openxmlformats.org/officeDocument/2006/relationships/customXml" Target="../ink/ink108.xml"/><Relationship Id="rId371" Type="http://schemas.openxmlformats.org/officeDocument/2006/relationships/image" Target="../media/image159.png"/><Relationship Id="rId427" Type="http://schemas.openxmlformats.org/officeDocument/2006/relationships/image" Target="../media/image187.png"/><Relationship Id="rId469" Type="http://schemas.openxmlformats.org/officeDocument/2006/relationships/customXml" Target="../ink/ink261.xml"/><Relationship Id="rId634" Type="http://schemas.openxmlformats.org/officeDocument/2006/relationships/customXml" Target="../ink/ink403.xml"/><Relationship Id="rId676" Type="http://schemas.openxmlformats.org/officeDocument/2006/relationships/customXml" Target="../ink/ink445.xml"/><Relationship Id="rId26" Type="http://schemas.openxmlformats.org/officeDocument/2006/relationships/customXml" Target="../ink/ink13.xml"/><Relationship Id="rId231" Type="http://schemas.openxmlformats.org/officeDocument/2006/relationships/image" Target="../media/image89.png"/><Relationship Id="rId273" Type="http://schemas.openxmlformats.org/officeDocument/2006/relationships/image" Target="../media/image110.png"/><Relationship Id="rId329" Type="http://schemas.openxmlformats.org/officeDocument/2006/relationships/image" Target="../media/image138.png"/><Relationship Id="rId480" Type="http://schemas.openxmlformats.org/officeDocument/2006/relationships/customXml" Target="../ink/ink270.xml"/><Relationship Id="rId536" Type="http://schemas.openxmlformats.org/officeDocument/2006/relationships/customXml" Target="../ink/ink326.xml"/><Relationship Id="rId701" Type="http://schemas.openxmlformats.org/officeDocument/2006/relationships/customXml" Target="../ink/ink464.xml"/><Relationship Id="rId68" Type="http://schemas.openxmlformats.org/officeDocument/2006/relationships/customXml" Target="../ink/ink34.xml"/><Relationship Id="rId133" Type="http://schemas.openxmlformats.org/officeDocument/2006/relationships/customXml" Target="../ink/ink79.xml"/><Relationship Id="rId175" Type="http://schemas.openxmlformats.org/officeDocument/2006/relationships/image" Target="../media/image61.png"/><Relationship Id="rId340" Type="http://schemas.openxmlformats.org/officeDocument/2006/relationships/customXml" Target="../ink/ink196.xml"/><Relationship Id="rId578" Type="http://schemas.openxmlformats.org/officeDocument/2006/relationships/customXml" Target="../ink/ink361.xml"/><Relationship Id="rId743" Type="http://schemas.openxmlformats.org/officeDocument/2006/relationships/customXml" Target="../ink/ink485.xml"/><Relationship Id="rId200" Type="http://schemas.openxmlformats.org/officeDocument/2006/relationships/customXml" Target="../ink/ink126.xml"/><Relationship Id="rId382" Type="http://schemas.openxmlformats.org/officeDocument/2006/relationships/customXml" Target="../ink/ink217.xml"/><Relationship Id="rId438" Type="http://schemas.openxmlformats.org/officeDocument/2006/relationships/customXml" Target="../ink/ink245.xml"/><Relationship Id="rId603" Type="http://schemas.openxmlformats.org/officeDocument/2006/relationships/image" Target="../media/image229.png"/><Relationship Id="rId645" Type="http://schemas.openxmlformats.org/officeDocument/2006/relationships/customXml" Target="../ink/ink414.xml"/><Relationship Id="rId687" Type="http://schemas.openxmlformats.org/officeDocument/2006/relationships/customXml" Target="../ink/ink456.xml"/><Relationship Id="rId242" Type="http://schemas.openxmlformats.org/officeDocument/2006/relationships/customXml" Target="../ink/ink147.xml"/><Relationship Id="rId284" Type="http://schemas.openxmlformats.org/officeDocument/2006/relationships/customXml" Target="../ink/ink168.xml"/><Relationship Id="rId491" Type="http://schemas.openxmlformats.org/officeDocument/2006/relationships/customXml" Target="../ink/ink281.xml"/><Relationship Id="rId505" Type="http://schemas.openxmlformats.org/officeDocument/2006/relationships/customXml" Target="../ink/ink295.xml"/><Relationship Id="rId712" Type="http://schemas.openxmlformats.org/officeDocument/2006/relationships/image" Target="../media/image242.png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90.xml"/><Relationship Id="rId547" Type="http://schemas.openxmlformats.org/officeDocument/2006/relationships/customXml" Target="../ink/ink337.xml"/><Relationship Id="rId589" Type="http://schemas.openxmlformats.org/officeDocument/2006/relationships/image" Target="../media/image222.png"/><Relationship Id="rId754" Type="http://schemas.openxmlformats.org/officeDocument/2006/relationships/image" Target="../media/image263.png"/><Relationship Id="rId90" Type="http://schemas.openxmlformats.org/officeDocument/2006/relationships/customXml" Target="../ink/ink45.xml"/><Relationship Id="rId186" Type="http://schemas.openxmlformats.org/officeDocument/2006/relationships/customXml" Target="../ink/ink119.xml"/><Relationship Id="rId351" Type="http://schemas.openxmlformats.org/officeDocument/2006/relationships/image" Target="../media/image149.png"/><Relationship Id="rId393" Type="http://schemas.openxmlformats.org/officeDocument/2006/relationships/image" Target="../media/image170.png"/><Relationship Id="rId407" Type="http://schemas.openxmlformats.org/officeDocument/2006/relationships/image" Target="../media/image177.png"/><Relationship Id="rId449" Type="http://schemas.openxmlformats.org/officeDocument/2006/relationships/customXml" Target="../ink/ink251.xml"/><Relationship Id="rId614" Type="http://schemas.openxmlformats.org/officeDocument/2006/relationships/customXml" Target="../ink/ink383.xml"/><Relationship Id="rId656" Type="http://schemas.openxmlformats.org/officeDocument/2006/relationships/customXml" Target="../ink/ink425.xml"/><Relationship Id="rId211" Type="http://schemas.openxmlformats.org/officeDocument/2006/relationships/image" Target="../media/image79.png"/><Relationship Id="rId253" Type="http://schemas.openxmlformats.org/officeDocument/2006/relationships/image" Target="../media/image100.png"/><Relationship Id="rId295" Type="http://schemas.openxmlformats.org/officeDocument/2006/relationships/image" Target="../media/image121.png"/><Relationship Id="rId309" Type="http://schemas.openxmlformats.org/officeDocument/2006/relationships/image" Target="../media/image128.png"/><Relationship Id="rId460" Type="http://schemas.openxmlformats.org/officeDocument/2006/relationships/image" Target="../media/image203.png"/><Relationship Id="rId516" Type="http://schemas.openxmlformats.org/officeDocument/2006/relationships/customXml" Target="../ink/ink306.xml"/><Relationship Id="rId698" Type="http://schemas.openxmlformats.org/officeDocument/2006/relationships/image" Target="../media/image235.png"/><Relationship Id="rId48" Type="http://schemas.openxmlformats.org/officeDocument/2006/relationships/customXml" Target="../ink/ink24.xml"/><Relationship Id="rId113" Type="http://schemas.openxmlformats.org/officeDocument/2006/relationships/customXml" Target="../ink/ink59.xml"/><Relationship Id="rId320" Type="http://schemas.openxmlformats.org/officeDocument/2006/relationships/customXml" Target="../ink/ink186.xml"/><Relationship Id="rId558" Type="http://schemas.openxmlformats.org/officeDocument/2006/relationships/customXml" Target="../ink/ink348.xml"/><Relationship Id="rId723" Type="http://schemas.openxmlformats.org/officeDocument/2006/relationships/customXml" Target="../ink/ink475.xml"/><Relationship Id="rId765" Type="http://schemas.openxmlformats.org/officeDocument/2006/relationships/customXml" Target="../ink/ink496.xml"/><Relationship Id="rId155" Type="http://schemas.openxmlformats.org/officeDocument/2006/relationships/customXml" Target="../ink/ink101.xml"/><Relationship Id="rId197" Type="http://schemas.openxmlformats.org/officeDocument/2006/relationships/image" Target="../media/image72.png"/><Relationship Id="rId362" Type="http://schemas.openxmlformats.org/officeDocument/2006/relationships/customXml" Target="../ink/ink207.xml"/><Relationship Id="rId418" Type="http://schemas.openxmlformats.org/officeDocument/2006/relationships/customXml" Target="../ink/ink235.xml"/><Relationship Id="rId625" Type="http://schemas.openxmlformats.org/officeDocument/2006/relationships/customXml" Target="../ink/ink394.xml"/><Relationship Id="rId222" Type="http://schemas.openxmlformats.org/officeDocument/2006/relationships/customXml" Target="../ink/ink137.xml"/><Relationship Id="rId264" Type="http://schemas.openxmlformats.org/officeDocument/2006/relationships/customXml" Target="../ink/ink158.xml"/><Relationship Id="rId471" Type="http://schemas.openxmlformats.org/officeDocument/2006/relationships/customXml" Target="../ink/ink262.xml"/><Relationship Id="rId667" Type="http://schemas.openxmlformats.org/officeDocument/2006/relationships/customXml" Target="../ink/ink436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70.xml"/><Relationship Id="rId527" Type="http://schemas.openxmlformats.org/officeDocument/2006/relationships/customXml" Target="../ink/ink317.xml"/><Relationship Id="rId569" Type="http://schemas.openxmlformats.org/officeDocument/2006/relationships/image" Target="../media/image212.png"/><Relationship Id="rId734" Type="http://schemas.openxmlformats.org/officeDocument/2006/relationships/image" Target="../media/image253.png"/><Relationship Id="rId70" Type="http://schemas.openxmlformats.org/officeDocument/2006/relationships/customXml" Target="../ink/ink35.xml"/><Relationship Id="rId166" Type="http://schemas.openxmlformats.org/officeDocument/2006/relationships/customXml" Target="../ink/ink109.xml"/><Relationship Id="rId331" Type="http://schemas.openxmlformats.org/officeDocument/2006/relationships/image" Target="../media/image139.png"/><Relationship Id="rId373" Type="http://schemas.openxmlformats.org/officeDocument/2006/relationships/image" Target="../media/image160.png"/><Relationship Id="rId429" Type="http://schemas.openxmlformats.org/officeDocument/2006/relationships/image" Target="../media/image188.png"/><Relationship Id="rId580" Type="http://schemas.openxmlformats.org/officeDocument/2006/relationships/customXml" Target="../ink/ink362.xml"/><Relationship Id="rId636" Type="http://schemas.openxmlformats.org/officeDocument/2006/relationships/customXml" Target="../ink/ink405.xml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90.png"/><Relationship Id="rId440" Type="http://schemas.openxmlformats.org/officeDocument/2006/relationships/customXml" Target="../ink/ink246.xml"/><Relationship Id="rId678" Type="http://schemas.openxmlformats.org/officeDocument/2006/relationships/customXml" Target="../ink/ink447.xml"/><Relationship Id="rId28" Type="http://schemas.openxmlformats.org/officeDocument/2006/relationships/customXml" Target="../ink/ink14.xml"/><Relationship Id="rId275" Type="http://schemas.openxmlformats.org/officeDocument/2006/relationships/image" Target="../media/image111.png"/><Relationship Id="rId300" Type="http://schemas.openxmlformats.org/officeDocument/2006/relationships/customXml" Target="../ink/ink176.xml"/><Relationship Id="rId482" Type="http://schemas.openxmlformats.org/officeDocument/2006/relationships/customXml" Target="../ink/ink272.xml"/><Relationship Id="rId538" Type="http://schemas.openxmlformats.org/officeDocument/2006/relationships/customXml" Target="../ink/ink328.xml"/><Relationship Id="rId703" Type="http://schemas.openxmlformats.org/officeDocument/2006/relationships/customXml" Target="../ink/ink465.xml"/><Relationship Id="rId745" Type="http://schemas.openxmlformats.org/officeDocument/2006/relationships/customXml" Target="../ink/ink486.xml"/><Relationship Id="rId81" Type="http://schemas.openxmlformats.org/officeDocument/2006/relationships/image" Target="../media/image40.png"/><Relationship Id="rId135" Type="http://schemas.openxmlformats.org/officeDocument/2006/relationships/customXml" Target="../ink/ink81.xml"/><Relationship Id="rId177" Type="http://schemas.openxmlformats.org/officeDocument/2006/relationships/image" Target="../media/image62.png"/><Relationship Id="rId342" Type="http://schemas.openxmlformats.org/officeDocument/2006/relationships/customXml" Target="../ink/ink197.xml"/><Relationship Id="rId384" Type="http://schemas.openxmlformats.org/officeDocument/2006/relationships/customXml" Target="../ink/ink218.xml"/><Relationship Id="rId591" Type="http://schemas.openxmlformats.org/officeDocument/2006/relationships/image" Target="../media/image223.png"/><Relationship Id="rId605" Type="http://schemas.openxmlformats.org/officeDocument/2006/relationships/image" Target="../media/image230.png"/><Relationship Id="rId202" Type="http://schemas.openxmlformats.org/officeDocument/2006/relationships/customXml" Target="../ink/ink127.xml"/><Relationship Id="rId244" Type="http://schemas.openxmlformats.org/officeDocument/2006/relationships/customXml" Target="../ink/ink148.xml"/><Relationship Id="rId647" Type="http://schemas.openxmlformats.org/officeDocument/2006/relationships/customXml" Target="../ink/ink416.xml"/><Relationship Id="rId689" Type="http://schemas.openxmlformats.org/officeDocument/2006/relationships/customXml" Target="../ink/ink458.xml"/><Relationship Id="rId39" Type="http://schemas.openxmlformats.org/officeDocument/2006/relationships/image" Target="../media/image19.png"/><Relationship Id="rId286" Type="http://schemas.openxmlformats.org/officeDocument/2006/relationships/customXml" Target="../ink/ink169.xml"/><Relationship Id="rId451" Type="http://schemas.openxmlformats.org/officeDocument/2006/relationships/customXml" Target="../ink/ink252.xml"/><Relationship Id="rId493" Type="http://schemas.openxmlformats.org/officeDocument/2006/relationships/customXml" Target="../ink/ink283.xml"/><Relationship Id="rId507" Type="http://schemas.openxmlformats.org/officeDocument/2006/relationships/customXml" Target="../ink/ink297.xml"/><Relationship Id="rId549" Type="http://schemas.openxmlformats.org/officeDocument/2006/relationships/customXml" Target="../ink/ink339.xml"/><Relationship Id="rId714" Type="http://schemas.openxmlformats.org/officeDocument/2006/relationships/image" Target="../media/image243.png"/><Relationship Id="rId756" Type="http://schemas.openxmlformats.org/officeDocument/2006/relationships/image" Target="../media/image264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92.xml"/><Relationship Id="rId188" Type="http://schemas.openxmlformats.org/officeDocument/2006/relationships/customXml" Target="../ink/ink120.xml"/><Relationship Id="rId311" Type="http://schemas.openxmlformats.org/officeDocument/2006/relationships/image" Target="../media/image129.png"/><Relationship Id="rId353" Type="http://schemas.openxmlformats.org/officeDocument/2006/relationships/image" Target="../media/image150.png"/><Relationship Id="rId395" Type="http://schemas.openxmlformats.org/officeDocument/2006/relationships/image" Target="../media/image171.png"/><Relationship Id="rId409" Type="http://schemas.openxmlformats.org/officeDocument/2006/relationships/image" Target="../media/image178.png"/><Relationship Id="rId560" Type="http://schemas.openxmlformats.org/officeDocument/2006/relationships/customXml" Target="../ink/ink350.xml"/><Relationship Id="rId92" Type="http://schemas.openxmlformats.org/officeDocument/2006/relationships/customXml" Target="../ink/ink46.xml"/><Relationship Id="rId213" Type="http://schemas.openxmlformats.org/officeDocument/2006/relationships/image" Target="../media/image80.png"/><Relationship Id="rId420" Type="http://schemas.openxmlformats.org/officeDocument/2006/relationships/customXml" Target="../ink/ink236.xml"/><Relationship Id="rId616" Type="http://schemas.openxmlformats.org/officeDocument/2006/relationships/customXml" Target="../ink/ink385.xml"/><Relationship Id="rId658" Type="http://schemas.openxmlformats.org/officeDocument/2006/relationships/customXml" Target="../ink/ink427.xml"/><Relationship Id="rId255" Type="http://schemas.openxmlformats.org/officeDocument/2006/relationships/image" Target="../media/image101.png"/><Relationship Id="rId297" Type="http://schemas.openxmlformats.org/officeDocument/2006/relationships/image" Target="../media/image122.png"/><Relationship Id="rId462" Type="http://schemas.openxmlformats.org/officeDocument/2006/relationships/image" Target="../media/image204.png"/><Relationship Id="rId518" Type="http://schemas.openxmlformats.org/officeDocument/2006/relationships/customXml" Target="../ink/ink308.xml"/><Relationship Id="rId725" Type="http://schemas.openxmlformats.org/officeDocument/2006/relationships/customXml" Target="../ink/ink476.xml"/><Relationship Id="rId115" Type="http://schemas.openxmlformats.org/officeDocument/2006/relationships/customXml" Target="../ink/ink61.xml"/><Relationship Id="rId157" Type="http://schemas.openxmlformats.org/officeDocument/2006/relationships/customXml" Target="../ink/ink103.xml"/><Relationship Id="rId322" Type="http://schemas.openxmlformats.org/officeDocument/2006/relationships/customXml" Target="../ink/ink187.xml"/><Relationship Id="rId364" Type="http://schemas.openxmlformats.org/officeDocument/2006/relationships/customXml" Target="../ink/ink208.xml"/><Relationship Id="rId767" Type="http://schemas.openxmlformats.org/officeDocument/2006/relationships/customXml" Target="../ink/ink497.xml"/><Relationship Id="rId61" Type="http://schemas.openxmlformats.org/officeDocument/2006/relationships/image" Target="../media/image30.png"/><Relationship Id="rId199" Type="http://schemas.openxmlformats.org/officeDocument/2006/relationships/image" Target="../media/image73.png"/><Relationship Id="rId571" Type="http://schemas.openxmlformats.org/officeDocument/2006/relationships/image" Target="../media/image213.png"/><Relationship Id="rId627" Type="http://schemas.openxmlformats.org/officeDocument/2006/relationships/customXml" Target="../ink/ink396.xml"/><Relationship Id="rId669" Type="http://schemas.openxmlformats.org/officeDocument/2006/relationships/customXml" Target="../ink/ink438.xml"/><Relationship Id="rId19" Type="http://schemas.openxmlformats.org/officeDocument/2006/relationships/image" Target="../media/image9.png"/><Relationship Id="rId224" Type="http://schemas.openxmlformats.org/officeDocument/2006/relationships/customXml" Target="../ink/ink138.xml"/><Relationship Id="rId266" Type="http://schemas.openxmlformats.org/officeDocument/2006/relationships/customXml" Target="../ink/ink159.xml"/><Relationship Id="rId431" Type="http://schemas.openxmlformats.org/officeDocument/2006/relationships/image" Target="../media/image189.png"/><Relationship Id="rId473" Type="http://schemas.openxmlformats.org/officeDocument/2006/relationships/customXml" Target="../ink/ink263.xml"/><Relationship Id="rId529" Type="http://schemas.openxmlformats.org/officeDocument/2006/relationships/customXml" Target="../ink/ink319.xml"/><Relationship Id="rId680" Type="http://schemas.openxmlformats.org/officeDocument/2006/relationships/customXml" Target="../ink/ink449.xml"/><Relationship Id="rId736" Type="http://schemas.openxmlformats.org/officeDocument/2006/relationships/image" Target="../media/image254.png"/><Relationship Id="rId30" Type="http://schemas.openxmlformats.org/officeDocument/2006/relationships/customXml" Target="../ink/ink15.xml"/><Relationship Id="rId126" Type="http://schemas.openxmlformats.org/officeDocument/2006/relationships/customXml" Target="../ink/ink72.xml"/><Relationship Id="rId168" Type="http://schemas.openxmlformats.org/officeDocument/2006/relationships/customXml" Target="../ink/ink110.xml"/><Relationship Id="rId333" Type="http://schemas.openxmlformats.org/officeDocument/2006/relationships/image" Target="../media/image140.png"/><Relationship Id="rId540" Type="http://schemas.openxmlformats.org/officeDocument/2006/relationships/customXml" Target="../ink/ink330.xml"/><Relationship Id="rId72" Type="http://schemas.openxmlformats.org/officeDocument/2006/relationships/customXml" Target="../ink/ink36.xml"/><Relationship Id="rId375" Type="http://schemas.openxmlformats.org/officeDocument/2006/relationships/image" Target="../media/image161.png"/><Relationship Id="rId582" Type="http://schemas.openxmlformats.org/officeDocument/2006/relationships/customXml" Target="../ink/ink363.xml"/><Relationship Id="rId638" Type="http://schemas.openxmlformats.org/officeDocument/2006/relationships/customXml" Target="../ink/ink407.xml"/><Relationship Id="rId3" Type="http://schemas.openxmlformats.org/officeDocument/2006/relationships/image" Target="../media/image1.png"/><Relationship Id="rId235" Type="http://schemas.openxmlformats.org/officeDocument/2006/relationships/image" Target="../media/image91.png"/><Relationship Id="rId277" Type="http://schemas.openxmlformats.org/officeDocument/2006/relationships/image" Target="../media/image112.png"/><Relationship Id="rId400" Type="http://schemas.openxmlformats.org/officeDocument/2006/relationships/customXml" Target="../ink/ink226.xml"/><Relationship Id="rId442" Type="http://schemas.openxmlformats.org/officeDocument/2006/relationships/customXml" Target="../ink/ink247.xml"/><Relationship Id="rId484" Type="http://schemas.openxmlformats.org/officeDocument/2006/relationships/customXml" Target="../ink/ink274.xml"/><Relationship Id="rId705" Type="http://schemas.openxmlformats.org/officeDocument/2006/relationships/customXml" Target="../ink/ink466.xml"/><Relationship Id="rId137" Type="http://schemas.openxmlformats.org/officeDocument/2006/relationships/customXml" Target="../ink/ink83.xml"/><Relationship Id="rId302" Type="http://schemas.openxmlformats.org/officeDocument/2006/relationships/customXml" Target="../ink/ink177.xml"/><Relationship Id="rId344" Type="http://schemas.openxmlformats.org/officeDocument/2006/relationships/customXml" Target="../ink/ink198.xml"/><Relationship Id="rId691" Type="http://schemas.openxmlformats.org/officeDocument/2006/relationships/customXml" Target="../ink/ink459.xml"/><Relationship Id="rId747" Type="http://schemas.openxmlformats.org/officeDocument/2006/relationships/customXml" Target="../ink/ink487.xml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image" Target="../media/image63.png"/><Relationship Id="rId386" Type="http://schemas.openxmlformats.org/officeDocument/2006/relationships/customXml" Target="../ink/ink219.xml"/><Relationship Id="rId551" Type="http://schemas.openxmlformats.org/officeDocument/2006/relationships/customXml" Target="../ink/ink341.xml"/><Relationship Id="rId593" Type="http://schemas.openxmlformats.org/officeDocument/2006/relationships/image" Target="../media/image224.png"/><Relationship Id="rId607" Type="http://schemas.openxmlformats.org/officeDocument/2006/relationships/customXml" Target="../ink/ink376.xml"/><Relationship Id="rId649" Type="http://schemas.openxmlformats.org/officeDocument/2006/relationships/customXml" Target="../ink/ink418.xml"/><Relationship Id="rId190" Type="http://schemas.openxmlformats.org/officeDocument/2006/relationships/customXml" Target="../ink/ink121.xml"/><Relationship Id="rId204" Type="http://schemas.openxmlformats.org/officeDocument/2006/relationships/customXml" Target="../ink/ink128.xml"/><Relationship Id="rId246" Type="http://schemas.openxmlformats.org/officeDocument/2006/relationships/customXml" Target="../ink/ink149.xml"/><Relationship Id="rId288" Type="http://schemas.openxmlformats.org/officeDocument/2006/relationships/customXml" Target="../ink/ink170.xml"/><Relationship Id="rId411" Type="http://schemas.openxmlformats.org/officeDocument/2006/relationships/image" Target="../media/image179.png"/><Relationship Id="rId453" Type="http://schemas.openxmlformats.org/officeDocument/2006/relationships/customXml" Target="../ink/ink253.xml"/><Relationship Id="rId509" Type="http://schemas.openxmlformats.org/officeDocument/2006/relationships/customXml" Target="../ink/ink299.xml"/><Relationship Id="rId660" Type="http://schemas.openxmlformats.org/officeDocument/2006/relationships/customXml" Target="../ink/ink429.xml"/><Relationship Id="rId106" Type="http://schemas.openxmlformats.org/officeDocument/2006/relationships/customXml" Target="../ink/ink53.xml"/><Relationship Id="rId313" Type="http://schemas.openxmlformats.org/officeDocument/2006/relationships/image" Target="../media/image130.png"/><Relationship Id="rId495" Type="http://schemas.openxmlformats.org/officeDocument/2006/relationships/customXml" Target="../ink/ink285.xml"/><Relationship Id="rId716" Type="http://schemas.openxmlformats.org/officeDocument/2006/relationships/image" Target="../media/image244.png"/><Relationship Id="rId758" Type="http://schemas.openxmlformats.org/officeDocument/2006/relationships/image" Target="../media/image265.png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94.xml"/><Relationship Id="rId355" Type="http://schemas.openxmlformats.org/officeDocument/2006/relationships/image" Target="../media/image151.png"/><Relationship Id="rId397" Type="http://schemas.openxmlformats.org/officeDocument/2006/relationships/image" Target="../media/image172.png"/><Relationship Id="rId520" Type="http://schemas.openxmlformats.org/officeDocument/2006/relationships/customXml" Target="../ink/ink310.xml"/><Relationship Id="rId562" Type="http://schemas.openxmlformats.org/officeDocument/2006/relationships/customXml" Target="../ink/ink352.xml"/><Relationship Id="rId618" Type="http://schemas.openxmlformats.org/officeDocument/2006/relationships/customXml" Target="../ink/ink387.xml"/><Relationship Id="rId215" Type="http://schemas.openxmlformats.org/officeDocument/2006/relationships/image" Target="../media/image81.png"/><Relationship Id="rId257" Type="http://schemas.openxmlformats.org/officeDocument/2006/relationships/image" Target="../media/image102.png"/><Relationship Id="rId422" Type="http://schemas.openxmlformats.org/officeDocument/2006/relationships/customXml" Target="../ink/ink237.xml"/><Relationship Id="rId464" Type="http://schemas.openxmlformats.org/officeDocument/2006/relationships/image" Target="../media/image205.png"/><Relationship Id="rId299" Type="http://schemas.openxmlformats.org/officeDocument/2006/relationships/image" Target="../media/image123.png"/><Relationship Id="rId727" Type="http://schemas.openxmlformats.org/officeDocument/2006/relationships/customXml" Target="../ink/ink477.xml"/><Relationship Id="rId63" Type="http://schemas.openxmlformats.org/officeDocument/2006/relationships/image" Target="../media/image31.png"/><Relationship Id="rId159" Type="http://schemas.openxmlformats.org/officeDocument/2006/relationships/customXml" Target="../ink/ink105.xml"/><Relationship Id="rId366" Type="http://schemas.openxmlformats.org/officeDocument/2006/relationships/customXml" Target="../ink/ink209.xml"/><Relationship Id="rId573" Type="http://schemas.openxmlformats.org/officeDocument/2006/relationships/image" Target="../media/image214.png"/><Relationship Id="rId226" Type="http://schemas.openxmlformats.org/officeDocument/2006/relationships/customXml" Target="../ink/ink139.xml"/><Relationship Id="rId433" Type="http://schemas.openxmlformats.org/officeDocument/2006/relationships/image" Target="../media/image190.png"/><Relationship Id="rId640" Type="http://schemas.openxmlformats.org/officeDocument/2006/relationships/customXml" Target="../ink/ink409.xml"/><Relationship Id="rId738" Type="http://schemas.openxmlformats.org/officeDocument/2006/relationships/image" Target="../media/image255.png"/><Relationship Id="rId74" Type="http://schemas.openxmlformats.org/officeDocument/2006/relationships/customXml" Target="../ink/ink37.xml"/><Relationship Id="rId377" Type="http://schemas.openxmlformats.org/officeDocument/2006/relationships/image" Target="../media/image162.png"/><Relationship Id="rId500" Type="http://schemas.openxmlformats.org/officeDocument/2006/relationships/customXml" Target="../ink/ink290.xml"/><Relationship Id="rId584" Type="http://schemas.openxmlformats.org/officeDocument/2006/relationships/customXml" Target="../ink/ink364.xml"/><Relationship Id="rId5" Type="http://schemas.openxmlformats.org/officeDocument/2006/relationships/image" Target="../media/image2.png"/><Relationship Id="rId237" Type="http://schemas.openxmlformats.org/officeDocument/2006/relationships/image" Target="../media/image92.png"/><Relationship Id="rId444" Type="http://schemas.openxmlformats.org/officeDocument/2006/relationships/image" Target="../media/image195.png"/><Relationship Id="rId651" Type="http://schemas.openxmlformats.org/officeDocument/2006/relationships/customXml" Target="../ink/ink420.xml"/><Relationship Id="rId749" Type="http://schemas.openxmlformats.org/officeDocument/2006/relationships/customXml" Target="../ink/ink488.xml"/><Relationship Id="rId290" Type="http://schemas.openxmlformats.org/officeDocument/2006/relationships/customXml" Target="../ink/ink171.xml"/><Relationship Id="rId304" Type="http://schemas.openxmlformats.org/officeDocument/2006/relationships/customXml" Target="../ink/ink178.xml"/><Relationship Id="rId388" Type="http://schemas.openxmlformats.org/officeDocument/2006/relationships/customXml" Target="../ink/ink220.xml"/><Relationship Id="rId511" Type="http://schemas.openxmlformats.org/officeDocument/2006/relationships/customXml" Target="../ink/ink301.xml"/><Relationship Id="rId609" Type="http://schemas.openxmlformats.org/officeDocument/2006/relationships/customXml" Target="../ink/ink378.xml"/><Relationship Id="rId85" Type="http://schemas.openxmlformats.org/officeDocument/2006/relationships/image" Target="../media/image42.png"/><Relationship Id="rId150" Type="http://schemas.openxmlformats.org/officeDocument/2006/relationships/customXml" Target="../ink/ink96.xml"/><Relationship Id="rId595" Type="http://schemas.openxmlformats.org/officeDocument/2006/relationships/image" Target="../media/image225.png"/><Relationship Id="rId248" Type="http://schemas.openxmlformats.org/officeDocument/2006/relationships/customXml" Target="../ink/ink150.xml"/><Relationship Id="rId455" Type="http://schemas.openxmlformats.org/officeDocument/2006/relationships/customXml" Target="../ink/ink254.xml"/><Relationship Id="rId662" Type="http://schemas.openxmlformats.org/officeDocument/2006/relationships/customXml" Target="../ink/ink431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31.png"/><Relationship Id="rId522" Type="http://schemas.openxmlformats.org/officeDocument/2006/relationships/customXml" Target="../ink/ink312.xml"/><Relationship Id="rId96" Type="http://schemas.openxmlformats.org/officeDocument/2006/relationships/customXml" Target="../ink/ink48.xml"/><Relationship Id="rId161" Type="http://schemas.openxmlformats.org/officeDocument/2006/relationships/image" Target="../media/image54.png"/><Relationship Id="rId399" Type="http://schemas.openxmlformats.org/officeDocument/2006/relationships/image" Target="../media/image173.png"/><Relationship Id="rId259" Type="http://schemas.openxmlformats.org/officeDocument/2006/relationships/image" Target="../media/image103.png"/><Relationship Id="rId466" Type="http://schemas.openxmlformats.org/officeDocument/2006/relationships/image" Target="../media/image206.png"/><Relationship Id="rId673" Type="http://schemas.openxmlformats.org/officeDocument/2006/relationships/customXml" Target="../ink/ink442.xml"/><Relationship Id="rId23" Type="http://schemas.openxmlformats.org/officeDocument/2006/relationships/image" Target="../media/image11.png"/><Relationship Id="rId119" Type="http://schemas.openxmlformats.org/officeDocument/2006/relationships/customXml" Target="../ink/ink65.xml"/><Relationship Id="rId326" Type="http://schemas.openxmlformats.org/officeDocument/2006/relationships/customXml" Target="../ink/ink189.xml"/><Relationship Id="rId533" Type="http://schemas.openxmlformats.org/officeDocument/2006/relationships/customXml" Target="../ink/ink323.xml"/><Relationship Id="rId740" Type="http://schemas.openxmlformats.org/officeDocument/2006/relationships/image" Target="../media/image256.png"/><Relationship Id="rId172" Type="http://schemas.openxmlformats.org/officeDocument/2006/relationships/customXml" Target="../ink/ink112.xml"/><Relationship Id="rId477" Type="http://schemas.openxmlformats.org/officeDocument/2006/relationships/customXml" Target="../ink/ink267.xml"/><Relationship Id="rId600" Type="http://schemas.openxmlformats.org/officeDocument/2006/relationships/customXml" Target="../ink/ink372.xml"/><Relationship Id="rId684" Type="http://schemas.openxmlformats.org/officeDocument/2006/relationships/customXml" Target="../ink/ink453.xml"/><Relationship Id="rId337" Type="http://schemas.openxmlformats.org/officeDocument/2006/relationships/image" Target="../media/image142.png"/><Relationship Id="rId34" Type="http://schemas.openxmlformats.org/officeDocument/2006/relationships/customXml" Target="../ink/ink17.xml"/><Relationship Id="rId544" Type="http://schemas.openxmlformats.org/officeDocument/2006/relationships/customXml" Target="../ink/ink334.xml"/><Relationship Id="rId751" Type="http://schemas.openxmlformats.org/officeDocument/2006/relationships/customXml" Target="../ink/ink489.xml"/><Relationship Id="rId183" Type="http://schemas.openxmlformats.org/officeDocument/2006/relationships/image" Target="../media/image65.png"/><Relationship Id="rId390" Type="http://schemas.openxmlformats.org/officeDocument/2006/relationships/customXml" Target="../ink/ink221.xml"/><Relationship Id="rId404" Type="http://schemas.openxmlformats.org/officeDocument/2006/relationships/customXml" Target="../ink/ink228.xml"/><Relationship Id="rId611" Type="http://schemas.openxmlformats.org/officeDocument/2006/relationships/customXml" Target="../ink/ink380.xml"/><Relationship Id="rId250" Type="http://schemas.openxmlformats.org/officeDocument/2006/relationships/customXml" Target="../ink/ink151.xml"/><Relationship Id="rId488" Type="http://schemas.openxmlformats.org/officeDocument/2006/relationships/customXml" Target="../ink/ink278.xml"/><Relationship Id="rId695" Type="http://schemas.openxmlformats.org/officeDocument/2006/relationships/customXml" Target="../ink/ink461.xml"/><Relationship Id="rId709" Type="http://schemas.openxmlformats.org/officeDocument/2006/relationships/customXml" Target="../ink/ink468.xml"/><Relationship Id="rId45" Type="http://schemas.openxmlformats.org/officeDocument/2006/relationships/image" Target="../media/image22.png"/><Relationship Id="rId110" Type="http://schemas.openxmlformats.org/officeDocument/2006/relationships/customXml" Target="../ink/ink56.xml"/><Relationship Id="rId348" Type="http://schemas.openxmlformats.org/officeDocument/2006/relationships/customXml" Target="../ink/ink200.xml"/><Relationship Id="rId555" Type="http://schemas.openxmlformats.org/officeDocument/2006/relationships/customXml" Target="../ink/ink345.xml"/><Relationship Id="rId762" Type="http://schemas.openxmlformats.org/officeDocument/2006/relationships/image" Target="../media/image267.png"/><Relationship Id="rId194" Type="http://schemas.openxmlformats.org/officeDocument/2006/relationships/customXml" Target="../ink/ink123.xml"/><Relationship Id="rId208" Type="http://schemas.openxmlformats.org/officeDocument/2006/relationships/customXml" Target="../ink/ink130.xml"/><Relationship Id="rId415" Type="http://schemas.openxmlformats.org/officeDocument/2006/relationships/image" Target="../media/image181.png"/><Relationship Id="rId622" Type="http://schemas.openxmlformats.org/officeDocument/2006/relationships/customXml" Target="../ink/ink391.xml"/><Relationship Id="rId261" Type="http://schemas.openxmlformats.org/officeDocument/2006/relationships/image" Target="../media/image104.png"/><Relationship Id="rId499" Type="http://schemas.openxmlformats.org/officeDocument/2006/relationships/customXml" Target="../ink/ink289.xml"/><Relationship Id="rId56" Type="http://schemas.openxmlformats.org/officeDocument/2006/relationships/customXml" Target="../ink/ink28.xml"/><Relationship Id="rId359" Type="http://schemas.openxmlformats.org/officeDocument/2006/relationships/image" Target="../media/image153.png"/><Relationship Id="rId566" Type="http://schemas.openxmlformats.org/officeDocument/2006/relationships/customXml" Target="../ink/ink355.xml"/><Relationship Id="rId121" Type="http://schemas.openxmlformats.org/officeDocument/2006/relationships/customXml" Target="../ink/ink67.xml"/><Relationship Id="rId219" Type="http://schemas.openxmlformats.org/officeDocument/2006/relationships/image" Target="../media/image83.png"/><Relationship Id="rId426" Type="http://schemas.openxmlformats.org/officeDocument/2006/relationships/customXml" Target="../ink/ink239.xml"/><Relationship Id="rId633" Type="http://schemas.openxmlformats.org/officeDocument/2006/relationships/customXml" Target="../ink/ink402.xml"/><Relationship Id="rId67" Type="http://schemas.openxmlformats.org/officeDocument/2006/relationships/image" Target="../media/image33.png"/><Relationship Id="rId272" Type="http://schemas.openxmlformats.org/officeDocument/2006/relationships/customXml" Target="../ink/ink162.xml"/><Relationship Id="rId577" Type="http://schemas.openxmlformats.org/officeDocument/2006/relationships/image" Target="../media/image216.png"/><Relationship Id="rId700" Type="http://schemas.openxmlformats.org/officeDocument/2006/relationships/image" Target="../media/image236.png"/><Relationship Id="rId132" Type="http://schemas.openxmlformats.org/officeDocument/2006/relationships/customXml" Target="../ink/ink78.xml"/><Relationship Id="rId437" Type="http://schemas.openxmlformats.org/officeDocument/2006/relationships/image" Target="../media/image192.png"/><Relationship Id="rId644" Type="http://schemas.openxmlformats.org/officeDocument/2006/relationships/customXml" Target="../ink/ink413.xml"/><Relationship Id="rId283" Type="http://schemas.openxmlformats.org/officeDocument/2006/relationships/image" Target="../media/image115.png"/><Relationship Id="rId490" Type="http://schemas.openxmlformats.org/officeDocument/2006/relationships/customXml" Target="../ink/ink280.xml"/><Relationship Id="rId504" Type="http://schemas.openxmlformats.org/officeDocument/2006/relationships/customXml" Target="../ink/ink294.xml"/><Relationship Id="rId711" Type="http://schemas.openxmlformats.org/officeDocument/2006/relationships/customXml" Target="../ink/ink469.xml"/><Relationship Id="rId78" Type="http://schemas.openxmlformats.org/officeDocument/2006/relationships/customXml" Target="../ink/ink39.xml"/><Relationship Id="rId143" Type="http://schemas.openxmlformats.org/officeDocument/2006/relationships/customXml" Target="../ink/ink89.xml"/><Relationship Id="rId350" Type="http://schemas.openxmlformats.org/officeDocument/2006/relationships/customXml" Target="../ink/ink201.xml"/><Relationship Id="rId588" Type="http://schemas.openxmlformats.org/officeDocument/2006/relationships/customXml" Target="../ink/ink366.xml"/><Relationship Id="rId9" Type="http://schemas.openxmlformats.org/officeDocument/2006/relationships/image" Target="../media/image4.png"/><Relationship Id="rId210" Type="http://schemas.openxmlformats.org/officeDocument/2006/relationships/customXml" Target="../ink/ink131.xml"/><Relationship Id="rId448" Type="http://schemas.openxmlformats.org/officeDocument/2006/relationships/image" Target="../media/image197.png"/><Relationship Id="rId655" Type="http://schemas.openxmlformats.org/officeDocument/2006/relationships/customXml" Target="../ink/ink424.xml"/><Relationship Id="rId294" Type="http://schemas.openxmlformats.org/officeDocument/2006/relationships/customXml" Target="../ink/ink173.xml"/><Relationship Id="rId308" Type="http://schemas.openxmlformats.org/officeDocument/2006/relationships/customXml" Target="../ink/ink180.xml"/><Relationship Id="rId515" Type="http://schemas.openxmlformats.org/officeDocument/2006/relationships/customXml" Target="../ink/ink305.xml"/><Relationship Id="rId722" Type="http://schemas.openxmlformats.org/officeDocument/2006/relationships/image" Target="../media/image247.png"/><Relationship Id="rId89" Type="http://schemas.openxmlformats.org/officeDocument/2006/relationships/image" Target="../media/image44.png"/><Relationship Id="rId154" Type="http://schemas.openxmlformats.org/officeDocument/2006/relationships/customXml" Target="../ink/ink100.xml"/><Relationship Id="rId361" Type="http://schemas.openxmlformats.org/officeDocument/2006/relationships/image" Target="../media/image154.png"/><Relationship Id="rId599" Type="http://schemas.openxmlformats.org/officeDocument/2006/relationships/image" Target="../media/image227.png"/><Relationship Id="rId459" Type="http://schemas.openxmlformats.org/officeDocument/2006/relationships/customXml" Target="../ink/ink256.xml"/><Relationship Id="rId666" Type="http://schemas.openxmlformats.org/officeDocument/2006/relationships/customXml" Target="../ink/ink435.xml"/><Relationship Id="rId16" Type="http://schemas.openxmlformats.org/officeDocument/2006/relationships/customXml" Target="../ink/ink8.xml"/><Relationship Id="rId221" Type="http://schemas.openxmlformats.org/officeDocument/2006/relationships/image" Target="../media/image84.png"/><Relationship Id="rId319" Type="http://schemas.openxmlformats.org/officeDocument/2006/relationships/image" Target="../media/image133.png"/><Relationship Id="rId526" Type="http://schemas.openxmlformats.org/officeDocument/2006/relationships/customXml" Target="../ink/ink316.xml"/><Relationship Id="rId733" Type="http://schemas.openxmlformats.org/officeDocument/2006/relationships/customXml" Target="../ink/ink480.xml"/><Relationship Id="rId165" Type="http://schemas.openxmlformats.org/officeDocument/2006/relationships/image" Target="../media/image56.png"/><Relationship Id="rId372" Type="http://schemas.openxmlformats.org/officeDocument/2006/relationships/customXml" Target="../ink/ink212.xml"/><Relationship Id="rId677" Type="http://schemas.openxmlformats.org/officeDocument/2006/relationships/customXml" Target="../ink/ink446.xml"/><Relationship Id="rId232" Type="http://schemas.openxmlformats.org/officeDocument/2006/relationships/customXml" Target="../ink/ink142.xml"/><Relationship Id="rId27" Type="http://schemas.openxmlformats.org/officeDocument/2006/relationships/image" Target="../media/image13.png"/><Relationship Id="rId537" Type="http://schemas.openxmlformats.org/officeDocument/2006/relationships/customXml" Target="../ink/ink327.xml"/><Relationship Id="rId744" Type="http://schemas.openxmlformats.org/officeDocument/2006/relationships/image" Target="../media/image258.png"/><Relationship Id="rId80" Type="http://schemas.openxmlformats.org/officeDocument/2006/relationships/customXml" Target="../ink/ink40.xml"/><Relationship Id="rId176" Type="http://schemas.openxmlformats.org/officeDocument/2006/relationships/customXml" Target="../ink/ink114.xml"/><Relationship Id="rId383" Type="http://schemas.openxmlformats.org/officeDocument/2006/relationships/image" Target="../media/image165.png"/><Relationship Id="rId590" Type="http://schemas.openxmlformats.org/officeDocument/2006/relationships/customXml" Target="../ink/ink367.xml"/><Relationship Id="rId604" Type="http://schemas.openxmlformats.org/officeDocument/2006/relationships/customXml" Target="../ink/ink374.xml"/><Relationship Id="rId243" Type="http://schemas.openxmlformats.org/officeDocument/2006/relationships/image" Target="../media/image95.png"/><Relationship Id="rId450" Type="http://schemas.openxmlformats.org/officeDocument/2006/relationships/image" Target="../media/image198.png"/><Relationship Id="rId688" Type="http://schemas.openxmlformats.org/officeDocument/2006/relationships/customXml" Target="../ink/ink457.xml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81.xml"/><Relationship Id="rId548" Type="http://schemas.openxmlformats.org/officeDocument/2006/relationships/customXml" Target="../ink/ink338.xml"/><Relationship Id="rId755" Type="http://schemas.openxmlformats.org/officeDocument/2006/relationships/customXml" Target="../ink/ink491.xml"/><Relationship Id="rId91" Type="http://schemas.openxmlformats.org/officeDocument/2006/relationships/image" Target="../media/image45.png"/><Relationship Id="rId187" Type="http://schemas.openxmlformats.org/officeDocument/2006/relationships/image" Target="../media/image67.png"/><Relationship Id="rId394" Type="http://schemas.openxmlformats.org/officeDocument/2006/relationships/customXml" Target="../ink/ink223.xml"/><Relationship Id="rId408" Type="http://schemas.openxmlformats.org/officeDocument/2006/relationships/customXml" Target="../ink/ink230.xml"/><Relationship Id="rId615" Type="http://schemas.openxmlformats.org/officeDocument/2006/relationships/customXml" Target="../ink/ink384.xml"/><Relationship Id="rId254" Type="http://schemas.openxmlformats.org/officeDocument/2006/relationships/customXml" Target="../ink/ink153.xml"/><Relationship Id="rId699" Type="http://schemas.openxmlformats.org/officeDocument/2006/relationships/customXml" Target="../ink/ink463.xml"/><Relationship Id="rId49" Type="http://schemas.openxmlformats.org/officeDocument/2006/relationships/image" Target="../media/image24.png"/><Relationship Id="rId114" Type="http://schemas.openxmlformats.org/officeDocument/2006/relationships/customXml" Target="../ink/ink60.xml"/><Relationship Id="rId461" Type="http://schemas.openxmlformats.org/officeDocument/2006/relationships/customXml" Target="../ink/ink257.xml"/><Relationship Id="rId559" Type="http://schemas.openxmlformats.org/officeDocument/2006/relationships/customXml" Target="../ink/ink349.xml"/><Relationship Id="rId766" Type="http://schemas.openxmlformats.org/officeDocument/2006/relationships/image" Target="../media/image269.png"/><Relationship Id="rId198" Type="http://schemas.openxmlformats.org/officeDocument/2006/relationships/customXml" Target="../ink/ink125.xml"/><Relationship Id="rId321" Type="http://schemas.openxmlformats.org/officeDocument/2006/relationships/image" Target="../media/image134.png"/><Relationship Id="rId419" Type="http://schemas.openxmlformats.org/officeDocument/2006/relationships/image" Target="../media/image183.png"/><Relationship Id="rId626" Type="http://schemas.openxmlformats.org/officeDocument/2006/relationships/customXml" Target="../ink/ink395.xml"/><Relationship Id="rId265" Type="http://schemas.openxmlformats.org/officeDocument/2006/relationships/image" Target="../media/image106.png"/><Relationship Id="rId472" Type="http://schemas.openxmlformats.org/officeDocument/2006/relationships/image" Target="../media/image209.png"/><Relationship Id="rId125" Type="http://schemas.openxmlformats.org/officeDocument/2006/relationships/customXml" Target="../ink/ink71.xml"/><Relationship Id="rId332" Type="http://schemas.openxmlformats.org/officeDocument/2006/relationships/customXml" Target="../ink/ink192.xml"/><Relationship Id="rId637" Type="http://schemas.openxmlformats.org/officeDocument/2006/relationships/customXml" Target="../ink/ink406.xml"/><Relationship Id="rId276" Type="http://schemas.openxmlformats.org/officeDocument/2006/relationships/customXml" Target="../ink/ink164.xml"/><Relationship Id="rId483" Type="http://schemas.openxmlformats.org/officeDocument/2006/relationships/customXml" Target="../ink/ink273.xml"/><Relationship Id="rId690" Type="http://schemas.openxmlformats.org/officeDocument/2006/relationships/image" Target="../media/image231.png"/><Relationship Id="rId704" Type="http://schemas.openxmlformats.org/officeDocument/2006/relationships/image" Target="../media/image238.png"/><Relationship Id="rId40" Type="http://schemas.openxmlformats.org/officeDocument/2006/relationships/customXml" Target="../ink/ink20.xml"/><Relationship Id="rId136" Type="http://schemas.openxmlformats.org/officeDocument/2006/relationships/customXml" Target="../ink/ink82.xml"/><Relationship Id="rId343" Type="http://schemas.openxmlformats.org/officeDocument/2006/relationships/image" Target="../media/image145.png"/><Relationship Id="rId550" Type="http://schemas.openxmlformats.org/officeDocument/2006/relationships/customXml" Target="../ink/ink340.xml"/><Relationship Id="rId203" Type="http://schemas.openxmlformats.org/officeDocument/2006/relationships/image" Target="../media/image75.png"/><Relationship Id="rId648" Type="http://schemas.openxmlformats.org/officeDocument/2006/relationships/customXml" Target="../ink/ink417.xml"/><Relationship Id="rId287" Type="http://schemas.openxmlformats.org/officeDocument/2006/relationships/image" Target="../media/image117.png"/><Relationship Id="rId410" Type="http://schemas.openxmlformats.org/officeDocument/2006/relationships/customXml" Target="../ink/ink231.xml"/><Relationship Id="rId494" Type="http://schemas.openxmlformats.org/officeDocument/2006/relationships/customXml" Target="../ink/ink284.xml"/><Relationship Id="rId508" Type="http://schemas.openxmlformats.org/officeDocument/2006/relationships/customXml" Target="../ink/ink298.xml"/><Relationship Id="rId715" Type="http://schemas.openxmlformats.org/officeDocument/2006/relationships/customXml" Target="../ink/ink471.xml"/><Relationship Id="rId147" Type="http://schemas.openxmlformats.org/officeDocument/2006/relationships/customXml" Target="../ink/ink93.xml"/><Relationship Id="rId354" Type="http://schemas.openxmlformats.org/officeDocument/2006/relationships/customXml" Target="../ink/ink203.xml"/><Relationship Id="rId51" Type="http://schemas.openxmlformats.org/officeDocument/2006/relationships/image" Target="../media/image25.png"/><Relationship Id="rId561" Type="http://schemas.openxmlformats.org/officeDocument/2006/relationships/customXml" Target="../ink/ink351.xml"/><Relationship Id="rId659" Type="http://schemas.openxmlformats.org/officeDocument/2006/relationships/customXml" Target="../ink/ink428.xml"/><Relationship Id="rId214" Type="http://schemas.openxmlformats.org/officeDocument/2006/relationships/customXml" Target="../ink/ink133.xml"/><Relationship Id="rId298" Type="http://schemas.openxmlformats.org/officeDocument/2006/relationships/customXml" Target="../ink/ink175.xml"/><Relationship Id="rId421" Type="http://schemas.openxmlformats.org/officeDocument/2006/relationships/image" Target="../media/image184.png"/><Relationship Id="rId519" Type="http://schemas.openxmlformats.org/officeDocument/2006/relationships/customXml" Target="../ink/ink309.xml"/><Relationship Id="rId158" Type="http://schemas.openxmlformats.org/officeDocument/2006/relationships/customXml" Target="../ink/ink104.xml"/><Relationship Id="rId726" Type="http://schemas.openxmlformats.org/officeDocument/2006/relationships/image" Target="../media/image249.png"/><Relationship Id="rId62" Type="http://schemas.openxmlformats.org/officeDocument/2006/relationships/customXml" Target="../ink/ink31.xml"/><Relationship Id="rId365" Type="http://schemas.openxmlformats.org/officeDocument/2006/relationships/image" Target="../media/image156.png"/><Relationship Id="rId572" Type="http://schemas.openxmlformats.org/officeDocument/2006/relationships/customXml" Target="../ink/ink358.xml"/><Relationship Id="rId225" Type="http://schemas.openxmlformats.org/officeDocument/2006/relationships/image" Target="../media/image86.png"/><Relationship Id="rId432" Type="http://schemas.openxmlformats.org/officeDocument/2006/relationships/customXml" Target="../ink/ink242.xml"/><Relationship Id="rId737" Type="http://schemas.openxmlformats.org/officeDocument/2006/relationships/customXml" Target="../ink/ink482.xml"/><Relationship Id="rId73" Type="http://schemas.openxmlformats.org/officeDocument/2006/relationships/image" Target="../media/image36.png"/><Relationship Id="rId169" Type="http://schemas.openxmlformats.org/officeDocument/2006/relationships/image" Target="../media/image58.png"/><Relationship Id="rId376" Type="http://schemas.openxmlformats.org/officeDocument/2006/relationships/customXml" Target="../ink/ink214.xml"/><Relationship Id="rId583" Type="http://schemas.openxmlformats.org/officeDocument/2006/relationships/image" Target="../media/image219.png"/><Relationship Id="rId4" Type="http://schemas.openxmlformats.org/officeDocument/2006/relationships/customXml" Target="../ink/ink2.xml"/><Relationship Id="rId236" Type="http://schemas.openxmlformats.org/officeDocument/2006/relationships/customXml" Target="../ink/ink144.xml"/><Relationship Id="rId443" Type="http://schemas.openxmlformats.org/officeDocument/2006/relationships/customXml" Target="../ink/ink248.xml"/><Relationship Id="rId650" Type="http://schemas.openxmlformats.org/officeDocument/2006/relationships/customXml" Target="../ink/ink419.xml"/><Relationship Id="rId303" Type="http://schemas.openxmlformats.org/officeDocument/2006/relationships/image" Target="../media/image125.png"/><Relationship Id="rId748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8.png"/><Relationship Id="rId299" Type="http://schemas.openxmlformats.org/officeDocument/2006/relationships/image" Target="../media/image418.png"/><Relationship Id="rId21" Type="http://schemas.openxmlformats.org/officeDocument/2006/relationships/image" Target="../media/image281.png"/><Relationship Id="rId63" Type="http://schemas.openxmlformats.org/officeDocument/2006/relationships/image" Target="../media/image302.png"/><Relationship Id="rId159" Type="http://schemas.openxmlformats.org/officeDocument/2006/relationships/image" Target="../media/image349.png"/><Relationship Id="rId324" Type="http://schemas.openxmlformats.org/officeDocument/2006/relationships/customXml" Target="../ink/ink662.xml"/><Relationship Id="rId366" Type="http://schemas.openxmlformats.org/officeDocument/2006/relationships/customXml" Target="../ink/ink683.xml"/><Relationship Id="rId170" Type="http://schemas.openxmlformats.org/officeDocument/2006/relationships/customXml" Target="../ink/ink584.xml"/><Relationship Id="rId226" Type="http://schemas.openxmlformats.org/officeDocument/2006/relationships/image" Target="../media/image382.png"/><Relationship Id="rId268" Type="http://schemas.openxmlformats.org/officeDocument/2006/relationships/customXml" Target="../ink/ink634.xml"/><Relationship Id="rId32" Type="http://schemas.openxmlformats.org/officeDocument/2006/relationships/customXml" Target="../ink/ink514.xml"/><Relationship Id="rId74" Type="http://schemas.openxmlformats.org/officeDocument/2006/relationships/customXml" Target="../ink/ink535.xml"/><Relationship Id="rId128" Type="http://schemas.openxmlformats.org/officeDocument/2006/relationships/customXml" Target="../ink/ink563.xml"/><Relationship Id="rId335" Type="http://schemas.openxmlformats.org/officeDocument/2006/relationships/image" Target="../media/image436.png"/><Relationship Id="rId377" Type="http://schemas.openxmlformats.org/officeDocument/2006/relationships/image" Target="../media/image457.png"/><Relationship Id="rId5" Type="http://schemas.openxmlformats.org/officeDocument/2006/relationships/image" Target="../media/image273.png"/><Relationship Id="rId181" Type="http://schemas.openxmlformats.org/officeDocument/2006/relationships/image" Target="../media/image360.png"/><Relationship Id="rId237" Type="http://schemas.openxmlformats.org/officeDocument/2006/relationships/image" Target="../media/image387.png"/><Relationship Id="rId279" Type="http://schemas.openxmlformats.org/officeDocument/2006/relationships/image" Target="../media/image408.png"/><Relationship Id="rId43" Type="http://schemas.openxmlformats.org/officeDocument/2006/relationships/image" Target="../media/image292.png"/><Relationship Id="rId139" Type="http://schemas.openxmlformats.org/officeDocument/2006/relationships/image" Target="../media/image339.png"/><Relationship Id="rId290" Type="http://schemas.openxmlformats.org/officeDocument/2006/relationships/customXml" Target="../ink/ink645.xml"/><Relationship Id="rId304" Type="http://schemas.openxmlformats.org/officeDocument/2006/relationships/customXml" Target="../ink/ink652.xml"/><Relationship Id="rId346" Type="http://schemas.openxmlformats.org/officeDocument/2006/relationships/customXml" Target="../ink/ink673.xml"/><Relationship Id="rId85" Type="http://schemas.openxmlformats.org/officeDocument/2006/relationships/image" Target="../media/image313.png"/><Relationship Id="rId150" Type="http://schemas.openxmlformats.org/officeDocument/2006/relationships/customXml" Target="../ink/ink574.xml"/><Relationship Id="rId192" Type="http://schemas.openxmlformats.org/officeDocument/2006/relationships/customXml" Target="../ink/ink595.xml"/><Relationship Id="rId206" Type="http://schemas.openxmlformats.org/officeDocument/2006/relationships/customXml" Target="../ink/ink602.xml"/><Relationship Id="rId248" Type="http://schemas.openxmlformats.org/officeDocument/2006/relationships/customXml" Target="../ink/ink624.xml"/><Relationship Id="rId12" Type="http://schemas.openxmlformats.org/officeDocument/2006/relationships/customXml" Target="../ink/ink504.xml"/><Relationship Id="rId108" Type="http://schemas.openxmlformats.org/officeDocument/2006/relationships/customXml" Target="../ink/ink552.xml"/><Relationship Id="rId315" Type="http://schemas.openxmlformats.org/officeDocument/2006/relationships/image" Target="../media/image426.png"/><Relationship Id="rId357" Type="http://schemas.openxmlformats.org/officeDocument/2006/relationships/image" Target="../media/image447.png"/><Relationship Id="rId54" Type="http://schemas.openxmlformats.org/officeDocument/2006/relationships/customXml" Target="../ink/ink525.xml"/><Relationship Id="rId96" Type="http://schemas.openxmlformats.org/officeDocument/2006/relationships/customXml" Target="../ink/ink546.xml"/><Relationship Id="rId161" Type="http://schemas.openxmlformats.org/officeDocument/2006/relationships/image" Target="../media/image350.png"/><Relationship Id="rId217" Type="http://schemas.openxmlformats.org/officeDocument/2006/relationships/image" Target="../media/image378.png"/><Relationship Id="rId259" Type="http://schemas.openxmlformats.org/officeDocument/2006/relationships/image" Target="../media/image398.png"/><Relationship Id="rId23" Type="http://schemas.openxmlformats.org/officeDocument/2006/relationships/image" Target="../media/image282.png"/><Relationship Id="rId119" Type="http://schemas.openxmlformats.org/officeDocument/2006/relationships/image" Target="../media/image329.png"/><Relationship Id="rId270" Type="http://schemas.openxmlformats.org/officeDocument/2006/relationships/customXml" Target="../ink/ink635.xml"/><Relationship Id="rId326" Type="http://schemas.openxmlformats.org/officeDocument/2006/relationships/customXml" Target="../ink/ink663.xml"/><Relationship Id="rId65" Type="http://schemas.openxmlformats.org/officeDocument/2006/relationships/image" Target="../media/image303.png"/><Relationship Id="rId130" Type="http://schemas.openxmlformats.org/officeDocument/2006/relationships/customXml" Target="../ink/ink564.xml"/><Relationship Id="rId368" Type="http://schemas.openxmlformats.org/officeDocument/2006/relationships/customXml" Target="../ink/ink684.xml"/><Relationship Id="rId172" Type="http://schemas.openxmlformats.org/officeDocument/2006/relationships/customXml" Target="../ink/ink585.xml"/><Relationship Id="rId228" Type="http://schemas.openxmlformats.org/officeDocument/2006/relationships/image" Target="../media/image383.png"/><Relationship Id="rId281" Type="http://schemas.openxmlformats.org/officeDocument/2006/relationships/image" Target="../media/image409.png"/><Relationship Id="rId337" Type="http://schemas.openxmlformats.org/officeDocument/2006/relationships/image" Target="../media/image437.png"/><Relationship Id="rId34" Type="http://schemas.openxmlformats.org/officeDocument/2006/relationships/customXml" Target="../ink/ink515.xml"/><Relationship Id="rId76" Type="http://schemas.openxmlformats.org/officeDocument/2006/relationships/customXml" Target="../ink/ink536.xml"/><Relationship Id="rId141" Type="http://schemas.openxmlformats.org/officeDocument/2006/relationships/image" Target="../media/image340.png"/><Relationship Id="rId7" Type="http://schemas.openxmlformats.org/officeDocument/2006/relationships/image" Target="../media/image274.png"/><Relationship Id="rId183" Type="http://schemas.openxmlformats.org/officeDocument/2006/relationships/image" Target="../media/image361.png"/><Relationship Id="rId239" Type="http://schemas.openxmlformats.org/officeDocument/2006/relationships/image" Target="../media/image388.png"/><Relationship Id="rId250" Type="http://schemas.openxmlformats.org/officeDocument/2006/relationships/customXml" Target="../ink/ink625.xml"/><Relationship Id="rId292" Type="http://schemas.openxmlformats.org/officeDocument/2006/relationships/customXml" Target="../ink/ink646.xml"/><Relationship Id="rId306" Type="http://schemas.openxmlformats.org/officeDocument/2006/relationships/customXml" Target="../ink/ink653.xml"/><Relationship Id="rId45" Type="http://schemas.openxmlformats.org/officeDocument/2006/relationships/image" Target="../media/image293.png"/><Relationship Id="rId87" Type="http://schemas.openxmlformats.org/officeDocument/2006/relationships/image" Target="../media/image314.png"/><Relationship Id="rId110" Type="http://schemas.openxmlformats.org/officeDocument/2006/relationships/customXml" Target="../ink/ink553.xml"/><Relationship Id="rId348" Type="http://schemas.openxmlformats.org/officeDocument/2006/relationships/customXml" Target="../ink/ink674.xml"/><Relationship Id="rId152" Type="http://schemas.openxmlformats.org/officeDocument/2006/relationships/customXml" Target="../ink/ink575.xml"/><Relationship Id="rId194" Type="http://schemas.openxmlformats.org/officeDocument/2006/relationships/customXml" Target="../ink/ink596.xml"/><Relationship Id="rId208" Type="http://schemas.openxmlformats.org/officeDocument/2006/relationships/customXml" Target="../ink/ink603.xml"/><Relationship Id="rId261" Type="http://schemas.openxmlformats.org/officeDocument/2006/relationships/image" Target="../media/image399.png"/><Relationship Id="rId14" Type="http://schemas.openxmlformats.org/officeDocument/2006/relationships/customXml" Target="../ink/ink505.xml"/><Relationship Id="rId56" Type="http://schemas.openxmlformats.org/officeDocument/2006/relationships/customXml" Target="../ink/ink526.xml"/><Relationship Id="rId317" Type="http://schemas.openxmlformats.org/officeDocument/2006/relationships/image" Target="../media/image427.png"/><Relationship Id="rId359" Type="http://schemas.openxmlformats.org/officeDocument/2006/relationships/image" Target="../media/image448.png"/><Relationship Id="rId98" Type="http://schemas.openxmlformats.org/officeDocument/2006/relationships/customXml" Target="../ink/ink547.xml"/><Relationship Id="rId121" Type="http://schemas.openxmlformats.org/officeDocument/2006/relationships/image" Target="../media/image330.png"/><Relationship Id="rId163" Type="http://schemas.openxmlformats.org/officeDocument/2006/relationships/image" Target="../media/image351.png"/><Relationship Id="rId219" Type="http://schemas.openxmlformats.org/officeDocument/2006/relationships/image" Target="../media/image379.png"/><Relationship Id="rId370" Type="http://schemas.openxmlformats.org/officeDocument/2006/relationships/customXml" Target="../ink/ink685.xml"/><Relationship Id="rId230" Type="http://schemas.openxmlformats.org/officeDocument/2006/relationships/image" Target="../media/image384.png"/><Relationship Id="rId25" Type="http://schemas.openxmlformats.org/officeDocument/2006/relationships/image" Target="../media/image283.png"/><Relationship Id="rId67" Type="http://schemas.openxmlformats.org/officeDocument/2006/relationships/image" Target="../media/image304.png"/><Relationship Id="rId272" Type="http://schemas.openxmlformats.org/officeDocument/2006/relationships/customXml" Target="../ink/ink636.xml"/><Relationship Id="rId328" Type="http://schemas.openxmlformats.org/officeDocument/2006/relationships/customXml" Target="../ink/ink664.xml"/><Relationship Id="rId132" Type="http://schemas.openxmlformats.org/officeDocument/2006/relationships/customXml" Target="../ink/ink565.xml"/><Relationship Id="rId174" Type="http://schemas.openxmlformats.org/officeDocument/2006/relationships/customXml" Target="../ink/ink586.xml"/><Relationship Id="rId241" Type="http://schemas.openxmlformats.org/officeDocument/2006/relationships/image" Target="../media/image389.png"/><Relationship Id="rId36" Type="http://schemas.openxmlformats.org/officeDocument/2006/relationships/customXml" Target="../ink/ink516.xml"/><Relationship Id="rId283" Type="http://schemas.openxmlformats.org/officeDocument/2006/relationships/image" Target="../media/image410.png"/><Relationship Id="rId339" Type="http://schemas.openxmlformats.org/officeDocument/2006/relationships/image" Target="../media/image438.png"/><Relationship Id="rId78" Type="http://schemas.openxmlformats.org/officeDocument/2006/relationships/customXml" Target="../ink/ink537.xml"/><Relationship Id="rId101" Type="http://schemas.openxmlformats.org/officeDocument/2006/relationships/image" Target="../media/image321.png"/><Relationship Id="rId143" Type="http://schemas.openxmlformats.org/officeDocument/2006/relationships/image" Target="../media/image341.png"/><Relationship Id="rId185" Type="http://schemas.openxmlformats.org/officeDocument/2006/relationships/image" Target="../media/image362.png"/><Relationship Id="rId350" Type="http://schemas.openxmlformats.org/officeDocument/2006/relationships/customXml" Target="../ink/ink675.xml"/><Relationship Id="rId9" Type="http://schemas.openxmlformats.org/officeDocument/2006/relationships/image" Target="../media/image275.png"/><Relationship Id="rId210" Type="http://schemas.openxmlformats.org/officeDocument/2006/relationships/customXml" Target="../ink/ink604.xml"/><Relationship Id="rId26" Type="http://schemas.openxmlformats.org/officeDocument/2006/relationships/customXml" Target="../ink/ink511.xml"/><Relationship Id="rId231" Type="http://schemas.openxmlformats.org/officeDocument/2006/relationships/customXml" Target="../ink/ink615.xml"/><Relationship Id="rId252" Type="http://schemas.openxmlformats.org/officeDocument/2006/relationships/customXml" Target="../ink/ink626.xml"/><Relationship Id="rId273" Type="http://schemas.openxmlformats.org/officeDocument/2006/relationships/image" Target="../media/image405.png"/><Relationship Id="rId294" Type="http://schemas.openxmlformats.org/officeDocument/2006/relationships/customXml" Target="../ink/ink647.xml"/><Relationship Id="rId308" Type="http://schemas.openxmlformats.org/officeDocument/2006/relationships/customXml" Target="../ink/ink654.xml"/><Relationship Id="rId329" Type="http://schemas.openxmlformats.org/officeDocument/2006/relationships/image" Target="../media/image433.png"/><Relationship Id="rId47" Type="http://schemas.openxmlformats.org/officeDocument/2006/relationships/image" Target="../media/image294.png"/><Relationship Id="rId68" Type="http://schemas.openxmlformats.org/officeDocument/2006/relationships/customXml" Target="../ink/ink532.xml"/><Relationship Id="rId89" Type="http://schemas.openxmlformats.org/officeDocument/2006/relationships/image" Target="../media/image315.png"/><Relationship Id="rId112" Type="http://schemas.openxmlformats.org/officeDocument/2006/relationships/customXml" Target="../ink/ink555.xml"/><Relationship Id="rId133" Type="http://schemas.openxmlformats.org/officeDocument/2006/relationships/image" Target="../media/image336.png"/><Relationship Id="rId154" Type="http://schemas.openxmlformats.org/officeDocument/2006/relationships/customXml" Target="../ink/ink576.xml"/><Relationship Id="rId175" Type="http://schemas.openxmlformats.org/officeDocument/2006/relationships/image" Target="../media/image357.png"/><Relationship Id="rId340" Type="http://schemas.openxmlformats.org/officeDocument/2006/relationships/customXml" Target="../ink/ink670.xml"/><Relationship Id="rId361" Type="http://schemas.openxmlformats.org/officeDocument/2006/relationships/image" Target="../media/image449.png"/><Relationship Id="rId196" Type="http://schemas.openxmlformats.org/officeDocument/2006/relationships/customXml" Target="../ink/ink597.xml"/><Relationship Id="rId200" Type="http://schemas.openxmlformats.org/officeDocument/2006/relationships/customXml" Target="../ink/ink599.xml"/><Relationship Id="rId16" Type="http://schemas.openxmlformats.org/officeDocument/2006/relationships/customXml" Target="../ink/ink506.xml"/><Relationship Id="rId221" Type="http://schemas.openxmlformats.org/officeDocument/2006/relationships/image" Target="../media/image380.png"/><Relationship Id="rId242" Type="http://schemas.openxmlformats.org/officeDocument/2006/relationships/customXml" Target="../ink/ink621.xml"/><Relationship Id="rId263" Type="http://schemas.openxmlformats.org/officeDocument/2006/relationships/image" Target="../media/image400.png"/><Relationship Id="rId284" Type="http://schemas.openxmlformats.org/officeDocument/2006/relationships/customXml" Target="../ink/ink642.xml"/><Relationship Id="rId319" Type="http://schemas.openxmlformats.org/officeDocument/2006/relationships/image" Target="../media/image428.png"/><Relationship Id="rId37" Type="http://schemas.openxmlformats.org/officeDocument/2006/relationships/image" Target="../media/image289.png"/><Relationship Id="rId58" Type="http://schemas.openxmlformats.org/officeDocument/2006/relationships/customXml" Target="../ink/ink527.xml"/><Relationship Id="rId79" Type="http://schemas.openxmlformats.org/officeDocument/2006/relationships/image" Target="../media/image310.png"/><Relationship Id="rId102" Type="http://schemas.openxmlformats.org/officeDocument/2006/relationships/customXml" Target="../ink/ink549.xml"/><Relationship Id="rId123" Type="http://schemas.openxmlformats.org/officeDocument/2006/relationships/image" Target="../media/image331.png"/><Relationship Id="rId144" Type="http://schemas.openxmlformats.org/officeDocument/2006/relationships/customXml" Target="../ink/ink571.xml"/><Relationship Id="rId330" Type="http://schemas.openxmlformats.org/officeDocument/2006/relationships/customXml" Target="../ink/ink665.xml"/><Relationship Id="rId90" Type="http://schemas.openxmlformats.org/officeDocument/2006/relationships/customXml" Target="../ink/ink543.xml"/><Relationship Id="rId165" Type="http://schemas.openxmlformats.org/officeDocument/2006/relationships/image" Target="../media/image352.png"/><Relationship Id="rId186" Type="http://schemas.openxmlformats.org/officeDocument/2006/relationships/customXml" Target="../ink/ink592.xml"/><Relationship Id="rId351" Type="http://schemas.openxmlformats.org/officeDocument/2006/relationships/image" Target="../media/image444.png"/><Relationship Id="rId372" Type="http://schemas.openxmlformats.org/officeDocument/2006/relationships/customXml" Target="../ink/ink686.xml"/><Relationship Id="rId211" Type="http://schemas.openxmlformats.org/officeDocument/2006/relationships/image" Target="../media/image375.png"/><Relationship Id="rId232" Type="http://schemas.openxmlformats.org/officeDocument/2006/relationships/image" Target="../media/image385.png"/><Relationship Id="rId253" Type="http://schemas.openxmlformats.org/officeDocument/2006/relationships/image" Target="../media/image395.png"/><Relationship Id="rId274" Type="http://schemas.openxmlformats.org/officeDocument/2006/relationships/customXml" Target="../ink/ink637.xml"/><Relationship Id="rId295" Type="http://schemas.openxmlformats.org/officeDocument/2006/relationships/image" Target="../media/image416.png"/><Relationship Id="rId309" Type="http://schemas.openxmlformats.org/officeDocument/2006/relationships/image" Target="../media/image423.png"/><Relationship Id="rId27" Type="http://schemas.openxmlformats.org/officeDocument/2006/relationships/image" Target="../media/image284.png"/><Relationship Id="rId48" Type="http://schemas.openxmlformats.org/officeDocument/2006/relationships/customXml" Target="../ink/ink522.xml"/><Relationship Id="rId69" Type="http://schemas.openxmlformats.org/officeDocument/2006/relationships/image" Target="../media/image305.png"/><Relationship Id="rId113" Type="http://schemas.openxmlformats.org/officeDocument/2006/relationships/image" Target="../media/image326.png"/><Relationship Id="rId134" Type="http://schemas.openxmlformats.org/officeDocument/2006/relationships/customXml" Target="../ink/ink566.xml"/><Relationship Id="rId320" Type="http://schemas.openxmlformats.org/officeDocument/2006/relationships/customXml" Target="../ink/ink660.xml"/><Relationship Id="rId80" Type="http://schemas.openxmlformats.org/officeDocument/2006/relationships/customXml" Target="../ink/ink538.xml"/><Relationship Id="rId155" Type="http://schemas.openxmlformats.org/officeDocument/2006/relationships/image" Target="../media/image347.png"/><Relationship Id="rId176" Type="http://schemas.openxmlformats.org/officeDocument/2006/relationships/customXml" Target="../ink/ink587.xml"/><Relationship Id="rId197" Type="http://schemas.openxmlformats.org/officeDocument/2006/relationships/image" Target="../media/image368.png"/><Relationship Id="rId341" Type="http://schemas.openxmlformats.org/officeDocument/2006/relationships/image" Target="../media/image439.png"/><Relationship Id="rId362" Type="http://schemas.openxmlformats.org/officeDocument/2006/relationships/customXml" Target="../ink/ink681.xml"/><Relationship Id="rId201" Type="http://schemas.openxmlformats.org/officeDocument/2006/relationships/image" Target="../media/image370.png"/><Relationship Id="rId222" Type="http://schemas.openxmlformats.org/officeDocument/2006/relationships/customXml" Target="../ink/ink610.xml"/><Relationship Id="rId243" Type="http://schemas.openxmlformats.org/officeDocument/2006/relationships/image" Target="../media/image390.png"/><Relationship Id="rId264" Type="http://schemas.openxmlformats.org/officeDocument/2006/relationships/customXml" Target="../ink/ink632.xml"/><Relationship Id="rId285" Type="http://schemas.openxmlformats.org/officeDocument/2006/relationships/image" Target="../media/image411.png"/><Relationship Id="rId17" Type="http://schemas.openxmlformats.org/officeDocument/2006/relationships/image" Target="../media/image279.png"/><Relationship Id="rId38" Type="http://schemas.openxmlformats.org/officeDocument/2006/relationships/customXml" Target="../ink/ink517.xml"/><Relationship Id="rId59" Type="http://schemas.openxmlformats.org/officeDocument/2006/relationships/image" Target="../media/image300.png"/><Relationship Id="rId103" Type="http://schemas.openxmlformats.org/officeDocument/2006/relationships/image" Target="../media/image322.png"/><Relationship Id="rId124" Type="http://schemas.openxmlformats.org/officeDocument/2006/relationships/customXml" Target="../ink/ink561.xml"/><Relationship Id="rId310" Type="http://schemas.openxmlformats.org/officeDocument/2006/relationships/customXml" Target="../ink/ink655.xml"/><Relationship Id="rId70" Type="http://schemas.openxmlformats.org/officeDocument/2006/relationships/customXml" Target="../ink/ink533.xml"/><Relationship Id="rId91" Type="http://schemas.openxmlformats.org/officeDocument/2006/relationships/image" Target="../media/image316.png"/><Relationship Id="rId145" Type="http://schemas.openxmlformats.org/officeDocument/2006/relationships/image" Target="../media/image342.png"/><Relationship Id="rId166" Type="http://schemas.openxmlformats.org/officeDocument/2006/relationships/customXml" Target="../ink/ink582.xml"/><Relationship Id="rId187" Type="http://schemas.openxmlformats.org/officeDocument/2006/relationships/image" Target="../media/image363.png"/><Relationship Id="rId331" Type="http://schemas.openxmlformats.org/officeDocument/2006/relationships/image" Target="../media/image434.png"/><Relationship Id="rId352" Type="http://schemas.openxmlformats.org/officeDocument/2006/relationships/customXml" Target="../ink/ink676.xml"/><Relationship Id="rId373" Type="http://schemas.openxmlformats.org/officeDocument/2006/relationships/image" Target="../media/image455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605.xml"/><Relationship Id="rId233" Type="http://schemas.openxmlformats.org/officeDocument/2006/relationships/customXml" Target="../ink/ink616.xml"/><Relationship Id="rId254" Type="http://schemas.openxmlformats.org/officeDocument/2006/relationships/customXml" Target="../ink/ink627.xml"/><Relationship Id="rId28" Type="http://schemas.openxmlformats.org/officeDocument/2006/relationships/customXml" Target="../ink/ink512.xml"/><Relationship Id="rId49" Type="http://schemas.openxmlformats.org/officeDocument/2006/relationships/image" Target="../media/image295.png"/><Relationship Id="rId114" Type="http://schemas.openxmlformats.org/officeDocument/2006/relationships/customXml" Target="../ink/ink556.xml"/><Relationship Id="rId275" Type="http://schemas.openxmlformats.org/officeDocument/2006/relationships/image" Target="../media/image406.png"/><Relationship Id="rId296" Type="http://schemas.openxmlformats.org/officeDocument/2006/relationships/customXml" Target="../ink/ink648.xml"/><Relationship Id="rId300" Type="http://schemas.openxmlformats.org/officeDocument/2006/relationships/customXml" Target="../ink/ink650.xml"/><Relationship Id="rId60" Type="http://schemas.openxmlformats.org/officeDocument/2006/relationships/customXml" Target="../ink/ink528.xml"/><Relationship Id="rId81" Type="http://schemas.openxmlformats.org/officeDocument/2006/relationships/image" Target="../media/image311.png"/><Relationship Id="rId135" Type="http://schemas.openxmlformats.org/officeDocument/2006/relationships/image" Target="../media/image337.png"/><Relationship Id="rId156" Type="http://schemas.openxmlformats.org/officeDocument/2006/relationships/customXml" Target="../ink/ink577.xml"/><Relationship Id="rId177" Type="http://schemas.openxmlformats.org/officeDocument/2006/relationships/image" Target="../media/image358.png"/><Relationship Id="rId198" Type="http://schemas.openxmlformats.org/officeDocument/2006/relationships/customXml" Target="../ink/ink598.xml"/><Relationship Id="rId321" Type="http://schemas.openxmlformats.org/officeDocument/2006/relationships/image" Target="../media/image429.png"/><Relationship Id="rId342" Type="http://schemas.openxmlformats.org/officeDocument/2006/relationships/customXml" Target="../ink/ink671.xml"/><Relationship Id="rId363" Type="http://schemas.openxmlformats.org/officeDocument/2006/relationships/image" Target="../media/image450.png"/><Relationship Id="rId202" Type="http://schemas.openxmlformats.org/officeDocument/2006/relationships/customXml" Target="../ink/ink600.xml"/><Relationship Id="rId223" Type="http://schemas.openxmlformats.org/officeDocument/2006/relationships/customXml" Target="../ink/ink611.xml"/><Relationship Id="rId244" Type="http://schemas.openxmlformats.org/officeDocument/2006/relationships/customXml" Target="../ink/ink622.xml"/><Relationship Id="rId18" Type="http://schemas.openxmlformats.org/officeDocument/2006/relationships/customXml" Target="../ink/ink507.xml"/><Relationship Id="rId39" Type="http://schemas.openxmlformats.org/officeDocument/2006/relationships/image" Target="../media/image290.png"/><Relationship Id="rId265" Type="http://schemas.openxmlformats.org/officeDocument/2006/relationships/image" Target="../media/image401.png"/><Relationship Id="rId286" Type="http://schemas.openxmlformats.org/officeDocument/2006/relationships/customXml" Target="../ink/ink643.xml"/><Relationship Id="rId50" Type="http://schemas.openxmlformats.org/officeDocument/2006/relationships/customXml" Target="../ink/ink523.xml"/><Relationship Id="rId104" Type="http://schemas.openxmlformats.org/officeDocument/2006/relationships/customXml" Target="../ink/ink550.xml"/><Relationship Id="rId125" Type="http://schemas.openxmlformats.org/officeDocument/2006/relationships/image" Target="../media/image332.png"/><Relationship Id="rId146" Type="http://schemas.openxmlformats.org/officeDocument/2006/relationships/customXml" Target="../ink/ink572.xml"/><Relationship Id="rId167" Type="http://schemas.openxmlformats.org/officeDocument/2006/relationships/image" Target="../media/image353.png"/><Relationship Id="rId188" Type="http://schemas.openxmlformats.org/officeDocument/2006/relationships/customXml" Target="../ink/ink593.xml"/><Relationship Id="rId311" Type="http://schemas.openxmlformats.org/officeDocument/2006/relationships/image" Target="../media/image424.png"/><Relationship Id="rId332" Type="http://schemas.openxmlformats.org/officeDocument/2006/relationships/customXml" Target="../ink/ink666.xml"/><Relationship Id="rId353" Type="http://schemas.openxmlformats.org/officeDocument/2006/relationships/image" Target="../media/image445.png"/><Relationship Id="rId374" Type="http://schemas.openxmlformats.org/officeDocument/2006/relationships/customXml" Target="../ink/ink687.xml"/><Relationship Id="rId71" Type="http://schemas.openxmlformats.org/officeDocument/2006/relationships/image" Target="../media/image306.png"/><Relationship Id="rId92" Type="http://schemas.openxmlformats.org/officeDocument/2006/relationships/customXml" Target="../ink/ink544.xml"/><Relationship Id="rId213" Type="http://schemas.openxmlformats.org/officeDocument/2006/relationships/image" Target="../media/image376.png"/><Relationship Id="rId234" Type="http://schemas.openxmlformats.org/officeDocument/2006/relationships/customXml" Target="../ink/ink617.xml"/><Relationship Id="rId2" Type="http://schemas.openxmlformats.org/officeDocument/2006/relationships/customXml" Target="../ink/ink499.xml"/><Relationship Id="rId29" Type="http://schemas.openxmlformats.org/officeDocument/2006/relationships/image" Target="../media/image285.png"/><Relationship Id="rId255" Type="http://schemas.openxmlformats.org/officeDocument/2006/relationships/image" Target="../media/image396.png"/><Relationship Id="rId276" Type="http://schemas.openxmlformats.org/officeDocument/2006/relationships/customXml" Target="../ink/ink638.xml"/><Relationship Id="rId297" Type="http://schemas.openxmlformats.org/officeDocument/2006/relationships/image" Target="../media/image417.png"/><Relationship Id="rId40" Type="http://schemas.openxmlformats.org/officeDocument/2006/relationships/customXml" Target="../ink/ink518.xml"/><Relationship Id="rId115" Type="http://schemas.openxmlformats.org/officeDocument/2006/relationships/image" Target="../media/image327.png"/><Relationship Id="rId136" Type="http://schemas.openxmlformats.org/officeDocument/2006/relationships/customXml" Target="../ink/ink567.xml"/><Relationship Id="rId157" Type="http://schemas.openxmlformats.org/officeDocument/2006/relationships/image" Target="../media/image348.png"/><Relationship Id="rId178" Type="http://schemas.openxmlformats.org/officeDocument/2006/relationships/customXml" Target="../ink/ink588.xml"/><Relationship Id="rId301" Type="http://schemas.openxmlformats.org/officeDocument/2006/relationships/image" Target="../media/image419.png"/><Relationship Id="rId322" Type="http://schemas.openxmlformats.org/officeDocument/2006/relationships/customXml" Target="../ink/ink661.xml"/><Relationship Id="rId343" Type="http://schemas.openxmlformats.org/officeDocument/2006/relationships/image" Target="../media/image440.png"/><Relationship Id="rId364" Type="http://schemas.openxmlformats.org/officeDocument/2006/relationships/customXml" Target="../ink/ink682.xml"/><Relationship Id="rId61" Type="http://schemas.openxmlformats.org/officeDocument/2006/relationships/image" Target="../media/image301.png"/><Relationship Id="rId82" Type="http://schemas.openxmlformats.org/officeDocument/2006/relationships/customXml" Target="../ink/ink539.xml"/><Relationship Id="rId199" Type="http://schemas.openxmlformats.org/officeDocument/2006/relationships/image" Target="../media/image369.png"/><Relationship Id="rId203" Type="http://schemas.openxmlformats.org/officeDocument/2006/relationships/image" Target="../media/image371.png"/><Relationship Id="rId19" Type="http://schemas.openxmlformats.org/officeDocument/2006/relationships/image" Target="../media/image280.png"/><Relationship Id="rId224" Type="http://schemas.openxmlformats.org/officeDocument/2006/relationships/image" Target="../media/image381.png"/><Relationship Id="rId245" Type="http://schemas.openxmlformats.org/officeDocument/2006/relationships/image" Target="../media/image391.png"/><Relationship Id="rId266" Type="http://schemas.openxmlformats.org/officeDocument/2006/relationships/customXml" Target="../ink/ink633.xml"/><Relationship Id="rId287" Type="http://schemas.openxmlformats.org/officeDocument/2006/relationships/image" Target="../media/image412.png"/><Relationship Id="rId30" Type="http://schemas.openxmlformats.org/officeDocument/2006/relationships/customXml" Target="../ink/ink513.xml"/><Relationship Id="rId105" Type="http://schemas.openxmlformats.org/officeDocument/2006/relationships/image" Target="../media/image323.png"/><Relationship Id="rId126" Type="http://schemas.openxmlformats.org/officeDocument/2006/relationships/customXml" Target="../ink/ink562.xml"/><Relationship Id="rId147" Type="http://schemas.openxmlformats.org/officeDocument/2006/relationships/image" Target="../media/image343.png"/><Relationship Id="rId168" Type="http://schemas.openxmlformats.org/officeDocument/2006/relationships/customXml" Target="../ink/ink583.xml"/><Relationship Id="rId312" Type="http://schemas.openxmlformats.org/officeDocument/2006/relationships/customXml" Target="../ink/ink656.xml"/><Relationship Id="rId333" Type="http://schemas.openxmlformats.org/officeDocument/2006/relationships/image" Target="../media/image435.png"/><Relationship Id="rId354" Type="http://schemas.openxmlformats.org/officeDocument/2006/relationships/customXml" Target="../ink/ink677.xml"/><Relationship Id="rId51" Type="http://schemas.openxmlformats.org/officeDocument/2006/relationships/image" Target="../media/image296.png"/><Relationship Id="rId72" Type="http://schemas.openxmlformats.org/officeDocument/2006/relationships/customXml" Target="../ink/ink534.xml"/><Relationship Id="rId93" Type="http://schemas.openxmlformats.org/officeDocument/2006/relationships/image" Target="../media/image317.png"/><Relationship Id="rId189" Type="http://schemas.openxmlformats.org/officeDocument/2006/relationships/image" Target="../media/image364.png"/><Relationship Id="rId375" Type="http://schemas.openxmlformats.org/officeDocument/2006/relationships/image" Target="../media/image456.png"/><Relationship Id="rId3" Type="http://schemas.openxmlformats.org/officeDocument/2006/relationships/image" Target="../media/image272.png"/><Relationship Id="rId214" Type="http://schemas.openxmlformats.org/officeDocument/2006/relationships/customXml" Target="../ink/ink606.xml"/><Relationship Id="rId235" Type="http://schemas.openxmlformats.org/officeDocument/2006/relationships/image" Target="../media/image386.png"/><Relationship Id="rId256" Type="http://schemas.openxmlformats.org/officeDocument/2006/relationships/customXml" Target="../ink/ink628.xml"/><Relationship Id="rId277" Type="http://schemas.openxmlformats.org/officeDocument/2006/relationships/image" Target="../media/image407.png"/><Relationship Id="rId298" Type="http://schemas.openxmlformats.org/officeDocument/2006/relationships/customXml" Target="../ink/ink649.xml"/><Relationship Id="rId116" Type="http://schemas.openxmlformats.org/officeDocument/2006/relationships/customXml" Target="../ink/ink557.xml"/><Relationship Id="rId137" Type="http://schemas.openxmlformats.org/officeDocument/2006/relationships/image" Target="../media/image338.png"/><Relationship Id="rId158" Type="http://schemas.openxmlformats.org/officeDocument/2006/relationships/customXml" Target="../ink/ink578.xml"/><Relationship Id="rId302" Type="http://schemas.openxmlformats.org/officeDocument/2006/relationships/customXml" Target="../ink/ink651.xml"/><Relationship Id="rId323" Type="http://schemas.openxmlformats.org/officeDocument/2006/relationships/image" Target="../media/image430.png"/><Relationship Id="rId344" Type="http://schemas.openxmlformats.org/officeDocument/2006/relationships/customXml" Target="../ink/ink672.xml"/><Relationship Id="rId20" Type="http://schemas.openxmlformats.org/officeDocument/2006/relationships/customXml" Target="../ink/ink508.xml"/><Relationship Id="rId41" Type="http://schemas.openxmlformats.org/officeDocument/2006/relationships/image" Target="../media/image291.png"/><Relationship Id="rId62" Type="http://schemas.openxmlformats.org/officeDocument/2006/relationships/customXml" Target="../ink/ink529.xml"/><Relationship Id="rId83" Type="http://schemas.openxmlformats.org/officeDocument/2006/relationships/image" Target="../media/image312.png"/><Relationship Id="rId179" Type="http://schemas.openxmlformats.org/officeDocument/2006/relationships/image" Target="../media/image359.png"/><Relationship Id="rId365" Type="http://schemas.openxmlformats.org/officeDocument/2006/relationships/image" Target="../media/image451.png"/><Relationship Id="rId190" Type="http://schemas.openxmlformats.org/officeDocument/2006/relationships/customXml" Target="../ink/ink594.xml"/><Relationship Id="rId204" Type="http://schemas.openxmlformats.org/officeDocument/2006/relationships/customXml" Target="../ink/ink601.xml"/><Relationship Id="rId225" Type="http://schemas.openxmlformats.org/officeDocument/2006/relationships/customXml" Target="../ink/ink612.xml"/><Relationship Id="rId246" Type="http://schemas.openxmlformats.org/officeDocument/2006/relationships/customXml" Target="../ink/ink623.xml"/><Relationship Id="rId267" Type="http://schemas.openxmlformats.org/officeDocument/2006/relationships/image" Target="../media/image402.png"/><Relationship Id="rId288" Type="http://schemas.openxmlformats.org/officeDocument/2006/relationships/customXml" Target="../ink/ink644.xml"/><Relationship Id="rId106" Type="http://schemas.openxmlformats.org/officeDocument/2006/relationships/customXml" Target="../ink/ink551.xml"/><Relationship Id="rId127" Type="http://schemas.openxmlformats.org/officeDocument/2006/relationships/image" Target="../media/image333.png"/><Relationship Id="rId313" Type="http://schemas.openxmlformats.org/officeDocument/2006/relationships/image" Target="../media/image425.png"/><Relationship Id="rId10" Type="http://schemas.openxmlformats.org/officeDocument/2006/relationships/customXml" Target="../ink/ink503.xml"/><Relationship Id="rId31" Type="http://schemas.openxmlformats.org/officeDocument/2006/relationships/image" Target="../media/image286.png"/><Relationship Id="rId52" Type="http://schemas.openxmlformats.org/officeDocument/2006/relationships/customXml" Target="../ink/ink524.xml"/><Relationship Id="rId73" Type="http://schemas.openxmlformats.org/officeDocument/2006/relationships/image" Target="../media/image307.png"/><Relationship Id="rId94" Type="http://schemas.openxmlformats.org/officeDocument/2006/relationships/customXml" Target="../ink/ink545.xml"/><Relationship Id="rId148" Type="http://schemas.openxmlformats.org/officeDocument/2006/relationships/customXml" Target="../ink/ink573.xml"/><Relationship Id="rId169" Type="http://schemas.openxmlformats.org/officeDocument/2006/relationships/image" Target="../media/image354.png"/><Relationship Id="rId334" Type="http://schemas.openxmlformats.org/officeDocument/2006/relationships/customXml" Target="../ink/ink667.xml"/><Relationship Id="rId355" Type="http://schemas.openxmlformats.org/officeDocument/2006/relationships/image" Target="../media/image446.png"/><Relationship Id="rId376" Type="http://schemas.openxmlformats.org/officeDocument/2006/relationships/customXml" Target="../ink/ink688.xml"/><Relationship Id="rId4" Type="http://schemas.openxmlformats.org/officeDocument/2006/relationships/customXml" Target="../ink/ink500.xml"/><Relationship Id="rId180" Type="http://schemas.openxmlformats.org/officeDocument/2006/relationships/customXml" Target="../ink/ink589.xml"/><Relationship Id="rId215" Type="http://schemas.openxmlformats.org/officeDocument/2006/relationships/image" Target="../media/image377.png"/><Relationship Id="rId236" Type="http://schemas.openxmlformats.org/officeDocument/2006/relationships/customXml" Target="../ink/ink618.xml"/><Relationship Id="rId257" Type="http://schemas.openxmlformats.org/officeDocument/2006/relationships/image" Target="../media/image397.png"/><Relationship Id="rId278" Type="http://schemas.openxmlformats.org/officeDocument/2006/relationships/customXml" Target="../ink/ink639.xml"/><Relationship Id="rId303" Type="http://schemas.openxmlformats.org/officeDocument/2006/relationships/image" Target="../media/image420.png"/><Relationship Id="rId42" Type="http://schemas.openxmlformats.org/officeDocument/2006/relationships/customXml" Target="../ink/ink519.xml"/><Relationship Id="rId84" Type="http://schemas.openxmlformats.org/officeDocument/2006/relationships/customXml" Target="../ink/ink540.xml"/><Relationship Id="rId138" Type="http://schemas.openxmlformats.org/officeDocument/2006/relationships/customXml" Target="../ink/ink568.xml"/><Relationship Id="rId345" Type="http://schemas.openxmlformats.org/officeDocument/2006/relationships/image" Target="../media/image441.png"/><Relationship Id="rId191" Type="http://schemas.openxmlformats.org/officeDocument/2006/relationships/image" Target="../media/image365.png"/><Relationship Id="rId205" Type="http://schemas.openxmlformats.org/officeDocument/2006/relationships/image" Target="../media/image372.png"/><Relationship Id="rId247" Type="http://schemas.openxmlformats.org/officeDocument/2006/relationships/image" Target="../media/image392.png"/><Relationship Id="rId107" Type="http://schemas.openxmlformats.org/officeDocument/2006/relationships/image" Target="../media/image324.png"/><Relationship Id="rId289" Type="http://schemas.openxmlformats.org/officeDocument/2006/relationships/image" Target="../media/image413.png"/><Relationship Id="rId11" Type="http://schemas.openxmlformats.org/officeDocument/2006/relationships/image" Target="../media/image276.png"/><Relationship Id="rId53" Type="http://schemas.openxmlformats.org/officeDocument/2006/relationships/image" Target="../media/image297.png"/><Relationship Id="rId149" Type="http://schemas.openxmlformats.org/officeDocument/2006/relationships/image" Target="../media/image344.png"/><Relationship Id="rId314" Type="http://schemas.openxmlformats.org/officeDocument/2006/relationships/customXml" Target="../ink/ink657.xml"/><Relationship Id="rId356" Type="http://schemas.openxmlformats.org/officeDocument/2006/relationships/customXml" Target="../ink/ink678.xml"/><Relationship Id="rId95" Type="http://schemas.openxmlformats.org/officeDocument/2006/relationships/image" Target="../media/image318.png"/><Relationship Id="rId160" Type="http://schemas.openxmlformats.org/officeDocument/2006/relationships/customXml" Target="../ink/ink579.xml"/><Relationship Id="rId216" Type="http://schemas.openxmlformats.org/officeDocument/2006/relationships/customXml" Target="../ink/ink607.xml"/><Relationship Id="rId258" Type="http://schemas.openxmlformats.org/officeDocument/2006/relationships/customXml" Target="../ink/ink629.xml"/><Relationship Id="rId22" Type="http://schemas.openxmlformats.org/officeDocument/2006/relationships/customXml" Target="../ink/ink509.xml"/><Relationship Id="rId64" Type="http://schemas.openxmlformats.org/officeDocument/2006/relationships/customXml" Target="../ink/ink530.xml"/><Relationship Id="rId118" Type="http://schemas.openxmlformats.org/officeDocument/2006/relationships/customXml" Target="../ink/ink558.xml"/><Relationship Id="rId325" Type="http://schemas.openxmlformats.org/officeDocument/2006/relationships/image" Target="../media/image431.png"/><Relationship Id="rId367" Type="http://schemas.openxmlformats.org/officeDocument/2006/relationships/image" Target="../media/image452.png"/><Relationship Id="rId171" Type="http://schemas.openxmlformats.org/officeDocument/2006/relationships/image" Target="../media/image355.png"/><Relationship Id="rId227" Type="http://schemas.openxmlformats.org/officeDocument/2006/relationships/customXml" Target="../ink/ink613.xml"/><Relationship Id="rId269" Type="http://schemas.openxmlformats.org/officeDocument/2006/relationships/image" Target="../media/image403.png"/><Relationship Id="rId33" Type="http://schemas.openxmlformats.org/officeDocument/2006/relationships/image" Target="../media/image287.png"/><Relationship Id="rId129" Type="http://schemas.openxmlformats.org/officeDocument/2006/relationships/image" Target="../media/image334.png"/><Relationship Id="rId280" Type="http://schemas.openxmlformats.org/officeDocument/2006/relationships/customXml" Target="../ink/ink640.xml"/><Relationship Id="rId336" Type="http://schemas.openxmlformats.org/officeDocument/2006/relationships/customXml" Target="../ink/ink668.xml"/><Relationship Id="rId75" Type="http://schemas.openxmlformats.org/officeDocument/2006/relationships/image" Target="../media/image308.png"/><Relationship Id="rId140" Type="http://schemas.openxmlformats.org/officeDocument/2006/relationships/customXml" Target="../ink/ink569.xml"/><Relationship Id="rId182" Type="http://schemas.openxmlformats.org/officeDocument/2006/relationships/customXml" Target="../ink/ink590.xml"/><Relationship Id="rId6" Type="http://schemas.openxmlformats.org/officeDocument/2006/relationships/customXml" Target="../ink/ink501.xml"/><Relationship Id="rId238" Type="http://schemas.openxmlformats.org/officeDocument/2006/relationships/customXml" Target="../ink/ink619.xml"/><Relationship Id="rId291" Type="http://schemas.openxmlformats.org/officeDocument/2006/relationships/image" Target="../media/image414.png"/><Relationship Id="rId305" Type="http://schemas.openxmlformats.org/officeDocument/2006/relationships/image" Target="../media/image421.png"/><Relationship Id="rId347" Type="http://schemas.openxmlformats.org/officeDocument/2006/relationships/image" Target="../media/image442.png"/><Relationship Id="rId44" Type="http://schemas.openxmlformats.org/officeDocument/2006/relationships/customXml" Target="../ink/ink520.xml"/><Relationship Id="rId86" Type="http://schemas.openxmlformats.org/officeDocument/2006/relationships/customXml" Target="../ink/ink541.xml"/><Relationship Id="rId151" Type="http://schemas.openxmlformats.org/officeDocument/2006/relationships/image" Target="../media/image345.png"/><Relationship Id="rId193" Type="http://schemas.openxmlformats.org/officeDocument/2006/relationships/image" Target="../media/image366.png"/><Relationship Id="rId207" Type="http://schemas.openxmlformats.org/officeDocument/2006/relationships/image" Target="../media/image373.png"/><Relationship Id="rId249" Type="http://schemas.openxmlformats.org/officeDocument/2006/relationships/image" Target="../media/image393.png"/><Relationship Id="rId13" Type="http://schemas.openxmlformats.org/officeDocument/2006/relationships/image" Target="../media/image277.png"/><Relationship Id="rId109" Type="http://schemas.openxmlformats.org/officeDocument/2006/relationships/image" Target="../media/image325.png"/><Relationship Id="rId260" Type="http://schemas.openxmlformats.org/officeDocument/2006/relationships/customXml" Target="../ink/ink630.xml"/><Relationship Id="rId316" Type="http://schemas.openxmlformats.org/officeDocument/2006/relationships/customXml" Target="../ink/ink658.xml"/><Relationship Id="rId55" Type="http://schemas.openxmlformats.org/officeDocument/2006/relationships/image" Target="../media/image298.png"/><Relationship Id="rId97" Type="http://schemas.openxmlformats.org/officeDocument/2006/relationships/image" Target="../media/image319.png"/><Relationship Id="rId120" Type="http://schemas.openxmlformats.org/officeDocument/2006/relationships/customXml" Target="../ink/ink559.xml"/><Relationship Id="rId358" Type="http://schemas.openxmlformats.org/officeDocument/2006/relationships/customXml" Target="../ink/ink679.xml"/><Relationship Id="rId162" Type="http://schemas.openxmlformats.org/officeDocument/2006/relationships/customXml" Target="../ink/ink580.xml"/><Relationship Id="rId218" Type="http://schemas.openxmlformats.org/officeDocument/2006/relationships/customXml" Target="../ink/ink608.xml"/><Relationship Id="rId271" Type="http://schemas.openxmlformats.org/officeDocument/2006/relationships/image" Target="../media/image404.png"/><Relationship Id="rId24" Type="http://schemas.openxmlformats.org/officeDocument/2006/relationships/customXml" Target="../ink/ink510.xml"/><Relationship Id="rId66" Type="http://schemas.openxmlformats.org/officeDocument/2006/relationships/customXml" Target="../ink/ink531.xml"/><Relationship Id="rId131" Type="http://schemas.openxmlformats.org/officeDocument/2006/relationships/image" Target="../media/image335.png"/><Relationship Id="rId327" Type="http://schemas.openxmlformats.org/officeDocument/2006/relationships/image" Target="../media/image432.png"/><Relationship Id="rId369" Type="http://schemas.openxmlformats.org/officeDocument/2006/relationships/image" Target="../media/image453.png"/><Relationship Id="rId173" Type="http://schemas.openxmlformats.org/officeDocument/2006/relationships/image" Target="../media/image356.png"/><Relationship Id="rId229" Type="http://schemas.openxmlformats.org/officeDocument/2006/relationships/customXml" Target="../ink/ink614.xml"/><Relationship Id="rId240" Type="http://schemas.openxmlformats.org/officeDocument/2006/relationships/customXml" Target="../ink/ink620.xml"/><Relationship Id="rId35" Type="http://schemas.openxmlformats.org/officeDocument/2006/relationships/image" Target="../media/image288.png"/><Relationship Id="rId77" Type="http://schemas.openxmlformats.org/officeDocument/2006/relationships/image" Target="../media/image309.png"/><Relationship Id="rId100" Type="http://schemas.openxmlformats.org/officeDocument/2006/relationships/customXml" Target="../ink/ink548.xml"/><Relationship Id="rId282" Type="http://schemas.openxmlformats.org/officeDocument/2006/relationships/customXml" Target="../ink/ink641.xml"/><Relationship Id="rId338" Type="http://schemas.openxmlformats.org/officeDocument/2006/relationships/customXml" Target="../ink/ink669.xml"/><Relationship Id="rId8" Type="http://schemas.openxmlformats.org/officeDocument/2006/relationships/customXml" Target="../ink/ink502.xml"/><Relationship Id="rId142" Type="http://schemas.openxmlformats.org/officeDocument/2006/relationships/customXml" Target="../ink/ink570.xml"/><Relationship Id="rId184" Type="http://schemas.openxmlformats.org/officeDocument/2006/relationships/customXml" Target="../ink/ink591.xml"/><Relationship Id="rId251" Type="http://schemas.openxmlformats.org/officeDocument/2006/relationships/image" Target="../media/image394.png"/><Relationship Id="rId46" Type="http://schemas.openxmlformats.org/officeDocument/2006/relationships/customXml" Target="../ink/ink521.xml"/><Relationship Id="rId293" Type="http://schemas.openxmlformats.org/officeDocument/2006/relationships/image" Target="../media/image415.png"/><Relationship Id="rId307" Type="http://schemas.openxmlformats.org/officeDocument/2006/relationships/image" Target="../media/image422.png"/><Relationship Id="rId349" Type="http://schemas.openxmlformats.org/officeDocument/2006/relationships/image" Target="../media/image443.png"/><Relationship Id="rId88" Type="http://schemas.openxmlformats.org/officeDocument/2006/relationships/customXml" Target="../ink/ink542.xml"/><Relationship Id="rId111" Type="http://schemas.openxmlformats.org/officeDocument/2006/relationships/customXml" Target="../ink/ink554.xml"/><Relationship Id="rId153" Type="http://schemas.openxmlformats.org/officeDocument/2006/relationships/image" Target="../media/image346.png"/><Relationship Id="rId195" Type="http://schemas.openxmlformats.org/officeDocument/2006/relationships/image" Target="../media/image367.png"/><Relationship Id="rId209" Type="http://schemas.openxmlformats.org/officeDocument/2006/relationships/image" Target="../media/image374.png"/><Relationship Id="rId360" Type="http://schemas.openxmlformats.org/officeDocument/2006/relationships/customXml" Target="../ink/ink680.xml"/><Relationship Id="rId220" Type="http://schemas.openxmlformats.org/officeDocument/2006/relationships/customXml" Target="../ink/ink609.xml"/><Relationship Id="rId15" Type="http://schemas.openxmlformats.org/officeDocument/2006/relationships/image" Target="../media/image278.png"/><Relationship Id="rId57" Type="http://schemas.openxmlformats.org/officeDocument/2006/relationships/image" Target="../media/image299.png"/><Relationship Id="rId262" Type="http://schemas.openxmlformats.org/officeDocument/2006/relationships/customXml" Target="../ink/ink631.xml"/><Relationship Id="rId318" Type="http://schemas.openxmlformats.org/officeDocument/2006/relationships/customXml" Target="../ink/ink659.xml"/><Relationship Id="rId99" Type="http://schemas.openxmlformats.org/officeDocument/2006/relationships/image" Target="../media/image320.png"/><Relationship Id="rId122" Type="http://schemas.openxmlformats.org/officeDocument/2006/relationships/customXml" Target="../ink/ink560.xml"/><Relationship Id="rId164" Type="http://schemas.openxmlformats.org/officeDocument/2006/relationships/customXml" Target="../ink/ink581.xml"/><Relationship Id="rId371" Type="http://schemas.openxmlformats.org/officeDocument/2006/relationships/image" Target="../media/image454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90.png"/><Relationship Id="rId21" Type="http://schemas.openxmlformats.org/officeDocument/2006/relationships/image" Target="../media/image2810.png"/><Relationship Id="rId324" Type="http://schemas.openxmlformats.org/officeDocument/2006/relationships/image" Target="../media/image4290.png"/><Relationship Id="rId170" Type="http://schemas.openxmlformats.org/officeDocument/2006/relationships/customXml" Target="../ink/ink773.xml"/><Relationship Id="rId226" Type="http://schemas.openxmlformats.org/officeDocument/2006/relationships/image" Target="../media/image3830.png"/><Relationship Id="rId433" Type="http://schemas.openxmlformats.org/officeDocument/2006/relationships/image" Target="../media/image483.png"/><Relationship Id="rId268" Type="http://schemas.openxmlformats.org/officeDocument/2006/relationships/image" Target="../media/image4020.png"/><Relationship Id="rId475" Type="http://schemas.openxmlformats.org/officeDocument/2006/relationships/image" Target="../media/image504.png"/><Relationship Id="rId32" Type="http://schemas.openxmlformats.org/officeDocument/2006/relationships/customXml" Target="../ink/ink704.xml"/><Relationship Id="rId74" Type="http://schemas.openxmlformats.org/officeDocument/2006/relationships/customXml" Target="../ink/ink725.xml"/><Relationship Id="rId128" Type="http://schemas.openxmlformats.org/officeDocument/2006/relationships/customXml" Target="../ink/ink752.xml"/><Relationship Id="rId335" Type="http://schemas.openxmlformats.org/officeDocument/2006/relationships/customXml" Target="../ink/ink859.xml"/><Relationship Id="rId377" Type="http://schemas.openxmlformats.org/officeDocument/2006/relationships/customXml" Target="../ink/ink880.xml"/><Relationship Id="rId500" Type="http://schemas.openxmlformats.org/officeDocument/2006/relationships/customXml" Target="../ink/ink942.xml"/><Relationship Id="rId5" Type="http://schemas.openxmlformats.org/officeDocument/2006/relationships/image" Target="../media/image2730.png"/><Relationship Id="rId181" Type="http://schemas.openxmlformats.org/officeDocument/2006/relationships/image" Target="../media/image3610.png"/><Relationship Id="rId237" Type="http://schemas.openxmlformats.org/officeDocument/2006/relationships/customXml" Target="../ink/ink807.xml"/><Relationship Id="rId402" Type="http://schemas.openxmlformats.org/officeDocument/2006/relationships/customXml" Target="../ink/ink893.xml"/><Relationship Id="rId279" Type="http://schemas.openxmlformats.org/officeDocument/2006/relationships/customXml" Target="../ink/ink830.xml"/><Relationship Id="rId444" Type="http://schemas.openxmlformats.org/officeDocument/2006/relationships/customXml" Target="../ink/ink914.xml"/><Relationship Id="rId486" Type="http://schemas.openxmlformats.org/officeDocument/2006/relationships/customXml" Target="../ink/ink935.xml"/><Relationship Id="rId43" Type="http://schemas.openxmlformats.org/officeDocument/2006/relationships/image" Target="../media/image2920.png"/><Relationship Id="rId139" Type="http://schemas.openxmlformats.org/officeDocument/2006/relationships/image" Target="../media/image3400.png"/><Relationship Id="rId290" Type="http://schemas.openxmlformats.org/officeDocument/2006/relationships/image" Target="../media/image4130.png"/><Relationship Id="rId304" Type="http://schemas.openxmlformats.org/officeDocument/2006/relationships/image" Target="../media/image4190.png"/><Relationship Id="rId346" Type="http://schemas.openxmlformats.org/officeDocument/2006/relationships/image" Target="../media/image4400.png"/><Relationship Id="rId388" Type="http://schemas.openxmlformats.org/officeDocument/2006/relationships/image" Target="../media/image461.png"/><Relationship Id="rId511" Type="http://schemas.openxmlformats.org/officeDocument/2006/relationships/image" Target="../media/image522.png"/><Relationship Id="rId85" Type="http://schemas.openxmlformats.org/officeDocument/2006/relationships/image" Target="../media/image3130.png"/><Relationship Id="rId150" Type="http://schemas.openxmlformats.org/officeDocument/2006/relationships/customXml" Target="../ink/ink763.xml"/><Relationship Id="rId192" Type="http://schemas.openxmlformats.org/officeDocument/2006/relationships/customXml" Target="../ink/ink784.xml"/><Relationship Id="rId206" Type="http://schemas.openxmlformats.org/officeDocument/2006/relationships/image" Target="../media/image3730.png"/><Relationship Id="rId413" Type="http://schemas.openxmlformats.org/officeDocument/2006/relationships/image" Target="../media/image473.png"/><Relationship Id="rId248" Type="http://schemas.openxmlformats.org/officeDocument/2006/relationships/customXml" Target="../ink/ink813.xml"/><Relationship Id="rId455" Type="http://schemas.openxmlformats.org/officeDocument/2006/relationships/image" Target="../media/image494.png"/><Relationship Id="rId497" Type="http://schemas.openxmlformats.org/officeDocument/2006/relationships/image" Target="../media/image515.png"/><Relationship Id="rId12" Type="http://schemas.openxmlformats.org/officeDocument/2006/relationships/customXml" Target="../ink/ink694.xml"/><Relationship Id="rId108" Type="http://schemas.openxmlformats.org/officeDocument/2006/relationships/customXml" Target="../ink/ink742.xml"/><Relationship Id="rId315" Type="http://schemas.openxmlformats.org/officeDocument/2006/relationships/customXml" Target="../ink/ink849.xml"/><Relationship Id="rId357" Type="http://schemas.openxmlformats.org/officeDocument/2006/relationships/customXml" Target="../ink/ink870.xml"/><Relationship Id="rId54" Type="http://schemas.openxmlformats.org/officeDocument/2006/relationships/customXml" Target="../ink/ink715.xml"/><Relationship Id="rId96" Type="http://schemas.openxmlformats.org/officeDocument/2006/relationships/customXml" Target="../ink/ink736.xml"/><Relationship Id="rId161" Type="http://schemas.openxmlformats.org/officeDocument/2006/relationships/image" Target="../media/image3510.png"/><Relationship Id="rId217" Type="http://schemas.openxmlformats.org/officeDocument/2006/relationships/customXml" Target="../ink/ink797.xml"/><Relationship Id="rId399" Type="http://schemas.openxmlformats.org/officeDocument/2006/relationships/image" Target="../media/image466.png"/><Relationship Id="rId259" Type="http://schemas.openxmlformats.org/officeDocument/2006/relationships/customXml" Target="../ink/ink819.xml"/><Relationship Id="rId424" Type="http://schemas.openxmlformats.org/officeDocument/2006/relationships/customXml" Target="../ink/ink904.xml"/><Relationship Id="rId466" Type="http://schemas.openxmlformats.org/officeDocument/2006/relationships/customXml" Target="../ink/ink925.xml"/><Relationship Id="rId23" Type="http://schemas.openxmlformats.org/officeDocument/2006/relationships/image" Target="../media/image2820.png"/><Relationship Id="rId119" Type="http://schemas.openxmlformats.org/officeDocument/2006/relationships/image" Target="../media/image3300.png"/><Relationship Id="rId270" Type="http://schemas.openxmlformats.org/officeDocument/2006/relationships/image" Target="../media/image4030.png"/><Relationship Id="rId326" Type="http://schemas.openxmlformats.org/officeDocument/2006/relationships/image" Target="../media/image4300.png"/><Relationship Id="rId65" Type="http://schemas.openxmlformats.org/officeDocument/2006/relationships/image" Target="../media/image3030.png"/><Relationship Id="rId130" Type="http://schemas.openxmlformats.org/officeDocument/2006/relationships/customXml" Target="../ink/ink753.xml"/><Relationship Id="rId368" Type="http://schemas.openxmlformats.org/officeDocument/2006/relationships/image" Target="../media/image4510.png"/><Relationship Id="rId172" Type="http://schemas.openxmlformats.org/officeDocument/2006/relationships/customXml" Target="../ink/ink774.xml"/><Relationship Id="rId228" Type="http://schemas.openxmlformats.org/officeDocument/2006/relationships/image" Target="../media/image3840.png"/><Relationship Id="rId435" Type="http://schemas.openxmlformats.org/officeDocument/2006/relationships/image" Target="../media/image484.png"/><Relationship Id="rId477" Type="http://schemas.openxmlformats.org/officeDocument/2006/relationships/image" Target="../media/image505.png"/><Relationship Id="rId281" Type="http://schemas.openxmlformats.org/officeDocument/2006/relationships/customXml" Target="../ink/ink831.xml"/><Relationship Id="rId337" Type="http://schemas.openxmlformats.org/officeDocument/2006/relationships/customXml" Target="../ink/ink860.xml"/><Relationship Id="rId502" Type="http://schemas.openxmlformats.org/officeDocument/2006/relationships/customXml" Target="../ink/ink943.xml"/><Relationship Id="rId34" Type="http://schemas.openxmlformats.org/officeDocument/2006/relationships/customXml" Target="../ink/ink705.xml"/><Relationship Id="rId76" Type="http://schemas.openxmlformats.org/officeDocument/2006/relationships/customXml" Target="../ink/ink726.xml"/><Relationship Id="rId141" Type="http://schemas.openxmlformats.org/officeDocument/2006/relationships/image" Target="../media/image3410.png"/><Relationship Id="rId379" Type="http://schemas.openxmlformats.org/officeDocument/2006/relationships/customXml" Target="../ink/ink881.xml"/><Relationship Id="rId7" Type="http://schemas.openxmlformats.org/officeDocument/2006/relationships/image" Target="../media/image2740.png"/><Relationship Id="rId183" Type="http://schemas.openxmlformats.org/officeDocument/2006/relationships/image" Target="../media/image3620.png"/><Relationship Id="rId239" Type="http://schemas.openxmlformats.org/officeDocument/2006/relationships/customXml" Target="../ink/ink808.xml"/><Relationship Id="rId390" Type="http://schemas.openxmlformats.org/officeDocument/2006/relationships/image" Target="../media/image462.png"/><Relationship Id="rId404" Type="http://schemas.openxmlformats.org/officeDocument/2006/relationships/customXml" Target="../ink/ink894.xml"/><Relationship Id="rId446" Type="http://schemas.openxmlformats.org/officeDocument/2006/relationships/customXml" Target="../ink/ink915.xml"/><Relationship Id="rId250" Type="http://schemas.openxmlformats.org/officeDocument/2006/relationships/image" Target="../media/image3940.png"/><Relationship Id="rId292" Type="http://schemas.openxmlformats.org/officeDocument/2006/relationships/image" Target="../media/image4140.png"/><Relationship Id="rId306" Type="http://schemas.openxmlformats.org/officeDocument/2006/relationships/image" Target="../media/image4200.png"/><Relationship Id="rId488" Type="http://schemas.openxmlformats.org/officeDocument/2006/relationships/customXml" Target="../ink/ink936.xml"/><Relationship Id="rId45" Type="http://schemas.openxmlformats.org/officeDocument/2006/relationships/image" Target="../media/image2930.png"/><Relationship Id="rId87" Type="http://schemas.openxmlformats.org/officeDocument/2006/relationships/image" Target="../media/image3140.png"/><Relationship Id="rId110" Type="http://schemas.openxmlformats.org/officeDocument/2006/relationships/customXml" Target="../ink/ink743.xml"/><Relationship Id="rId348" Type="http://schemas.openxmlformats.org/officeDocument/2006/relationships/image" Target="../media/image4410.png"/><Relationship Id="rId513" Type="http://schemas.openxmlformats.org/officeDocument/2006/relationships/image" Target="../media/image523.png"/><Relationship Id="rId152" Type="http://schemas.openxmlformats.org/officeDocument/2006/relationships/customXml" Target="../ink/ink764.xml"/><Relationship Id="rId194" Type="http://schemas.openxmlformats.org/officeDocument/2006/relationships/customXml" Target="../ink/ink785.xml"/><Relationship Id="rId208" Type="http://schemas.openxmlformats.org/officeDocument/2006/relationships/image" Target="../media/image3740.png"/><Relationship Id="rId415" Type="http://schemas.openxmlformats.org/officeDocument/2006/relationships/image" Target="../media/image474.png"/><Relationship Id="rId457" Type="http://schemas.openxmlformats.org/officeDocument/2006/relationships/image" Target="../media/image495.png"/><Relationship Id="rId261" Type="http://schemas.openxmlformats.org/officeDocument/2006/relationships/image" Target="../media/image3990.png"/><Relationship Id="rId499" Type="http://schemas.openxmlformats.org/officeDocument/2006/relationships/image" Target="../media/image516.png"/><Relationship Id="rId14" Type="http://schemas.openxmlformats.org/officeDocument/2006/relationships/customXml" Target="../ink/ink695.xml"/><Relationship Id="rId56" Type="http://schemas.openxmlformats.org/officeDocument/2006/relationships/customXml" Target="../ink/ink716.xml"/><Relationship Id="rId317" Type="http://schemas.openxmlformats.org/officeDocument/2006/relationships/customXml" Target="../ink/ink850.xml"/><Relationship Id="rId359" Type="http://schemas.openxmlformats.org/officeDocument/2006/relationships/customXml" Target="../ink/ink871.xml"/><Relationship Id="rId98" Type="http://schemas.openxmlformats.org/officeDocument/2006/relationships/customXml" Target="../ink/ink737.xml"/><Relationship Id="rId121" Type="http://schemas.openxmlformats.org/officeDocument/2006/relationships/image" Target="../media/image3310.png"/><Relationship Id="rId163" Type="http://schemas.openxmlformats.org/officeDocument/2006/relationships/image" Target="../media/image3520.png"/><Relationship Id="rId219" Type="http://schemas.openxmlformats.org/officeDocument/2006/relationships/customXml" Target="../ink/ink798.xml"/><Relationship Id="rId370" Type="http://schemas.openxmlformats.org/officeDocument/2006/relationships/image" Target="../media/image4520.png"/><Relationship Id="rId426" Type="http://schemas.openxmlformats.org/officeDocument/2006/relationships/customXml" Target="../ink/ink905.xml"/><Relationship Id="rId230" Type="http://schemas.openxmlformats.org/officeDocument/2006/relationships/image" Target="../media/image3850.png"/><Relationship Id="rId468" Type="http://schemas.openxmlformats.org/officeDocument/2006/relationships/customXml" Target="../ink/ink926.xml"/><Relationship Id="rId25" Type="http://schemas.openxmlformats.org/officeDocument/2006/relationships/image" Target="../media/image2830.png"/><Relationship Id="rId67" Type="http://schemas.openxmlformats.org/officeDocument/2006/relationships/image" Target="../media/image3040.png"/><Relationship Id="rId272" Type="http://schemas.openxmlformats.org/officeDocument/2006/relationships/image" Target="../media/image4040.png"/><Relationship Id="rId328" Type="http://schemas.openxmlformats.org/officeDocument/2006/relationships/image" Target="../media/image4310.png"/><Relationship Id="rId132" Type="http://schemas.openxmlformats.org/officeDocument/2006/relationships/customXml" Target="../ink/ink754.xml"/><Relationship Id="rId174" Type="http://schemas.openxmlformats.org/officeDocument/2006/relationships/customXml" Target="../ink/ink775.xml"/><Relationship Id="rId381" Type="http://schemas.openxmlformats.org/officeDocument/2006/relationships/customXml" Target="../ink/ink882.xml"/><Relationship Id="rId241" Type="http://schemas.openxmlformats.org/officeDocument/2006/relationships/customXml" Target="../ink/ink809.xml"/><Relationship Id="rId437" Type="http://schemas.openxmlformats.org/officeDocument/2006/relationships/image" Target="../media/image485.png"/><Relationship Id="rId479" Type="http://schemas.openxmlformats.org/officeDocument/2006/relationships/image" Target="../media/image506.png"/><Relationship Id="rId36" Type="http://schemas.openxmlformats.org/officeDocument/2006/relationships/customXml" Target="../ink/ink706.xml"/><Relationship Id="rId283" Type="http://schemas.openxmlformats.org/officeDocument/2006/relationships/customXml" Target="../ink/ink832.xml"/><Relationship Id="rId339" Type="http://schemas.openxmlformats.org/officeDocument/2006/relationships/customXml" Target="../ink/ink861.xml"/><Relationship Id="rId490" Type="http://schemas.openxmlformats.org/officeDocument/2006/relationships/customXml" Target="../ink/ink937.xml"/><Relationship Id="rId504" Type="http://schemas.openxmlformats.org/officeDocument/2006/relationships/customXml" Target="../ink/ink944.xml"/><Relationship Id="rId78" Type="http://schemas.openxmlformats.org/officeDocument/2006/relationships/customXml" Target="../ink/ink727.xml"/><Relationship Id="rId101" Type="http://schemas.openxmlformats.org/officeDocument/2006/relationships/image" Target="../media/image3210.png"/><Relationship Id="rId143" Type="http://schemas.openxmlformats.org/officeDocument/2006/relationships/image" Target="../media/image3420.png"/><Relationship Id="rId185" Type="http://schemas.openxmlformats.org/officeDocument/2006/relationships/image" Target="../media/image3630.png"/><Relationship Id="rId350" Type="http://schemas.openxmlformats.org/officeDocument/2006/relationships/image" Target="../media/image4420.png"/><Relationship Id="rId406" Type="http://schemas.openxmlformats.org/officeDocument/2006/relationships/customXml" Target="../ink/ink895.xml"/><Relationship Id="rId9" Type="http://schemas.openxmlformats.org/officeDocument/2006/relationships/image" Target="../media/image2750.png"/><Relationship Id="rId210" Type="http://schemas.openxmlformats.org/officeDocument/2006/relationships/image" Target="../media/image3750.png"/><Relationship Id="rId392" Type="http://schemas.openxmlformats.org/officeDocument/2006/relationships/image" Target="../media/image463.png"/><Relationship Id="rId448" Type="http://schemas.openxmlformats.org/officeDocument/2006/relationships/customXml" Target="../ink/ink916.xml"/><Relationship Id="rId252" Type="http://schemas.openxmlformats.org/officeDocument/2006/relationships/image" Target="../media/image3950.png"/><Relationship Id="rId294" Type="http://schemas.openxmlformats.org/officeDocument/2006/relationships/image" Target="../media/image4150.png"/><Relationship Id="rId308" Type="http://schemas.openxmlformats.org/officeDocument/2006/relationships/image" Target="../media/image4210.png"/><Relationship Id="rId515" Type="http://schemas.openxmlformats.org/officeDocument/2006/relationships/image" Target="../media/image524.png"/><Relationship Id="rId47" Type="http://schemas.openxmlformats.org/officeDocument/2006/relationships/image" Target="../media/image2940.png"/><Relationship Id="rId89" Type="http://schemas.openxmlformats.org/officeDocument/2006/relationships/image" Target="../media/image3150.png"/><Relationship Id="rId112" Type="http://schemas.openxmlformats.org/officeDocument/2006/relationships/customXml" Target="../ink/ink744.xml"/><Relationship Id="rId154" Type="http://schemas.openxmlformats.org/officeDocument/2006/relationships/customXml" Target="../ink/ink765.xml"/><Relationship Id="rId361" Type="http://schemas.openxmlformats.org/officeDocument/2006/relationships/customXml" Target="../ink/ink872.xml"/><Relationship Id="rId196" Type="http://schemas.openxmlformats.org/officeDocument/2006/relationships/image" Target="../media/image3680.png"/><Relationship Id="rId417" Type="http://schemas.openxmlformats.org/officeDocument/2006/relationships/image" Target="../media/image475.png"/><Relationship Id="rId459" Type="http://schemas.openxmlformats.org/officeDocument/2006/relationships/image" Target="../media/image496.png"/><Relationship Id="rId16" Type="http://schemas.openxmlformats.org/officeDocument/2006/relationships/customXml" Target="../ink/ink696.xml"/><Relationship Id="rId221" Type="http://schemas.openxmlformats.org/officeDocument/2006/relationships/customXml" Target="../ink/ink799.xml"/><Relationship Id="rId263" Type="http://schemas.openxmlformats.org/officeDocument/2006/relationships/customXml" Target="../ink/ink822.xml"/><Relationship Id="rId319" Type="http://schemas.openxmlformats.org/officeDocument/2006/relationships/customXml" Target="../ink/ink851.xml"/><Relationship Id="rId470" Type="http://schemas.openxmlformats.org/officeDocument/2006/relationships/customXml" Target="../ink/ink927.xml"/><Relationship Id="rId58" Type="http://schemas.openxmlformats.org/officeDocument/2006/relationships/customXml" Target="../ink/ink717.xml"/><Relationship Id="rId123" Type="http://schemas.openxmlformats.org/officeDocument/2006/relationships/image" Target="../media/image3320.png"/><Relationship Id="rId330" Type="http://schemas.openxmlformats.org/officeDocument/2006/relationships/image" Target="../media/image4320.png"/><Relationship Id="rId165" Type="http://schemas.openxmlformats.org/officeDocument/2006/relationships/image" Target="../media/image3530.png"/><Relationship Id="rId372" Type="http://schemas.openxmlformats.org/officeDocument/2006/relationships/image" Target="../media/image4530.png"/><Relationship Id="rId428" Type="http://schemas.openxmlformats.org/officeDocument/2006/relationships/customXml" Target="../ink/ink906.xml"/><Relationship Id="rId232" Type="http://schemas.openxmlformats.org/officeDocument/2006/relationships/image" Target="../media/image3860.png"/><Relationship Id="rId274" Type="http://schemas.openxmlformats.org/officeDocument/2006/relationships/image" Target="../media/image4050.png"/><Relationship Id="rId481" Type="http://schemas.openxmlformats.org/officeDocument/2006/relationships/image" Target="../media/image507.png"/><Relationship Id="rId27" Type="http://schemas.openxmlformats.org/officeDocument/2006/relationships/image" Target="../media/image2840.png"/><Relationship Id="rId69" Type="http://schemas.openxmlformats.org/officeDocument/2006/relationships/image" Target="../media/image3050.png"/><Relationship Id="rId134" Type="http://schemas.openxmlformats.org/officeDocument/2006/relationships/customXml" Target="../ink/ink755.xml"/><Relationship Id="rId80" Type="http://schemas.openxmlformats.org/officeDocument/2006/relationships/customXml" Target="../ink/ink728.xml"/><Relationship Id="rId176" Type="http://schemas.openxmlformats.org/officeDocument/2006/relationships/customXml" Target="../ink/ink776.xml"/><Relationship Id="rId341" Type="http://schemas.openxmlformats.org/officeDocument/2006/relationships/customXml" Target="../ink/ink862.xml"/><Relationship Id="rId383" Type="http://schemas.openxmlformats.org/officeDocument/2006/relationships/customXml" Target="../ink/ink883.xml"/><Relationship Id="rId439" Type="http://schemas.openxmlformats.org/officeDocument/2006/relationships/image" Target="../media/image486.png"/><Relationship Id="rId201" Type="http://schemas.openxmlformats.org/officeDocument/2006/relationships/customXml" Target="../ink/ink789.xml"/><Relationship Id="rId243" Type="http://schemas.openxmlformats.org/officeDocument/2006/relationships/customXml" Target="../ink/ink810.xml"/><Relationship Id="rId285" Type="http://schemas.openxmlformats.org/officeDocument/2006/relationships/customXml" Target="../ink/ink833.xml"/><Relationship Id="rId450" Type="http://schemas.openxmlformats.org/officeDocument/2006/relationships/customXml" Target="../ink/ink917.xml"/><Relationship Id="rId506" Type="http://schemas.openxmlformats.org/officeDocument/2006/relationships/customXml" Target="../ink/ink945.xml"/><Relationship Id="rId38" Type="http://schemas.openxmlformats.org/officeDocument/2006/relationships/customXml" Target="../ink/ink707.xml"/><Relationship Id="rId103" Type="http://schemas.openxmlformats.org/officeDocument/2006/relationships/image" Target="../media/image3220.png"/><Relationship Id="rId310" Type="http://schemas.openxmlformats.org/officeDocument/2006/relationships/image" Target="../media/image4220.png"/><Relationship Id="rId492" Type="http://schemas.openxmlformats.org/officeDocument/2006/relationships/customXml" Target="../ink/ink938.xml"/><Relationship Id="rId91" Type="http://schemas.openxmlformats.org/officeDocument/2006/relationships/image" Target="../media/image3160.png"/><Relationship Id="rId145" Type="http://schemas.openxmlformats.org/officeDocument/2006/relationships/image" Target="../media/image3430.png"/><Relationship Id="rId187" Type="http://schemas.openxmlformats.org/officeDocument/2006/relationships/image" Target="../media/image3640.png"/><Relationship Id="rId352" Type="http://schemas.openxmlformats.org/officeDocument/2006/relationships/image" Target="../media/image4430.png"/><Relationship Id="rId394" Type="http://schemas.openxmlformats.org/officeDocument/2006/relationships/image" Target="../media/image464.png"/><Relationship Id="rId408" Type="http://schemas.openxmlformats.org/officeDocument/2006/relationships/customXml" Target="../ink/ink896.xml"/><Relationship Id="rId212" Type="http://schemas.openxmlformats.org/officeDocument/2006/relationships/image" Target="../media/image3760.png"/><Relationship Id="rId254" Type="http://schemas.openxmlformats.org/officeDocument/2006/relationships/image" Target="../media/image3960.png"/><Relationship Id="rId49" Type="http://schemas.openxmlformats.org/officeDocument/2006/relationships/image" Target="../media/image2950.png"/><Relationship Id="rId114" Type="http://schemas.openxmlformats.org/officeDocument/2006/relationships/customXml" Target="../ink/ink745.xml"/><Relationship Id="rId296" Type="http://schemas.openxmlformats.org/officeDocument/2006/relationships/customXml" Target="../ink/ink839.xml"/><Relationship Id="rId461" Type="http://schemas.openxmlformats.org/officeDocument/2006/relationships/image" Target="../media/image497.png"/><Relationship Id="rId517" Type="http://schemas.openxmlformats.org/officeDocument/2006/relationships/image" Target="../media/image525.png"/><Relationship Id="rId60" Type="http://schemas.openxmlformats.org/officeDocument/2006/relationships/customXml" Target="../ink/ink718.xml"/><Relationship Id="rId156" Type="http://schemas.openxmlformats.org/officeDocument/2006/relationships/customXml" Target="../ink/ink766.xml"/><Relationship Id="rId198" Type="http://schemas.openxmlformats.org/officeDocument/2006/relationships/image" Target="../media/image3690.png"/><Relationship Id="rId321" Type="http://schemas.openxmlformats.org/officeDocument/2006/relationships/customXml" Target="../ink/ink852.xml"/><Relationship Id="rId363" Type="http://schemas.openxmlformats.org/officeDocument/2006/relationships/customXml" Target="../ink/ink873.xml"/><Relationship Id="rId419" Type="http://schemas.openxmlformats.org/officeDocument/2006/relationships/image" Target="../media/image476.png"/><Relationship Id="rId223" Type="http://schemas.openxmlformats.org/officeDocument/2006/relationships/customXml" Target="../ink/ink800.xml"/><Relationship Id="rId430" Type="http://schemas.openxmlformats.org/officeDocument/2006/relationships/customXml" Target="../ink/ink907.xml"/><Relationship Id="rId18" Type="http://schemas.openxmlformats.org/officeDocument/2006/relationships/customXml" Target="../ink/ink697.xml"/><Relationship Id="rId265" Type="http://schemas.openxmlformats.org/officeDocument/2006/relationships/customXml" Target="../ink/ink823.xml"/><Relationship Id="rId472" Type="http://schemas.openxmlformats.org/officeDocument/2006/relationships/customXml" Target="../ink/ink928.xml"/><Relationship Id="rId125" Type="http://schemas.openxmlformats.org/officeDocument/2006/relationships/image" Target="../media/image3330.png"/><Relationship Id="rId167" Type="http://schemas.openxmlformats.org/officeDocument/2006/relationships/image" Target="../media/image3540.png"/><Relationship Id="rId332" Type="http://schemas.openxmlformats.org/officeDocument/2006/relationships/image" Target="../media/image4330.png"/><Relationship Id="rId374" Type="http://schemas.openxmlformats.org/officeDocument/2006/relationships/image" Target="../media/image4540.png"/><Relationship Id="rId71" Type="http://schemas.openxmlformats.org/officeDocument/2006/relationships/image" Target="../media/image3060.png"/><Relationship Id="rId234" Type="http://schemas.openxmlformats.org/officeDocument/2006/relationships/image" Target="../media/image3870.png"/><Relationship Id="rId2" Type="http://schemas.openxmlformats.org/officeDocument/2006/relationships/customXml" Target="../ink/ink689.xml"/><Relationship Id="rId29" Type="http://schemas.openxmlformats.org/officeDocument/2006/relationships/image" Target="../media/image2850.png"/><Relationship Id="rId276" Type="http://schemas.openxmlformats.org/officeDocument/2006/relationships/image" Target="../media/image4060.png"/><Relationship Id="rId441" Type="http://schemas.openxmlformats.org/officeDocument/2006/relationships/image" Target="../media/image487.png"/><Relationship Id="rId483" Type="http://schemas.openxmlformats.org/officeDocument/2006/relationships/image" Target="../media/image508.png"/><Relationship Id="rId40" Type="http://schemas.openxmlformats.org/officeDocument/2006/relationships/customXml" Target="../ink/ink708.xml"/><Relationship Id="rId136" Type="http://schemas.openxmlformats.org/officeDocument/2006/relationships/customXml" Target="../ink/ink756.xml"/><Relationship Id="rId178" Type="http://schemas.openxmlformats.org/officeDocument/2006/relationships/customXml" Target="../ink/ink777.xml"/><Relationship Id="rId301" Type="http://schemas.openxmlformats.org/officeDocument/2006/relationships/customXml" Target="../ink/ink842.xml"/><Relationship Id="rId343" Type="http://schemas.openxmlformats.org/officeDocument/2006/relationships/customXml" Target="../ink/ink863.xml"/><Relationship Id="rId82" Type="http://schemas.openxmlformats.org/officeDocument/2006/relationships/customXml" Target="../ink/ink729.xml"/><Relationship Id="rId203" Type="http://schemas.openxmlformats.org/officeDocument/2006/relationships/customXml" Target="../ink/ink790.xml"/><Relationship Id="rId385" Type="http://schemas.openxmlformats.org/officeDocument/2006/relationships/customXml" Target="../ink/ink884.xml"/><Relationship Id="rId245" Type="http://schemas.openxmlformats.org/officeDocument/2006/relationships/customXml" Target="../ink/ink811.xml"/><Relationship Id="rId287" Type="http://schemas.openxmlformats.org/officeDocument/2006/relationships/customXml" Target="../ink/ink834.xml"/><Relationship Id="rId410" Type="http://schemas.openxmlformats.org/officeDocument/2006/relationships/customXml" Target="../ink/ink897.xml"/><Relationship Id="rId452" Type="http://schemas.openxmlformats.org/officeDocument/2006/relationships/customXml" Target="../ink/ink918.xml"/><Relationship Id="rId494" Type="http://schemas.openxmlformats.org/officeDocument/2006/relationships/customXml" Target="../ink/ink939.xml"/><Relationship Id="rId508" Type="http://schemas.openxmlformats.org/officeDocument/2006/relationships/customXml" Target="../ink/ink946.xml"/><Relationship Id="rId105" Type="http://schemas.openxmlformats.org/officeDocument/2006/relationships/image" Target="../media/image3230.png"/><Relationship Id="rId147" Type="http://schemas.openxmlformats.org/officeDocument/2006/relationships/image" Target="../media/image3440.png"/><Relationship Id="rId312" Type="http://schemas.openxmlformats.org/officeDocument/2006/relationships/image" Target="../media/image4230.png"/><Relationship Id="rId354" Type="http://schemas.openxmlformats.org/officeDocument/2006/relationships/image" Target="../media/image4440.png"/><Relationship Id="rId51" Type="http://schemas.openxmlformats.org/officeDocument/2006/relationships/image" Target="../media/image2960.png"/><Relationship Id="rId93" Type="http://schemas.openxmlformats.org/officeDocument/2006/relationships/image" Target="../media/image3170.png"/><Relationship Id="rId189" Type="http://schemas.openxmlformats.org/officeDocument/2006/relationships/image" Target="../media/image3650.png"/><Relationship Id="rId396" Type="http://schemas.openxmlformats.org/officeDocument/2006/relationships/customXml" Target="../ink/ink890.xml"/><Relationship Id="rId214" Type="http://schemas.openxmlformats.org/officeDocument/2006/relationships/image" Target="../media/image3770.png"/><Relationship Id="rId256" Type="http://schemas.openxmlformats.org/officeDocument/2006/relationships/image" Target="../media/image3970.png"/><Relationship Id="rId298" Type="http://schemas.openxmlformats.org/officeDocument/2006/relationships/image" Target="../media/image4160.png"/><Relationship Id="rId421" Type="http://schemas.openxmlformats.org/officeDocument/2006/relationships/image" Target="../media/image477.png"/><Relationship Id="rId463" Type="http://schemas.openxmlformats.org/officeDocument/2006/relationships/image" Target="../media/image498.png"/><Relationship Id="rId519" Type="http://schemas.openxmlformats.org/officeDocument/2006/relationships/image" Target="../media/image526.png"/><Relationship Id="rId116" Type="http://schemas.openxmlformats.org/officeDocument/2006/relationships/customXml" Target="../ink/ink746.xml"/><Relationship Id="rId158" Type="http://schemas.openxmlformats.org/officeDocument/2006/relationships/customXml" Target="../ink/ink767.xml"/><Relationship Id="rId323" Type="http://schemas.openxmlformats.org/officeDocument/2006/relationships/customXml" Target="../ink/ink853.xml"/><Relationship Id="rId20" Type="http://schemas.openxmlformats.org/officeDocument/2006/relationships/customXml" Target="../ink/ink698.xml"/><Relationship Id="rId62" Type="http://schemas.openxmlformats.org/officeDocument/2006/relationships/customXml" Target="../ink/ink719.xml"/><Relationship Id="rId365" Type="http://schemas.openxmlformats.org/officeDocument/2006/relationships/customXml" Target="../ink/ink874.xml"/><Relationship Id="rId225" Type="http://schemas.openxmlformats.org/officeDocument/2006/relationships/customXml" Target="../ink/ink801.xml"/><Relationship Id="rId267" Type="http://schemas.openxmlformats.org/officeDocument/2006/relationships/customXml" Target="../ink/ink824.xml"/><Relationship Id="rId432" Type="http://schemas.openxmlformats.org/officeDocument/2006/relationships/customXml" Target="../ink/ink908.xml"/><Relationship Id="rId474" Type="http://schemas.openxmlformats.org/officeDocument/2006/relationships/customXml" Target="../ink/ink929.xml"/><Relationship Id="rId127" Type="http://schemas.openxmlformats.org/officeDocument/2006/relationships/image" Target="../media/image3340.png"/><Relationship Id="rId31" Type="http://schemas.openxmlformats.org/officeDocument/2006/relationships/image" Target="../media/image2860.png"/><Relationship Id="rId73" Type="http://schemas.openxmlformats.org/officeDocument/2006/relationships/image" Target="../media/image3070.png"/><Relationship Id="rId169" Type="http://schemas.openxmlformats.org/officeDocument/2006/relationships/image" Target="../media/image3550.png"/><Relationship Id="rId334" Type="http://schemas.openxmlformats.org/officeDocument/2006/relationships/image" Target="../media/image4340.png"/><Relationship Id="rId376" Type="http://schemas.openxmlformats.org/officeDocument/2006/relationships/image" Target="../media/image4550.png"/><Relationship Id="rId4" Type="http://schemas.openxmlformats.org/officeDocument/2006/relationships/customXml" Target="../ink/ink690.xml"/><Relationship Id="rId180" Type="http://schemas.openxmlformats.org/officeDocument/2006/relationships/customXml" Target="../ink/ink778.xml"/><Relationship Id="rId236" Type="http://schemas.openxmlformats.org/officeDocument/2006/relationships/image" Target="../media/image3880.png"/><Relationship Id="rId278" Type="http://schemas.openxmlformats.org/officeDocument/2006/relationships/image" Target="../media/image4070.png"/><Relationship Id="rId401" Type="http://schemas.openxmlformats.org/officeDocument/2006/relationships/image" Target="../media/image467.png"/><Relationship Id="rId443" Type="http://schemas.openxmlformats.org/officeDocument/2006/relationships/image" Target="../media/image488.png"/><Relationship Id="rId303" Type="http://schemas.openxmlformats.org/officeDocument/2006/relationships/customXml" Target="../ink/ink843.xml"/><Relationship Id="rId485" Type="http://schemas.openxmlformats.org/officeDocument/2006/relationships/image" Target="../media/image509.png"/><Relationship Id="rId42" Type="http://schemas.openxmlformats.org/officeDocument/2006/relationships/customXml" Target="../ink/ink709.xml"/><Relationship Id="rId84" Type="http://schemas.openxmlformats.org/officeDocument/2006/relationships/customXml" Target="../ink/ink730.xml"/><Relationship Id="rId138" Type="http://schemas.openxmlformats.org/officeDocument/2006/relationships/customXml" Target="../ink/ink757.xml"/><Relationship Id="rId345" Type="http://schemas.openxmlformats.org/officeDocument/2006/relationships/customXml" Target="../ink/ink864.xml"/><Relationship Id="rId387" Type="http://schemas.openxmlformats.org/officeDocument/2006/relationships/customXml" Target="../ink/ink885.xml"/><Relationship Id="rId510" Type="http://schemas.openxmlformats.org/officeDocument/2006/relationships/customXml" Target="../ink/ink947.xml"/><Relationship Id="rId191" Type="http://schemas.openxmlformats.org/officeDocument/2006/relationships/image" Target="../media/image3660.png"/><Relationship Id="rId205" Type="http://schemas.openxmlformats.org/officeDocument/2006/relationships/customXml" Target="../ink/ink791.xml"/><Relationship Id="rId247" Type="http://schemas.openxmlformats.org/officeDocument/2006/relationships/customXml" Target="../ink/ink812.xml"/><Relationship Id="rId412" Type="http://schemas.openxmlformats.org/officeDocument/2006/relationships/customXml" Target="../ink/ink898.xml"/><Relationship Id="rId107" Type="http://schemas.openxmlformats.org/officeDocument/2006/relationships/image" Target="../media/image3240.png"/><Relationship Id="rId289" Type="http://schemas.openxmlformats.org/officeDocument/2006/relationships/customXml" Target="../ink/ink835.xml"/><Relationship Id="rId454" Type="http://schemas.openxmlformats.org/officeDocument/2006/relationships/customXml" Target="../ink/ink919.xml"/><Relationship Id="rId496" Type="http://schemas.openxmlformats.org/officeDocument/2006/relationships/customXml" Target="../ink/ink940.xml"/><Relationship Id="rId11" Type="http://schemas.openxmlformats.org/officeDocument/2006/relationships/image" Target="../media/image2760.png"/><Relationship Id="rId53" Type="http://schemas.openxmlformats.org/officeDocument/2006/relationships/image" Target="../media/image2970.png"/><Relationship Id="rId149" Type="http://schemas.openxmlformats.org/officeDocument/2006/relationships/image" Target="../media/image3450.png"/><Relationship Id="rId314" Type="http://schemas.openxmlformats.org/officeDocument/2006/relationships/image" Target="../media/image4240.png"/><Relationship Id="rId356" Type="http://schemas.openxmlformats.org/officeDocument/2006/relationships/image" Target="../media/image4450.png"/><Relationship Id="rId398" Type="http://schemas.openxmlformats.org/officeDocument/2006/relationships/customXml" Target="../ink/ink891.xml"/><Relationship Id="rId95" Type="http://schemas.openxmlformats.org/officeDocument/2006/relationships/image" Target="../media/image3180.png"/><Relationship Id="rId160" Type="http://schemas.openxmlformats.org/officeDocument/2006/relationships/customXml" Target="../ink/ink768.xml"/><Relationship Id="rId216" Type="http://schemas.openxmlformats.org/officeDocument/2006/relationships/image" Target="../media/image3780.png"/><Relationship Id="rId423" Type="http://schemas.openxmlformats.org/officeDocument/2006/relationships/image" Target="../media/image478.png"/><Relationship Id="rId258" Type="http://schemas.openxmlformats.org/officeDocument/2006/relationships/image" Target="../media/image3980.png"/><Relationship Id="rId465" Type="http://schemas.openxmlformats.org/officeDocument/2006/relationships/image" Target="../media/image499.png"/><Relationship Id="rId22" Type="http://schemas.openxmlformats.org/officeDocument/2006/relationships/customXml" Target="../ink/ink699.xml"/><Relationship Id="rId64" Type="http://schemas.openxmlformats.org/officeDocument/2006/relationships/customXml" Target="../ink/ink720.xml"/><Relationship Id="rId118" Type="http://schemas.openxmlformats.org/officeDocument/2006/relationships/customXml" Target="../ink/ink747.xml"/><Relationship Id="rId325" Type="http://schemas.openxmlformats.org/officeDocument/2006/relationships/customXml" Target="../ink/ink854.xml"/><Relationship Id="rId367" Type="http://schemas.openxmlformats.org/officeDocument/2006/relationships/customXml" Target="../ink/ink875.xml"/><Relationship Id="rId171" Type="http://schemas.openxmlformats.org/officeDocument/2006/relationships/image" Target="../media/image3560.png"/><Relationship Id="rId227" Type="http://schemas.openxmlformats.org/officeDocument/2006/relationships/customXml" Target="../ink/ink802.xml"/><Relationship Id="rId269" Type="http://schemas.openxmlformats.org/officeDocument/2006/relationships/customXml" Target="../ink/ink825.xml"/><Relationship Id="rId434" Type="http://schemas.openxmlformats.org/officeDocument/2006/relationships/customXml" Target="../ink/ink909.xml"/><Relationship Id="rId476" Type="http://schemas.openxmlformats.org/officeDocument/2006/relationships/customXml" Target="../ink/ink930.xml"/><Relationship Id="rId33" Type="http://schemas.openxmlformats.org/officeDocument/2006/relationships/image" Target="../media/image2870.png"/><Relationship Id="rId129" Type="http://schemas.openxmlformats.org/officeDocument/2006/relationships/image" Target="../media/image3350.png"/><Relationship Id="rId280" Type="http://schemas.openxmlformats.org/officeDocument/2006/relationships/image" Target="../media/image4080.png"/><Relationship Id="rId336" Type="http://schemas.openxmlformats.org/officeDocument/2006/relationships/image" Target="../media/image4350.png"/><Relationship Id="rId501" Type="http://schemas.openxmlformats.org/officeDocument/2006/relationships/image" Target="../media/image517.png"/><Relationship Id="rId75" Type="http://schemas.openxmlformats.org/officeDocument/2006/relationships/image" Target="../media/image3080.png"/><Relationship Id="rId140" Type="http://schemas.openxmlformats.org/officeDocument/2006/relationships/customXml" Target="../ink/ink758.xml"/><Relationship Id="rId182" Type="http://schemas.openxmlformats.org/officeDocument/2006/relationships/customXml" Target="../ink/ink779.xml"/><Relationship Id="rId378" Type="http://schemas.openxmlformats.org/officeDocument/2006/relationships/image" Target="../media/image4560.png"/><Relationship Id="rId403" Type="http://schemas.openxmlformats.org/officeDocument/2006/relationships/image" Target="../media/image468.png"/><Relationship Id="rId6" Type="http://schemas.openxmlformats.org/officeDocument/2006/relationships/customXml" Target="../ink/ink691.xml"/><Relationship Id="rId238" Type="http://schemas.openxmlformats.org/officeDocument/2006/relationships/image" Target="../media/image3890.png"/><Relationship Id="rId445" Type="http://schemas.openxmlformats.org/officeDocument/2006/relationships/image" Target="../media/image489.png"/><Relationship Id="rId487" Type="http://schemas.openxmlformats.org/officeDocument/2006/relationships/image" Target="../media/image510.png"/><Relationship Id="rId291" Type="http://schemas.openxmlformats.org/officeDocument/2006/relationships/customXml" Target="../ink/ink836.xml"/><Relationship Id="rId305" Type="http://schemas.openxmlformats.org/officeDocument/2006/relationships/customXml" Target="../ink/ink844.xml"/><Relationship Id="rId347" Type="http://schemas.openxmlformats.org/officeDocument/2006/relationships/customXml" Target="../ink/ink865.xml"/><Relationship Id="rId512" Type="http://schemas.openxmlformats.org/officeDocument/2006/relationships/customXml" Target="../ink/ink948.xml"/><Relationship Id="rId44" Type="http://schemas.openxmlformats.org/officeDocument/2006/relationships/customXml" Target="../ink/ink710.xml"/><Relationship Id="rId86" Type="http://schemas.openxmlformats.org/officeDocument/2006/relationships/customXml" Target="../ink/ink731.xml"/><Relationship Id="rId151" Type="http://schemas.openxmlformats.org/officeDocument/2006/relationships/image" Target="../media/image3460.png"/><Relationship Id="rId389" Type="http://schemas.openxmlformats.org/officeDocument/2006/relationships/customXml" Target="../ink/ink886.xml"/><Relationship Id="rId193" Type="http://schemas.openxmlformats.org/officeDocument/2006/relationships/image" Target="../media/image3670.png"/><Relationship Id="rId207" Type="http://schemas.openxmlformats.org/officeDocument/2006/relationships/customXml" Target="../ink/ink792.xml"/><Relationship Id="rId249" Type="http://schemas.openxmlformats.org/officeDocument/2006/relationships/customXml" Target="../ink/ink814.xml"/><Relationship Id="rId414" Type="http://schemas.openxmlformats.org/officeDocument/2006/relationships/customXml" Target="../ink/ink899.xml"/><Relationship Id="rId456" Type="http://schemas.openxmlformats.org/officeDocument/2006/relationships/customXml" Target="../ink/ink920.xml"/><Relationship Id="rId498" Type="http://schemas.openxmlformats.org/officeDocument/2006/relationships/customXml" Target="../ink/ink941.xml"/><Relationship Id="rId13" Type="http://schemas.openxmlformats.org/officeDocument/2006/relationships/image" Target="../media/image2770.png"/><Relationship Id="rId109" Type="http://schemas.openxmlformats.org/officeDocument/2006/relationships/image" Target="../media/image3250.png"/><Relationship Id="rId260" Type="http://schemas.openxmlformats.org/officeDocument/2006/relationships/customXml" Target="../ink/ink820.xml"/><Relationship Id="rId316" Type="http://schemas.openxmlformats.org/officeDocument/2006/relationships/image" Target="../media/image4250.png"/><Relationship Id="rId55" Type="http://schemas.openxmlformats.org/officeDocument/2006/relationships/image" Target="../media/image2980.png"/><Relationship Id="rId97" Type="http://schemas.openxmlformats.org/officeDocument/2006/relationships/image" Target="../media/image3190.png"/><Relationship Id="rId120" Type="http://schemas.openxmlformats.org/officeDocument/2006/relationships/customXml" Target="../ink/ink748.xml"/><Relationship Id="rId358" Type="http://schemas.openxmlformats.org/officeDocument/2006/relationships/image" Target="../media/image4460.png"/><Relationship Id="rId162" Type="http://schemas.openxmlformats.org/officeDocument/2006/relationships/customXml" Target="../ink/ink769.xml"/><Relationship Id="rId218" Type="http://schemas.openxmlformats.org/officeDocument/2006/relationships/image" Target="../media/image3790.png"/><Relationship Id="rId425" Type="http://schemas.openxmlformats.org/officeDocument/2006/relationships/image" Target="../media/image479.png"/><Relationship Id="rId467" Type="http://schemas.openxmlformats.org/officeDocument/2006/relationships/image" Target="../media/image500.png"/><Relationship Id="rId271" Type="http://schemas.openxmlformats.org/officeDocument/2006/relationships/customXml" Target="../ink/ink826.xml"/><Relationship Id="rId24" Type="http://schemas.openxmlformats.org/officeDocument/2006/relationships/customXml" Target="../ink/ink700.xml"/><Relationship Id="rId66" Type="http://schemas.openxmlformats.org/officeDocument/2006/relationships/customXml" Target="../ink/ink721.xml"/><Relationship Id="rId131" Type="http://schemas.openxmlformats.org/officeDocument/2006/relationships/image" Target="../media/image3360.png"/><Relationship Id="rId327" Type="http://schemas.openxmlformats.org/officeDocument/2006/relationships/customXml" Target="../ink/ink855.xml"/><Relationship Id="rId369" Type="http://schemas.openxmlformats.org/officeDocument/2006/relationships/customXml" Target="../ink/ink876.xml"/><Relationship Id="rId173" Type="http://schemas.openxmlformats.org/officeDocument/2006/relationships/image" Target="../media/image3570.png"/><Relationship Id="rId229" Type="http://schemas.openxmlformats.org/officeDocument/2006/relationships/customXml" Target="../ink/ink803.xml"/><Relationship Id="rId380" Type="http://schemas.openxmlformats.org/officeDocument/2006/relationships/image" Target="../media/image4570.png"/><Relationship Id="rId436" Type="http://schemas.openxmlformats.org/officeDocument/2006/relationships/customXml" Target="../ink/ink910.xml"/><Relationship Id="rId240" Type="http://schemas.openxmlformats.org/officeDocument/2006/relationships/image" Target="../media/image3900.png"/><Relationship Id="rId478" Type="http://schemas.openxmlformats.org/officeDocument/2006/relationships/customXml" Target="../ink/ink931.xml"/><Relationship Id="rId35" Type="http://schemas.openxmlformats.org/officeDocument/2006/relationships/image" Target="../media/image2880.png"/><Relationship Id="rId77" Type="http://schemas.openxmlformats.org/officeDocument/2006/relationships/image" Target="../media/image3090.png"/><Relationship Id="rId100" Type="http://schemas.openxmlformats.org/officeDocument/2006/relationships/customXml" Target="../ink/ink738.xml"/><Relationship Id="rId282" Type="http://schemas.openxmlformats.org/officeDocument/2006/relationships/image" Target="../media/image4090.png"/><Relationship Id="rId338" Type="http://schemas.openxmlformats.org/officeDocument/2006/relationships/image" Target="../media/image4360.png"/><Relationship Id="rId503" Type="http://schemas.openxmlformats.org/officeDocument/2006/relationships/image" Target="../media/image518.png"/><Relationship Id="rId8" Type="http://schemas.openxmlformats.org/officeDocument/2006/relationships/customXml" Target="../ink/ink692.xml"/><Relationship Id="rId142" Type="http://schemas.openxmlformats.org/officeDocument/2006/relationships/customXml" Target="../ink/ink759.xml"/><Relationship Id="rId184" Type="http://schemas.openxmlformats.org/officeDocument/2006/relationships/customXml" Target="../ink/ink780.xml"/><Relationship Id="rId391" Type="http://schemas.openxmlformats.org/officeDocument/2006/relationships/customXml" Target="../ink/ink887.xml"/><Relationship Id="rId405" Type="http://schemas.openxmlformats.org/officeDocument/2006/relationships/image" Target="../media/image469.png"/><Relationship Id="rId447" Type="http://schemas.openxmlformats.org/officeDocument/2006/relationships/image" Target="../media/image490.png"/><Relationship Id="rId251" Type="http://schemas.openxmlformats.org/officeDocument/2006/relationships/customXml" Target="../ink/ink815.xml"/><Relationship Id="rId489" Type="http://schemas.openxmlformats.org/officeDocument/2006/relationships/image" Target="../media/image511.png"/><Relationship Id="rId46" Type="http://schemas.openxmlformats.org/officeDocument/2006/relationships/customXml" Target="../ink/ink711.xml"/><Relationship Id="rId293" Type="http://schemas.openxmlformats.org/officeDocument/2006/relationships/customXml" Target="../ink/ink837.xml"/><Relationship Id="rId307" Type="http://schemas.openxmlformats.org/officeDocument/2006/relationships/customXml" Target="../ink/ink845.xml"/><Relationship Id="rId349" Type="http://schemas.openxmlformats.org/officeDocument/2006/relationships/customXml" Target="../ink/ink866.xml"/><Relationship Id="rId514" Type="http://schemas.openxmlformats.org/officeDocument/2006/relationships/customXml" Target="../ink/ink949.xml"/><Relationship Id="rId88" Type="http://schemas.openxmlformats.org/officeDocument/2006/relationships/customXml" Target="../ink/ink732.xml"/><Relationship Id="rId111" Type="http://schemas.openxmlformats.org/officeDocument/2006/relationships/image" Target="../media/image3260.png"/><Relationship Id="rId153" Type="http://schemas.openxmlformats.org/officeDocument/2006/relationships/image" Target="../media/image3470.png"/><Relationship Id="rId195" Type="http://schemas.openxmlformats.org/officeDocument/2006/relationships/customXml" Target="../ink/ink786.xml"/><Relationship Id="rId209" Type="http://schemas.openxmlformats.org/officeDocument/2006/relationships/customXml" Target="../ink/ink793.xml"/><Relationship Id="rId360" Type="http://schemas.openxmlformats.org/officeDocument/2006/relationships/image" Target="../media/image4470.png"/><Relationship Id="rId416" Type="http://schemas.openxmlformats.org/officeDocument/2006/relationships/customXml" Target="../ink/ink900.xml"/><Relationship Id="rId220" Type="http://schemas.openxmlformats.org/officeDocument/2006/relationships/image" Target="../media/image3800.png"/><Relationship Id="rId458" Type="http://schemas.openxmlformats.org/officeDocument/2006/relationships/customXml" Target="../ink/ink921.xml"/><Relationship Id="rId15" Type="http://schemas.openxmlformats.org/officeDocument/2006/relationships/image" Target="../media/image2780.png"/><Relationship Id="rId57" Type="http://schemas.openxmlformats.org/officeDocument/2006/relationships/image" Target="../media/image2990.png"/><Relationship Id="rId262" Type="http://schemas.openxmlformats.org/officeDocument/2006/relationships/customXml" Target="../ink/ink821.xml"/><Relationship Id="rId318" Type="http://schemas.openxmlformats.org/officeDocument/2006/relationships/image" Target="../media/image4260.png"/><Relationship Id="rId99" Type="http://schemas.openxmlformats.org/officeDocument/2006/relationships/image" Target="../media/image3200.png"/><Relationship Id="rId122" Type="http://schemas.openxmlformats.org/officeDocument/2006/relationships/customXml" Target="../ink/ink749.xml"/><Relationship Id="rId164" Type="http://schemas.openxmlformats.org/officeDocument/2006/relationships/customXml" Target="../ink/ink770.xml"/><Relationship Id="rId371" Type="http://schemas.openxmlformats.org/officeDocument/2006/relationships/customXml" Target="../ink/ink877.xml"/><Relationship Id="rId427" Type="http://schemas.openxmlformats.org/officeDocument/2006/relationships/image" Target="../media/image480.png"/><Relationship Id="rId469" Type="http://schemas.openxmlformats.org/officeDocument/2006/relationships/image" Target="../media/image501.png"/><Relationship Id="rId26" Type="http://schemas.openxmlformats.org/officeDocument/2006/relationships/customXml" Target="../ink/ink701.xml"/><Relationship Id="rId231" Type="http://schemas.openxmlformats.org/officeDocument/2006/relationships/customXml" Target="../ink/ink804.xml"/><Relationship Id="rId273" Type="http://schemas.openxmlformats.org/officeDocument/2006/relationships/customXml" Target="../ink/ink827.xml"/><Relationship Id="rId329" Type="http://schemas.openxmlformats.org/officeDocument/2006/relationships/customXml" Target="../ink/ink856.xml"/><Relationship Id="rId480" Type="http://schemas.openxmlformats.org/officeDocument/2006/relationships/customXml" Target="../ink/ink932.xml"/><Relationship Id="rId68" Type="http://schemas.openxmlformats.org/officeDocument/2006/relationships/customXml" Target="../ink/ink722.xml"/><Relationship Id="rId133" Type="http://schemas.openxmlformats.org/officeDocument/2006/relationships/image" Target="../media/image3370.png"/><Relationship Id="rId175" Type="http://schemas.openxmlformats.org/officeDocument/2006/relationships/image" Target="../media/image3580.png"/><Relationship Id="rId340" Type="http://schemas.openxmlformats.org/officeDocument/2006/relationships/image" Target="../media/image4370.png"/><Relationship Id="rId200" Type="http://schemas.openxmlformats.org/officeDocument/2006/relationships/image" Target="../media/image3700.png"/><Relationship Id="rId382" Type="http://schemas.openxmlformats.org/officeDocument/2006/relationships/image" Target="../media/image458.png"/><Relationship Id="rId438" Type="http://schemas.openxmlformats.org/officeDocument/2006/relationships/customXml" Target="../ink/ink911.xml"/><Relationship Id="rId242" Type="http://schemas.openxmlformats.org/officeDocument/2006/relationships/image" Target="../media/image3910.png"/><Relationship Id="rId284" Type="http://schemas.openxmlformats.org/officeDocument/2006/relationships/image" Target="../media/image4100.png"/><Relationship Id="rId491" Type="http://schemas.openxmlformats.org/officeDocument/2006/relationships/image" Target="../media/image512.png"/><Relationship Id="rId505" Type="http://schemas.openxmlformats.org/officeDocument/2006/relationships/image" Target="../media/image519.png"/><Relationship Id="rId37" Type="http://schemas.openxmlformats.org/officeDocument/2006/relationships/image" Target="../media/image2890.png"/><Relationship Id="rId79" Type="http://schemas.openxmlformats.org/officeDocument/2006/relationships/image" Target="../media/image3100.png"/><Relationship Id="rId102" Type="http://schemas.openxmlformats.org/officeDocument/2006/relationships/customXml" Target="../ink/ink739.xml"/><Relationship Id="rId144" Type="http://schemas.openxmlformats.org/officeDocument/2006/relationships/customXml" Target="../ink/ink760.xml"/><Relationship Id="rId90" Type="http://schemas.openxmlformats.org/officeDocument/2006/relationships/customXml" Target="../ink/ink733.xml"/><Relationship Id="rId186" Type="http://schemas.openxmlformats.org/officeDocument/2006/relationships/customXml" Target="../ink/ink781.xml"/><Relationship Id="rId351" Type="http://schemas.openxmlformats.org/officeDocument/2006/relationships/customXml" Target="../ink/ink867.xml"/><Relationship Id="rId393" Type="http://schemas.openxmlformats.org/officeDocument/2006/relationships/customXml" Target="../ink/ink888.xml"/><Relationship Id="rId407" Type="http://schemas.openxmlformats.org/officeDocument/2006/relationships/image" Target="../media/image470.png"/><Relationship Id="rId449" Type="http://schemas.openxmlformats.org/officeDocument/2006/relationships/image" Target="../media/image491.png"/><Relationship Id="rId211" Type="http://schemas.openxmlformats.org/officeDocument/2006/relationships/customXml" Target="../ink/ink794.xml"/><Relationship Id="rId253" Type="http://schemas.openxmlformats.org/officeDocument/2006/relationships/customXml" Target="../ink/ink816.xml"/><Relationship Id="rId295" Type="http://schemas.openxmlformats.org/officeDocument/2006/relationships/customXml" Target="../ink/ink838.xml"/><Relationship Id="rId309" Type="http://schemas.openxmlformats.org/officeDocument/2006/relationships/customXml" Target="../ink/ink846.xml"/><Relationship Id="rId460" Type="http://schemas.openxmlformats.org/officeDocument/2006/relationships/customXml" Target="../ink/ink922.xml"/><Relationship Id="rId516" Type="http://schemas.openxmlformats.org/officeDocument/2006/relationships/customXml" Target="../ink/ink950.xml"/><Relationship Id="rId48" Type="http://schemas.openxmlformats.org/officeDocument/2006/relationships/customXml" Target="../ink/ink712.xml"/><Relationship Id="rId113" Type="http://schemas.openxmlformats.org/officeDocument/2006/relationships/image" Target="../media/image3270.png"/><Relationship Id="rId320" Type="http://schemas.openxmlformats.org/officeDocument/2006/relationships/image" Target="../media/image4270.png"/><Relationship Id="rId155" Type="http://schemas.openxmlformats.org/officeDocument/2006/relationships/image" Target="../media/image3480.png"/><Relationship Id="rId197" Type="http://schemas.openxmlformats.org/officeDocument/2006/relationships/customXml" Target="../ink/ink787.xml"/><Relationship Id="rId362" Type="http://schemas.openxmlformats.org/officeDocument/2006/relationships/image" Target="../media/image4480.png"/><Relationship Id="rId418" Type="http://schemas.openxmlformats.org/officeDocument/2006/relationships/customXml" Target="../ink/ink901.xml"/><Relationship Id="rId222" Type="http://schemas.openxmlformats.org/officeDocument/2006/relationships/image" Target="../media/image3810.png"/><Relationship Id="rId264" Type="http://schemas.openxmlformats.org/officeDocument/2006/relationships/image" Target="../media/image4000.png"/><Relationship Id="rId471" Type="http://schemas.openxmlformats.org/officeDocument/2006/relationships/image" Target="../media/image502.png"/><Relationship Id="rId17" Type="http://schemas.openxmlformats.org/officeDocument/2006/relationships/image" Target="../media/image2790.png"/><Relationship Id="rId59" Type="http://schemas.openxmlformats.org/officeDocument/2006/relationships/image" Target="../media/image3000.png"/><Relationship Id="rId124" Type="http://schemas.openxmlformats.org/officeDocument/2006/relationships/customXml" Target="../ink/ink750.xml"/><Relationship Id="rId70" Type="http://schemas.openxmlformats.org/officeDocument/2006/relationships/customXml" Target="../ink/ink723.xml"/><Relationship Id="rId166" Type="http://schemas.openxmlformats.org/officeDocument/2006/relationships/customXml" Target="../ink/ink771.xml"/><Relationship Id="rId331" Type="http://schemas.openxmlformats.org/officeDocument/2006/relationships/customXml" Target="../ink/ink857.xml"/><Relationship Id="rId373" Type="http://schemas.openxmlformats.org/officeDocument/2006/relationships/customXml" Target="../ink/ink878.xml"/><Relationship Id="rId429" Type="http://schemas.openxmlformats.org/officeDocument/2006/relationships/image" Target="../media/image481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805.xml"/><Relationship Id="rId440" Type="http://schemas.openxmlformats.org/officeDocument/2006/relationships/customXml" Target="../ink/ink912.xml"/><Relationship Id="rId28" Type="http://schemas.openxmlformats.org/officeDocument/2006/relationships/customXml" Target="../ink/ink702.xml"/><Relationship Id="rId275" Type="http://schemas.openxmlformats.org/officeDocument/2006/relationships/customXml" Target="../ink/ink828.xml"/><Relationship Id="rId300" Type="http://schemas.openxmlformats.org/officeDocument/2006/relationships/image" Target="../media/image4170.png"/><Relationship Id="rId482" Type="http://schemas.openxmlformats.org/officeDocument/2006/relationships/customXml" Target="../ink/ink933.xml"/><Relationship Id="rId81" Type="http://schemas.openxmlformats.org/officeDocument/2006/relationships/image" Target="../media/image3110.png"/><Relationship Id="rId135" Type="http://schemas.openxmlformats.org/officeDocument/2006/relationships/image" Target="../media/image3380.png"/><Relationship Id="rId177" Type="http://schemas.openxmlformats.org/officeDocument/2006/relationships/image" Target="../media/image3590.png"/><Relationship Id="rId342" Type="http://schemas.openxmlformats.org/officeDocument/2006/relationships/image" Target="../media/image4380.png"/><Relationship Id="rId384" Type="http://schemas.openxmlformats.org/officeDocument/2006/relationships/image" Target="../media/image459.png"/><Relationship Id="rId202" Type="http://schemas.openxmlformats.org/officeDocument/2006/relationships/image" Target="../media/image3710.png"/><Relationship Id="rId244" Type="http://schemas.openxmlformats.org/officeDocument/2006/relationships/image" Target="../media/image3920.png"/><Relationship Id="rId39" Type="http://schemas.openxmlformats.org/officeDocument/2006/relationships/image" Target="../media/image2900.png"/><Relationship Id="rId286" Type="http://schemas.openxmlformats.org/officeDocument/2006/relationships/image" Target="../media/image4110.png"/><Relationship Id="rId451" Type="http://schemas.openxmlformats.org/officeDocument/2006/relationships/image" Target="../media/image492.png"/><Relationship Id="rId493" Type="http://schemas.openxmlformats.org/officeDocument/2006/relationships/image" Target="../media/image513.png"/><Relationship Id="rId507" Type="http://schemas.openxmlformats.org/officeDocument/2006/relationships/image" Target="../media/image520.png"/><Relationship Id="rId50" Type="http://schemas.openxmlformats.org/officeDocument/2006/relationships/customXml" Target="../ink/ink713.xml"/><Relationship Id="rId104" Type="http://schemas.openxmlformats.org/officeDocument/2006/relationships/customXml" Target="../ink/ink740.xml"/><Relationship Id="rId146" Type="http://schemas.openxmlformats.org/officeDocument/2006/relationships/customXml" Target="../ink/ink761.xml"/><Relationship Id="rId188" Type="http://schemas.openxmlformats.org/officeDocument/2006/relationships/customXml" Target="../ink/ink782.xml"/><Relationship Id="rId311" Type="http://schemas.openxmlformats.org/officeDocument/2006/relationships/customXml" Target="../ink/ink847.xml"/><Relationship Id="rId353" Type="http://schemas.openxmlformats.org/officeDocument/2006/relationships/customXml" Target="../ink/ink868.xml"/><Relationship Id="rId395" Type="http://schemas.openxmlformats.org/officeDocument/2006/relationships/customXml" Target="../ink/ink889.xml"/><Relationship Id="rId409" Type="http://schemas.openxmlformats.org/officeDocument/2006/relationships/image" Target="../media/image471.png"/><Relationship Id="rId92" Type="http://schemas.openxmlformats.org/officeDocument/2006/relationships/customXml" Target="../ink/ink734.xml"/><Relationship Id="rId213" Type="http://schemas.openxmlformats.org/officeDocument/2006/relationships/customXml" Target="../ink/ink795.xml"/><Relationship Id="rId420" Type="http://schemas.openxmlformats.org/officeDocument/2006/relationships/customXml" Target="../ink/ink902.xml"/><Relationship Id="rId255" Type="http://schemas.openxmlformats.org/officeDocument/2006/relationships/customXml" Target="../ink/ink817.xml"/><Relationship Id="rId297" Type="http://schemas.openxmlformats.org/officeDocument/2006/relationships/customXml" Target="../ink/ink840.xml"/><Relationship Id="rId462" Type="http://schemas.openxmlformats.org/officeDocument/2006/relationships/customXml" Target="../ink/ink923.xml"/><Relationship Id="rId518" Type="http://schemas.openxmlformats.org/officeDocument/2006/relationships/customXml" Target="../ink/ink951.xml"/><Relationship Id="rId115" Type="http://schemas.openxmlformats.org/officeDocument/2006/relationships/image" Target="../media/image3280.png"/><Relationship Id="rId157" Type="http://schemas.openxmlformats.org/officeDocument/2006/relationships/image" Target="../media/image3490.png"/><Relationship Id="rId322" Type="http://schemas.openxmlformats.org/officeDocument/2006/relationships/image" Target="../media/image4280.png"/><Relationship Id="rId364" Type="http://schemas.openxmlformats.org/officeDocument/2006/relationships/image" Target="../media/image4490.png"/><Relationship Id="rId61" Type="http://schemas.openxmlformats.org/officeDocument/2006/relationships/image" Target="../media/image3010.png"/><Relationship Id="rId199" Type="http://schemas.openxmlformats.org/officeDocument/2006/relationships/customXml" Target="../ink/ink788.xml"/><Relationship Id="rId19" Type="http://schemas.openxmlformats.org/officeDocument/2006/relationships/image" Target="../media/image2800.png"/><Relationship Id="rId224" Type="http://schemas.openxmlformats.org/officeDocument/2006/relationships/image" Target="../media/image3820.png"/><Relationship Id="rId266" Type="http://schemas.openxmlformats.org/officeDocument/2006/relationships/image" Target="../media/image4010.png"/><Relationship Id="rId431" Type="http://schemas.openxmlformats.org/officeDocument/2006/relationships/image" Target="../media/image482.png"/><Relationship Id="rId473" Type="http://schemas.openxmlformats.org/officeDocument/2006/relationships/image" Target="../media/image503.png"/><Relationship Id="rId30" Type="http://schemas.openxmlformats.org/officeDocument/2006/relationships/customXml" Target="../ink/ink703.xml"/><Relationship Id="rId126" Type="http://schemas.openxmlformats.org/officeDocument/2006/relationships/customXml" Target="../ink/ink751.xml"/><Relationship Id="rId168" Type="http://schemas.openxmlformats.org/officeDocument/2006/relationships/customXml" Target="../ink/ink772.xml"/><Relationship Id="rId333" Type="http://schemas.openxmlformats.org/officeDocument/2006/relationships/customXml" Target="../ink/ink858.xml"/><Relationship Id="rId72" Type="http://schemas.openxmlformats.org/officeDocument/2006/relationships/customXml" Target="../ink/ink724.xml"/><Relationship Id="rId375" Type="http://schemas.openxmlformats.org/officeDocument/2006/relationships/customXml" Target="../ink/ink879.xml"/><Relationship Id="rId3" Type="http://schemas.openxmlformats.org/officeDocument/2006/relationships/image" Target="../media/image2720.png"/><Relationship Id="rId235" Type="http://schemas.openxmlformats.org/officeDocument/2006/relationships/customXml" Target="../ink/ink806.xml"/><Relationship Id="rId277" Type="http://schemas.openxmlformats.org/officeDocument/2006/relationships/customXml" Target="../ink/ink829.xml"/><Relationship Id="rId400" Type="http://schemas.openxmlformats.org/officeDocument/2006/relationships/customXml" Target="../ink/ink892.xml"/><Relationship Id="rId442" Type="http://schemas.openxmlformats.org/officeDocument/2006/relationships/customXml" Target="../ink/ink913.xml"/><Relationship Id="rId484" Type="http://schemas.openxmlformats.org/officeDocument/2006/relationships/customXml" Target="../ink/ink934.xml"/><Relationship Id="rId137" Type="http://schemas.openxmlformats.org/officeDocument/2006/relationships/image" Target="../media/image3390.png"/><Relationship Id="rId302" Type="http://schemas.openxmlformats.org/officeDocument/2006/relationships/image" Target="../media/image4180.png"/><Relationship Id="rId344" Type="http://schemas.openxmlformats.org/officeDocument/2006/relationships/image" Target="../media/image4390.png"/><Relationship Id="rId41" Type="http://schemas.openxmlformats.org/officeDocument/2006/relationships/image" Target="../media/image2910.png"/><Relationship Id="rId83" Type="http://schemas.openxmlformats.org/officeDocument/2006/relationships/image" Target="../media/image3120.png"/><Relationship Id="rId179" Type="http://schemas.openxmlformats.org/officeDocument/2006/relationships/image" Target="../media/image3600.png"/><Relationship Id="rId386" Type="http://schemas.openxmlformats.org/officeDocument/2006/relationships/image" Target="../media/image460.png"/><Relationship Id="rId190" Type="http://schemas.openxmlformats.org/officeDocument/2006/relationships/customXml" Target="../ink/ink783.xml"/><Relationship Id="rId204" Type="http://schemas.openxmlformats.org/officeDocument/2006/relationships/image" Target="../media/image3720.png"/><Relationship Id="rId246" Type="http://schemas.openxmlformats.org/officeDocument/2006/relationships/image" Target="../media/image3930.png"/><Relationship Id="rId288" Type="http://schemas.openxmlformats.org/officeDocument/2006/relationships/image" Target="../media/image4120.png"/><Relationship Id="rId411" Type="http://schemas.openxmlformats.org/officeDocument/2006/relationships/image" Target="../media/image472.png"/><Relationship Id="rId453" Type="http://schemas.openxmlformats.org/officeDocument/2006/relationships/image" Target="../media/image493.png"/><Relationship Id="rId509" Type="http://schemas.openxmlformats.org/officeDocument/2006/relationships/image" Target="../media/image521.png"/><Relationship Id="rId106" Type="http://schemas.openxmlformats.org/officeDocument/2006/relationships/customXml" Target="../ink/ink741.xml"/><Relationship Id="rId313" Type="http://schemas.openxmlformats.org/officeDocument/2006/relationships/customXml" Target="../ink/ink848.xml"/><Relationship Id="rId495" Type="http://schemas.openxmlformats.org/officeDocument/2006/relationships/image" Target="../media/image514.png"/><Relationship Id="rId10" Type="http://schemas.openxmlformats.org/officeDocument/2006/relationships/customXml" Target="../ink/ink693.xml"/><Relationship Id="rId52" Type="http://schemas.openxmlformats.org/officeDocument/2006/relationships/customXml" Target="../ink/ink714.xml"/><Relationship Id="rId94" Type="http://schemas.openxmlformats.org/officeDocument/2006/relationships/customXml" Target="../ink/ink735.xml"/><Relationship Id="rId148" Type="http://schemas.openxmlformats.org/officeDocument/2006/relationships/customXml" Target="../ink/ink762.xml"/><Relationship Id="rId355" Type="http://schemas.openxmlformats.org/officeDocument/2006/relationships/customXml" Target="../ink/ink869.xml"/><Relationship Id="rId397" Type="http://schemas.openxmlformats.org/officeDocument/2006/relationships/image" Target="../media/image465.png"/><Relationship Id="rId215" Type="http://schemas.openxmlformats.org/officeDocument/2006/relationships/customXml" Target="../ink/ink796.xml"/><Relationship Id="rId257" Type="http://schemas.openxmlformats.org/officeDocument/2006/relationships/customXml" Target="../ink/ink818.xml"/><Relationship Id="rId422" Type="http://schemas.openxmlformats.org/officeDocument/2006/relationships/customXml" Target="../ink/ink903.xml"/><Relationship Id="rId464" Type="http://schemas.openxmlformats.org/officeDocument/2006/relationships/customXml" Target="../ink/ink924.xml"/><Relationship Id="rId299" Type="http://schemas.openxmlformats.org/officeDocument/2006/relationships/customXml" Target="../ink/ink841.xml"/><Relationship Id="rId63" Type="http://schemas.openxmlformats.org/officeDocument/2006/relationships/image" Target="../media/image3020.png"/><Relationship Id="rId159" Type="http://schemas.openxmlformats.org/officeDocument/2006/relationships/image" Target="../media/image3500.png"/><Relationship Id="rId366" Type="http://schemas.openxmlformats.org/officeDocument/2006/relationships/image" Target="../media/image450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10.xml"/><Relationship Id="rId299" Type="http://schemas.openxmlformats.org/officeDocument/2006/relationships/customXml" Target="../ink/ink1101.xml"/><Relationship Id="rId21" Type="http://schemas.openxmlformats.org/officeDocument/2006/relationships/image" Target="../media/image536.png"/><Relationship Id="rId63" Type="http://schemas.openxmlformats.org/officeDocument/2006/relationships/image" Target="../media/image557.png"/><Relationship Id="rId159" Type="http://schemas.openxmlformats.org/officeDocument/2006/relationships/customXml" Target="../ink/ink1031.xml"/><Relationship Id="rId324" Type="http://schemas.openxmlformats.org/officeDocument/2006/relationships/image" Target="../media/image687.png"/><Relationship Id="rId366" Type="http://schemas.openxmlformats.org/officeDocument/2006/relationships/image" Target="../media/image708.png"/><Relationship Id="rId170" Type="http://schemas.openxmlformats.org/officeDocument/2006/relationships/image" Target="../media/image610.png"/><Relationship Id="rId226" Type="http://schemas.openxmlformats.org/officeDocument/2006/relationships/image" Target="../media/image638.png"/><Relationship Id="rId268" Type="http://schemas.openxmlformats.org/officeDocument/2006/relationships/image" Target="../media/image659.png"/><Relationship Id="rId32" Type="http://schemas.openxmlformats.org/officeDocument/2006/relationships/customXml" Target="../ink/ink967.xml"/><Relationship Id="rId74" Type="http://schemas.openxmlformats.org/officeDocument/2006/relationships/customXml" Target="../ink/ink988.xml"/><Relationship Id="rId128" Type="http://schemas.openxmlformats.org/officeDocument/2006/relationships/image" Target="../media/image589.png"/><Relationship Id="rId335" Type="http://schemas.openxmlformats.org/officeDocument/2006/relationships/customXml" Target="../ink/ink1119.xml"/><Relationship Id="rId377" Type="http://schemas.openxmlformats.org/officeDocument/2006/relationships/customXml" Target="../ink/ink1140.xml"/><Relationship Id="rId5" Type="http://schemas.openxmlformats.org/officeDocument/2006/relationships/image" Target="../media/image528.png"/><Relationship Id="rId181" Type="http://schemas.openxmlformats.org/officeDocument/2006/relationships/customXml" Target="../ink/ink1042.xml"/><Relationship Id="rId237" Type="http://schemas.openxmlformats.org/officeDocument/2006/relationships/customXml" Target="../ink/ink1070.xml"/><Relationship Id="rId402" Type="http://schemas.openxmlformats.org/officeDocument/2006/relationships/image" Target="../media/image726.png"/><Relationship Id="rId279" Type="http://schemas.openxmlformats.org/officeDocument/2006/relationships/customXml" Target="../ink/ink1091.xml"/><Relationship Id="rId43" Type="http://schemas.openxmlformats.org/officeDocument/2006/relationships/image" Target="../media/image547.png"/><Relationship Id="rId139" Type="http://schemas.openxmlformats.org/officeDocument/2006/relationships/customXml" Target="../ink/ink1021.xml"/><Relationship Id="rId290" Type="http://schemas.openxmlformats.org/officeDocument/2006/relationships/image" Target="../media/image670.png"/><Relationship Id="rId304" Type="http://schemas.openxmlformats.org/officeDocument/2006/relationships/image" Target="../media/image677.png"/><Relationship Id="rId346" Type="http://schemas.openxmlformats.org/officeDocument/2006/relationships/image" Target="../media/image698.png"/><Relationship Id="rId388" Type="http://schemas.openxmlformats.org/officeDocument/2006/relationships/image" Target="../media/image719.png"/><Relationship Id="rId85" Type="http://schemas.openxmlformats.org/officeDocument/2006/relationships/image" Target="../media/image568.png"/><Relationship Id="rId150" Type="http://schemas.openxmlformats.org/officeDocument/2006/relationships/image" Target="../media/image600.png"/><Relationship Id="rId192" Type="http://schemas.openxmlformats.org/officeDocument/2006/relationships/image" Target="../media/image621.png"/><Relationship Id="rId206" Type="http://schemas.openxmlformats.org/officeDocument/2006/relationships/image" Target="../media/image628.png"/><Relationship Id="rId413" Type="http://schemas.openxmlformats.org/officeDocument/2006/relationships/customXml" Target="../ink/ink1158.xml"/><Relationship Id="rId248" Type="http://schemas.openxmlformats.org/officeDocument/2006/relationships/image" Target="../media/image649.png"/><Relationship Id="rId12" Type="http://schemas.openxmlformats.org/officeDocument/2006/relationships/customXml" Target="../ink/ink957.xml"/><Relationship Id="rId108" Type="http://schemas.openxmlformats.org/officeDocument/2006/relationships/image" Target="../media/image579.png"/><Relationship Id="rId315" Type="http://schemas.openxmlformats.org/officeDocument/2006/relationships/customXml" Target="../ink/ink1109.xml"/><Relationship Id="rId357" Type="http://schemas.openxmlformats.org/officeDocument/2006/relationships/customXml" Target="../ink/ink1130.xml"/><Relationship Id="rId54" Type="http://schemas.openxmlformats.org/officeDocument/2006/relationships/customXml" Target="../ink/ink978.xml"/><Relationship Id="rId96" Type="http://schemas.openxmlformats.org/officeDocument/2006/relationships/image" Target="../media/image573.png"/><Relationship Id="rId161" Type="http://schemas.openxmlformats.org/officeDocument/2006/relationships/customXml" Target="../ink/ink1032.xml"/><Relationship Id="rId217" Type="http://schemas.openxmlformats.org/officeDocument/2006/relationships/customXml" Target="../ink/ink1060.xml"/><Relationship Id="rId399" Type="http://schemas.openxmlformats.org/officeDocument/2006/relationships/customXml" Target="../ink/ink1151.xml"/><Relationship Id="rId259" Type="http://schemas.openxmlformats.org/officeDocument/2006/relationships/customXml" Target="../ink/ink1081.xml"/><Relationship Id="rId23" Type="http://schemas.openxmlformats.org/officeDocument/2006/relationships/image" Target="../media/image537.png"/><Relationship Id="rId119" Type="http://schemas.openxmlformats.org/officeDocument/2006/relationships/customXml" Target="../ink/ink1011.xml"/><Relationship Id="rId270" Type="http://schemas.openxmlformats.org/officeDocument/2006/relationships/image" Target="../media/image660.png"/><Relationship Id="rId326" Type="http://schemas.openxmlformats.org/officeDocument/2006/relationships/image" Target="../media/image688.png"/><Relationship Id="rId65" Type="http://schemas.openxmlformats.org/officeDocument/2006/relationships/image" Target="../media/image558.png"/><Relationship Id="rId130" Type="http://schemas.openxmlformats.org/officeDocument/2006/relationships/image" Target="../media/image590.png"/><Relationship Id="rId368" Type="http://schemas.openxmlformats.org/officeDocument/2006/relationships/image" Target="../media/image709.png"/><Relationship Id="rId172" Type="http://schemas.openxmlformats.org/officeDocument/2006/relationships/image" Target="../media/image611.png"/><Relationship Id="rId228" Type="http://schemas.openxmlformats.org/officeDocument/2006/relationships/image" Target="../media/image639.png"/><Relationship Id="rId281" Type="http://schemas.openxmlformats.org/officeDocument/2006/relationships/customXml" Target="../ink/ink1092.xml"/><Relationship Id="rId337" Type="http://schemas.openxmlformats.org/officeDocument/2006/relationships/customXml" Target="../ink/ink1120.xml"/><Relationship Id="rId34" Type="http://schemas.openxmlformats.org/officeDocument/2006/relationships/customXml" Target="../ink/ink968.xml"/><Relationship Id="rId76" Type="http://schemas.openxmlformats.org/officeDocument/2006/relationships/customXml" Target="../ink/ink989.xml"/><Relationship Id="rId141" Type="http://schemas.openxmlformats.org/officeDocument/2006/relationships/customXml" Target="../ink/ink1022.xml"/><Relationship Id="rId379" Type="http://schemas.openxmlformats.org/officeDocument/2006/relationships/customXml" Target="../ink/ink1141.xml"/><Relationship Id="rId7" Type="http://schemas.openxmlformats.org/officeDocument/2006/relationships/image" Target="../media/image529.png"/><Relationship Id="rId183" Type="http://schemas.openxmlformats.org/officeDocument/2006/relationships/customXml" Target="../ink/ink1043.xml"/><Relationship Id="rId239" Type="http://schemas.openxmlformats.org/officeDocument/2006/relationships/customXml" Target="../ink/ink1071.xml"/><Relationship Id="rId390" Type="http://schemas.openxmlformats.org/officeDocument/2006/relationships/image" Target="../media/image720.png"/><Relationship Id="rId404" Type="http://schemas.openxmlformats.org/officeDocument/2006/relationships/image" Target="../media/image727.png"/><Relationship Id="rId250" Type="http://schemas.openxmlformats.org/officeDocument/2006/relationships/image" Target="../media/image650.png"/><Relationship Id="rId292" Type="http://schemas.openxmlformats.org/officeDocument/2006/relationships/image" Target="../media/image671.png"/><Relationship Id="rId306" Type="http://schemas.openxmlformats.org/officeDocument/2006/relationships/image" Target="../media/image678.png"/><Relationship Id="rId45" Type="http://schemas.openxmlformats.org/officeDocument/2006/relationships/image" Target="../media/image548.png"/><Relationship Id="rId87" Type="http://schemas.openxmlformats.org/officeDocument/2006/relationships/image" Target="../media/image569.png"/><Relationship Id="rId110" Type="http://schemas.openxmlformats.org/officeDocument/2006/relationships/image" Target="../media/image580.png"/><Relationship Id="rId348" Type="http://schemas.openxmlformats.org/officeDocument/2006/relationships/image" Target="../media/image699.png"/><Relationship Id="rId152" Type="http://schemas.openxmlformats.org/officeDocument/2006/relationships/image" Target="../media/image601.png"/><Relationship Id="rId194" Type="http://schemas.openxmlformats.org/officeDocument/2006/relationships/image" Target="../media/image622.png"/><Relationship Id="rId208" Type="http://schemas.openxmlformats.org/officeDocument/2006/relationships/image" Target="../media/image629.png"/><Relationship Id="rId415" Type="http://schemas.openxmlformats.org/officeDocument/2006/relationships/customXml" Target="../ink/ink1159.xml"/><Relationship Id="rId261" Type="http://schemas.openxmlformats.org/officeDocument/2006/relationships/customXml" Target="../ink/ink1082.xml"/><Relationship Id="rId14" Type="http://schemas.openxmlformats.org/officeDocument/2006/relationships/customXml" Target="../ink/ink958.xml"/><Relationship Id="rId56" Type="http://schemas.openxmlformats.org/officeDocument/2006/relationships/customXml" Target="../ink/ink979.xml"/><Relationship Id="rId317" Type="http://schemas.openxmlformats.org/officeDocument/2006/relationships/customXml" Target="../ink/ink1110.xml"/><Relationship Id="rId359" Type="http://schemas.openxmlformats.org/officeDocument/2006/relationships/customXml" Target="../ink/ink1131.xml"/><Relationship Id="rId98" Type="http://schemas.openxmlformats.org/officeDocument/2006/relationships/image" Target="../media/image574.png"/><Relationship Id="rId121" Type="http://schemas.openxmlformats.org/officeDocument/2006/relationships/customXml" Target="../ink/ink1012.xml"/><Relationship Id="rId163" Type="http://schemas.openxmlformats.org/officeDocument/2006/relationships/customXml" Target="../ink/ink1033.xml"/><Relationship Id="rId219" Type="http://schemas.openxmlformats.org/officeDocument/2006/relationships/customXml" Target="../ink/ink1061.xml"/><Relationship Id="rId370" Type="http://schemas.openxmlformats.org/officeDocument/2006/relationships/image" Target="../media/image710.png"/><Relationship Id="rId230" Type="http://schemas.openxmlformats.org/officeDocument/2006/relationships/image" Target="../media/image640.png"/><Relationship Id="rId25" Type="http://schemas.openxmlformats.org/officeDocument/2006/relationships/image" Target="../media/image538.png"/><Relationship Id="rId67" Type="http://schemas.openxmlformats.org/officeDocument/2006/relationships/image" Target="../media/image559.png"/><Relationship Id="rId272" Type="http://schemas.openxmlformats.org/officeDocument/2006/relationships/image" Target="../media/image661.png"/><Relationship Id="rId328" Type="http://schemas.openxmlformats.org/officeDocument/2006/relationships/image" Target="../media/image689.png"/><Relationship Id="rId132" Type="http://schemas.openxmlformats.org/officeDocument/2006/relationships/image" Target="../media/image591.png"/><Relationship Id="rId174" Type="http://schemas.openxmlformats.org/officeDocument/2006/relationships/image" Target="../media/image612.png"/><Relationship Id="rId381" Type="http://schemas.openxmlformats.org/officeDocument/2006/relationships/customXml" Target="../ink/ink1142.xml"/><Relationship Id="rId241" Type="http://schemas.openxmlformats.org/officeDocument/2006/relationships/customXml" Target="../ink/ink1072.xml"/><Relationship Id="rId36" Type="http://schemas.openxmlformats.org/officeDocument/2006/relationships/customXml" Target="../ink/ink969.xml"/><Relationship Id="rId283" Type="http://schemas.openxmlformats.org/officeDocument/2006/relationships/customXml" Target="../ink/ink1093.xml"/><Relationship Id="rId339" Type="http://schemas.openxmlformats.org/officeDocument/2006/relationships/customXml" Target="../ink/ink1121.xml"/><Relationship Id="rId78" Type="http://schemas.openxmlformats.org/officeDocument/2006/relationships/customXml" Target="../ink/ink990.xml"/><Relationship Id="rId101" Type="http://schemas.openxmlformats.org/officeDocument/2006/relationships/customXml" Target="../ink/ink1002.xml"/><Relationship Id="rId143" Type="http://schemas.openxmlformats.org/officeDocument/2006/relationships/customXml" Target="../ink/ink1023.xml"/><Relationship Id="rId185" Type="http://schemas.openxmlformats.org/officeDocument/2006/relationships/customXml" Target="../ink/ink1044.xml"/><Relationship Id="rId350" Type="http://schemas.openxmlformats.org/officeDocument/2006/relationships/image" Target="../media/image700.png"/><Relationship Id="rId406" Type="http://schemas.openxmlformats.org/officeDocument/2006/relationships/image" Target="../media/image728.png"/><Relationship Id="rId9" Type="http://schemas.openxmlformats.org/officeDocument/2006/relationships/image" Target="../media/image530.png"/><Relationship Id="rId210" Type="http://schemas.openxmlformats.org/officeDocument/2006/relationships/image" Target="../media/image630.png"/><Relationship Id="rId392" Type="http://schemas.openxmlformats.org/officeDocument/2006/relationships/image" Target="../media/image721.png"/><Relationship Id="rId252" Type="http://schemas.openxmlformats.org/officeDocument/2006/relationships/image" Target="../media/image651.png"/><Relationship Id="rId294" Type="http://schemas.openxmlformats.org/officeDocument/2006/relationships/image" Target="../media/image672.png"/><Relationship Id="rId308" Type="http://schemas.openxmlformats.org/officeDocument/2006/relationships/image" Target="../media/image679.png"/><Relationship Id="rId47" Type="http://schemas.openxmlformats.org/officeDocument/2006/relationships/image" Target="../media/image549.png"/><Relationship Id="rId89" Type="http://schemas.openxmlformats.org/officeDocument/2006/relationships/image" Target="../media/image570.png"/><Relationship Id="rId112" Type="http://schemas.openxmlformats.org/officeDocument/2006/relationships/image" Target="../media/image581.png"/><Relationship Id="rId154" Type="http://schemas.openxmlformats.org/officeDocument/2006/relationships/image" Target="../media/image602.png"/><Relationship Id="rId361" Type="http://schemas.openxmlformats.org/officeDocument/2006/relationships/customXml" Target="../ink/ink1132.xml"/><Relationship Id="rId196" Type="http://schemas.openxmlformats.org/officeDocument/2006/relationships/image" Target="../media/image623.png"/><Relationship Id="rId16" Type="http://schemas.openxmlformats.org/officeDocument/2006/relationships/customXml" Target="../ink/ink959.xml"/><Relationship Id="rId221" Type="http://schemas.openxmlformats.org/officeDocument/2006/relationships/customXml" Target="../ink/ink1062.xml"/><Relationship Id="rId263" Type="http://schemas.openxmlformats.org/officeDocument/2006/relationships/customXml" Target="../ink/ink1083.xml"/><Relationship Id="rId319" Type="http://schemas.openxmlformats.org/officeDocument/2006/relationships/customXml" Target="../ink/ink1111.xml"/><Relationship Id="rId58" Type="http://schemas.openxmlformats.org/officeDocument/2006/relationships/customXml" Target="../ink/ink980.xml"/><Relationship Id="rId123" Type="http://schemas.openxmlformats.org/officeDocument/2006/relationships/customXml" Target="../ink/ink1013.xml"/><Relationship Id="rId330" Type="http://schemas.openxmlformats.org/officeDocument/2006/relationships/image" Target="../media/image690.png"/><Relationship Id="rId165" Type="http://schemas.openxmlformats.org/officeDocument/2006/relationships/customXml" Target="../ink/ink1034.xml"/><Relationship Id="rId372" Type="http://schemas.openxmlformats.org/officeDocument/2006/relationships/image" Target="../media/image711.png"/><Relationship Id="rId232" Type="http://schemas.openxmlformats.org/officeDocument/2006/relationships/image" Target="../media/image641.png"/><Relationship Id="rId274" Type="http://schemas.openxmlformats.org/officeDocument/2006/relationships/image" Target="../media/image662.png"/><Relationship Id="rId27" Type="http://schemas.openxmlformats.org/officeDocument/2006/relationships/image" Target="../media/image539.png"/><Relationship Id="rId69" Type="http://schemas.openxmlformats.org/officeDocument/2006/relationships/image" Target="../media/image560.png"/><Relationship Id="rId134" Type="http://schemas.openxmlformats.org/officeDocument/2006/relationships/image" Target="../media/image592.png"/><Relationship Id="rId80" Type="http://schemas.openxmlformats.org/officeDocument/2006/relationships/customXml" Target="../ink/ink991.xml"/><Relationship Id="rId155" Type="http://schemas.openxmlformats.org/officeDocument/2006/relationships/customXml" Target="../ink/ink1029.xml"/><Relationship Id="rId176" Type="http://schemas.openxmlformats.org/officeDocument/2006/relationships/image" Target="../media/image613.png"/><Relationship Id="rId197" Type="http://schemas.openxmlformats.org/officeDocument/2006/relationships/customXml" Target="../ink/ink1050.xml"/><Relationship Id="rId341" Type="http://schemas.openxmlformats.org/officeDocument/2006/relationships/customXml" Target="../ink/ink1122.xml"/><Relationship Id="rId362" Type="http://schemas.openxmlformats.org/officeDocument/2006/relationships/image" Target="../media/image706.png"/><Relationship Id="rId383" Type="http://schemas.openxmlformats.org/officeDocument/2006/relationships/customXml" Target="../ink/ink1143.xml"/><Relationship Id="rId201" Type="http://schemas.openxmlformats.org/officeDocument/2006/relationships/customXml" Target="../ink/ink1052.xml"/><Relationship Id="rId222" Type="http://schemas.openxmlformats.org/officeDocument/2006/relationships/image" Target="../media/image636.png"/><Relationship Id="rId243" Type="http://schemas.openxmlformats.org/officeDocument/2006/relationships/customXml" Target="../ink/ink1073.xml"/><Relationship Id="rId264" Type="http://schemas.openxmlformats.org/officeDocument/2006/relationships/image" Target="../media/image657.png"/><Relationship Id="rId285" Type="http://schemas.openxmlformats.org/officeDocument/2006/relationships/customXml" Target="../ink/ink1094.xml"/><Relationship Id="rId17" Type="http://schemas.openxmlformats.org/officeDocument/2006/relationships/image" Target="../media/image534.png"/><Relationship Id="rId38" Type="http://schemas.openxmlformats.org/officeDocument/2006/relationships/customXml" Target="../ink/ink970.xml"/><Relationship Id="rId59" Type="http://schemas.openxmlformats.org/officeDocument/2006/relationships/image" Target="../media/image555.png"/><Relationship Id="rId103" Type="http://schemas.openxmlformats.org/officeDocument/2006/relationships/customXml" Target="../ink/ink1003.xml"/><Relationship Id="rId124" Type="http://schemas.openxmlformats.org/officeDocument/2006/relationships/image" Target="../media/image587.png"/><Relationship Id="rId310" Type="http://schemas.openxmlformats.org/officeDocument/2006/relationships/image" Target="../media/image680.png"/><Relationship Id="rId70" Type="http://schemas.openxmlformats.org/officeDocument/2006/relationships/customXml" Target="../ink/ink986.xml"/><Relationship Id="rId91" Type="http://schemas.openxmlformats.org/officeDocument/2006/relationships/image" Target="../media/image571.png"/><Relationship Id="rId145" Type="http://schemas.openxmlformats.org/officeDocument/2006/relationships/customXml" Target="../ink/ink1024.xml"/><Relationship Id="rId166" Type="http://schemas.openxmlformats.org/officeDocument/2006/relationships/image" Target="../media/image608.png"/><Relationship Id="rId187" Type="http://schemas.openxmlformats.org/officeDocument/2006/relationships/customXml" Target="../ink/ink1045.xml"/><Relationship Id="rId331" Type="http://schemas.openxmlformats.org/officeDocument/2006/relationships/customXml" Target="../ink/ink1117.xml"/><Relationship Id="rId352" Type="http://schemas.openxmlformats.org/officeDocument/2006/relationships/image" Target="../media/image701.png"/><Relationship Id="rId373" Type="http://schemas.openxmlformats.org/officeDocument/2006/relationships/customXml" Target="../ink/ink1138.xml"/><Relationship Id="rId394" Type="http://schemas.openxmlformats.org/officeDocument/2006/relationships/image" Target="../media/image722.png"/><Relationship Id="rId408" Type="http://schemas.openxmlformats.org/officeDocument/2006/relationships/image" Target="../media/image729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631.png"/><Relationship Id="rId233" Type="http://schemas.openxmlformats.org/officeDocument/2006/relationships/customXml" Target="../ink/ink1068.xml"/><Relationship Id="rId254" Type="http://schemas.openxmlformats.org/officeDocument/2006/relationships/image" Target="../media/image652.png"/><Relationship Id="rId28" Type="http://schemas.openxmlformats.org/officeDocument/2006/relationships/customXml" Target="../ink/ink965.xml"/><Relationship Id="rId49" Type="http://schemas.openxmlformats.org/officeDocument/2006/relationships/image" Target="../media/image550.png"/><Relationship Id="rId114" Type="http://schemas.openxmlformats.org/officeDocument/2006/relationships/image" Target="../media/image582.png"/><Relationship Id="rId275" Type="http://schemas.openxmlformats.org/officeDocument/2006/relationships/customXml" Target="../ink/ink1089.xml"/><Relationship Id="rId296" Type="http://schemas.openxmlformats.org/officeDocument/2006/relationships/image" Target="../media/image673.png"/><Relationship Id="rId300" Type="http://schemas.openxmlformats.org/officeDocument/2006/relationships/image" Target="../media/image675.png"/><Relationship Id="rId60" Type="http://schemas.openxmlformats.org/officeDocument/2006/relationships/customXml" Target="../ink/ink981.xml"/><Relationship Id="rId81" Type="http://schemas.openxmlformats.org/officeDocument/2006/relationships/image" Target="../media/image566.png"/><Relationship Id="rId135" Type="http://schemas.openxmlformats.org/officeDocument/2006/relationships/customXml" Target="../ink/ink1019.xml"/><Relationship Id="rId156" Type="http://schemas.openxmlformats.org/officeDocument/2006/relationships/image" Target="../media/image603.png"/><Relationship Id="rId177" Type="http://schemas.openxmlformats.org/officeDocument/2006/relationships/customXml" Target="../ink/ink1040.xml"/><Relationship Id="rId198" Type="http://schemas.openxmlformats.org/officeDocument/2006/relationships/image" Target="../media/image624.png"/><Relationship Id="rId321" Type="http://schemas.openxmlformats.org/officeDocument/2006/relationships/customXml" Target="../ink/ink1112.xml"/><Relationship Id="rId342" Type="http://schemas.openxmlformats.org/officeDocument/2006/relationships/image" Target="../media/image696.png"/><Relationship Id="rId363" Type="http://schemas.openxmlformats.org/officeDocument/2006/relationships/customXml" Target="../ink/ink1133.xml"/><Relationship Id="rId384" Type="http://schemas.openxmlformats.org/officeDocument/2006/relationships/image" Target="../media/image717.png"/><Relationship Id="rId202" Type="http://schemas.openxmlformats.org/officeDocument/2006/relationships/image" Target="../media/image626.png"/><Relationship Id="rId223" Type="http://schemas.openxmlformats.org/officeDocument/2006/relationships/customXml" Target="../ink/ink1063.xml"/><Relationship Id="rId244" Type="http://schemas.openxmlformats.org/officeDocument/2006/relationships/image" Target="../media/image647.png"/><Relationship Id="rId18" Type="http://schemas.openxmlformats.org/officeDocument/2006/relationships/customXml" Target="../ink/ink960.xml"/><Relationship Id="rId39" Type="http://schemas.openxmlformats.org/officeDocument/2006/relationships/image" Target="../media/image545.png"/><Relationship Id="rId265" Type="http://schemas.openxmlformats.org/officeDocument/2006/relationships/customXml" Target="../ink/ink1084.xml"/><Relationship Id="rId286" Type="http://schemas.openxmlformats.org/officeDocument/2006/relationships/image" Target="../media/image668.png"/><Relationship Id="rId50" Type="http://schemas.openxmlformats.org/officeDocument/2006/relationships/customXml" Target="../ink/ink976.xml"/><Relationship Id="rId104" Type="http://schemas.openxmlformats.org/officeDocument/2006/relationships/image" Target="../media/image577.png"/><Relationship Id="rId125" Type="http://schemas.openxmlformats.org/officeDocument/2006/relationships/customXml" Target="../ink/ink1014.xml"/><Relationship Id="rId146" Type="http://schemas.openxmlformats.org/officeDocument/2006/relationships/image" Target="../media/image598.png"/><Relationship Id="rId167" Type="http://schemas.openxmlformats.org/officeDocument/2006/relationships/customXml" Target="../ink/ink1035.xml"/><Relationship Id="rId188" Type="http://schemas.openxmlformats.org/officeDocument/2006/relationships/image" Target="../media/image619.png"/><Relationship Id="rId311" Type="http://schemas.openxmlformats.org/officeDocument/2006/relationships/customXml" Target="../ink/ink1107.xml"/><Relationship Id="rId332" Type="http://schemas.openxmlformats.org/officeDocument/2006/relationships/image" Target="../media/image691.png"/><Relationship Id="rId353" Type="http://schemas.openxmlformats.org/officeDocument/2006/relationships/customXml" Target="../ink/ink1128.xml"/><Relationship Id="rId374" Type="http://schemas.openxmlformats.org/officeDocument/2006/relationships/image" Target="../media/image712.png"/><Relationship Id="rId395" Type="http://schemas.openxmlformats.org/officeDocument/2006/relationships/customXml" Target="../ink/ink1149.xml"/><Relationship Id="rId409" Type="http://schemas.openxmlformats.org/officeDocument/2006/relationships/customXml" Target="../ink/ink1156.xml"/><Relationship Id="rId71" Type="http://schemas.openxmlformats.org/officeDocument/2006/relationships/image" Target="../media/image561.png"/><Relationship Id="rId92" Type="http://schemas.openxmlformats.org/officeDocument/2006/relationships/customXml" Target="../ink/ink997.xml"/><Relationship Id="rId213" Type="http://schemas.openxmlformats.org/officeDocument/2006/relationships/customXml" Target="../ink/ink1058.xml"/><Relationship Id="rId234" Type="http://schemas.openxmlformats.org/officeDocument/2006/relationships/image" Target="../media/image642.png"/><Relationship Id="rId2" Type="http://schemas.openxmlformats.org/officeDocument/2006/relationships/customXml" Target="../ink/ink952.xml"/><Relationship Id="rId29" Type="http://schemas.openxmlformats.org/officeDocument/2006/relationships/image" Target="../media/image540.png"/><Relationship Id="rId255" Type="http://schemas.openxmlformats.org/officeDocument/2006/relationships/customXml" Target="../ink/ink1079.xml"/><Relationship Id="rId276" Type="http://schemas.openxmlformats.org/officeDocument/2006/relationships/image" Target="../media/image663.png"/><Relationship Id="rId297" Type="http://schemas.openxmlformats.org/officeDocument/2006/relationships/customXml" Target="../ink/ink1100.xml"/><Relationship Id="rId40" Type="http://schemas.openxmlformats.org/officeDocument/2006/relationships/customXml" Target="../ink/ink971.xml"/><Relationship Id="rId115" Type="http://schemas.openxmlformats.org/officeDocument/2006/relationships/customXml" Target="../ink/ink1009.xml"/><Relationship Id="rId136" Type="http://schemas.openxmlformats.org/officeDocument/2006/relationships/image" Target="../media/image593.png"/><Relationship Id="rId157" Type="http://schemas.openxmlformats.org/officeDocument/2006/relationships/customXml" Target="../ink/ink1030.xml"/><Relationship Id="rId178" Type="http://schemas.openxmlformats.org/officeDocument/2006/relationships/image" Target="../media/image614.png"/><Relationship Id="rId301" Type="http://schemas.openxmlformats.org/officeDocument/2006/relationships/customXml" Target="../ink/ink1102.xml"/><Relationship Id="rId322" Type="http://schemas.openxmlformats.org/officeDocument/2006/relationships/image" Target="../media/image686.png"/><Relationship Id="rId343" Type="http://schemas.openxmlformats.org/officeDocument/2006/relationships/customXml" Target="../ink/ink1123.xml"/><Relationship Id="rId364" Type="http://schemas.openxmlformats.org/officeDocument/2006/relationships/image" Target="../media/image707.png"/><Relationship Id="rId61" Type="http://schemas.openxmlformats.org/officeDocument/2006/relationships/image" Target="../media/image556.png"/><Relationship Id="rId82" Type="http://schemas.openxmlformats.org/officeDocument/2006/relationships/customXml" Target="../ink/ink992.xml"/><Relationship Id="rId199" Type="http://schemas.openxmlformats.org/officeDocument/2006/relationships/customXml" Target="../ink/ink1051.xml"/><Relationship Id="rId203" Type="http://schemas.openxmlformats.org/officeDocument/2006/relationships/customXml" Target="../ink/ink1053.xml"/><Relationship Id="rId385" Type="http://schemas.openxmlformats.org/officeDocument/2006/relationships/customXml" Target="../ink/ink1144.xml"/><Relationship Id="rId19" Type="http://schemas.openxmlformats.org/officeDocument/2006/relationships/image" Target="../media/image535.png"/><Relationship Id="rId224" Type="http://schemas.openxmlformats.org/officeDocument/2006/relationships/image" Target="../media/image637.png"/><Relationship Id="rId245" Type="http://schemas.openxmlformats.org/officeDocument/2006/relationships/customXml" Target="../ink/ink1074.xml"/><Relationship Id="rId266" Type="http://schemas.openxmlformats.org/officeDocument/2006/relationships/image" Target="../media/image658.png"/><Relationship Id="rId287" Type="http://schemas.openxmlformats.org/officeDocument/2006/relationships/customXml" Target="../ink/ink1095.xml"/><Relationship Id="rId410" Type="http://schemas.openxmlformats.org/officeDocument/2006/relationships/image" Target="../media/image730.png"/><Relationship Id="rId30" Type="http://schemas.openxmlformats.org/officeDocument/2006/relationships/customXml" Target="../ink/ink966.xml"/><Relationship Id="rId105" Type="http://schemas.openxmlformats.org/officeDocument/2006/relationships/customXml" Target="../ink/ink1004.xml"/><Relationship Id="rId126" Type="http://schemas.openxmlformats.org/officeDocument/2006/relationships/image" Target="../media/image588.png"/><Relationship Id="rId147" Type="http://schemas.openxmlformats.org/officeDocument/2006/relationships/customXml" Target="../ink/ink1025.xml"/><Relationship Id="rId168" Type="http://schemas.openxmlformats.org/officeDocument/2006/relationships/image" Target="../media/image609.png"/><Relationship Id="rId312" Type="http://schemas.openxmlformats.org/officeDocument/2006/relationships/image" Target="../media/image681.png"/><Relationship Id="rId333" Type="http://schemas.openxmlformats.org/officeDocument/2006/relationships/customXml" Target="../ink/ink1118.xml"/><Relationship Id="rId354" Type="http://schemas.openxmlformats.org/officeDocument/2006/relationships/image" Target="../media/image702.png"/><Relationship Id="rId51" Type="http://schemas.openxmlformats.org/officeDocument/2006/relationships/image" Target="../media/image551.png"/><Relationship Id="rId72" Type="http://schemas.openxmlformats.org/officeDocument/2006/relationships/customXml" Target="../ink/ink987.xml"/><Relationship Id="rId93" Type="http://schemas.openxmlformats.org/officeDocument/2006/relationships/image" Target="../media/image572.png"/><Relationship Id="rId189" Type="http://schemas.openxmlformats.org/officeDocument/2006/relationships/customXml" Target="../ink/ink1046.xml"/><Relationship Id="rId375" Type="http://schemas.openxmlformats.org/officeDocument/2006/relationships/customXml" Target="../ink/ink1139.xml"/><Relationship Id="rId396" Type="http://schemas.openxmlformats.org/officeDocument/2006/relationships/image" Target="../media/image723.png"/><Relationship Id="rId3" Type="http://schemas.openxmlformats.org/officeDocument/2006/relationships/image" Target="../media/image527.png"/><Relationship Id="rId214" Type="http://schemas.openxmlformats.org/officeDocument/2006/relationships/image" Target="../media/image632.png"/><Relationship Id="rId235" Type="http://schemas.openxmlformats.org/officeDocument/2006/relationships/customXml" Target="../ink/ink1069.xml"/><Relationship Id="rId256" Type="http://schemas.openxmlformats.org/officeDocument/2006/relationships/image" Target="../media/image653.png"/><Relationship Id="rId277" Type="http://schemas.openxmlformats.org/officeDocument/2006/relationships/customXml" Target="../ink/ink1090.xml"/><Relationship Id="rId298" Type="http://schemas.openxmlformats.org/officeDocument/2006/relationships/image" Target="../media/image674.png"/><Relationship Id="rId400" Type="http://schemas.openxmlformats.org/officeDocument/2006/relationships/image" Target="../media/image725.png"/><Relationship Id="rId116" Type="http://schemas.openxmlformats.org/officeDocument/2006/relationships/image" Target="../media/image583.png"/><Relationship Id="rId137" Type="http://schemas.openxmlformats.org/officeDocument/2006/relationships/customXml" Target="../ink/ink1020.xml"/><Relationship Id="rId158" Type="http://schemas.openxmlformats.org/officeDocument/2006/relationships/image" Target="../media/image604.png"/><Relationship Id="rId302" Type="http://schemas.openxmlformats.org/officeDocument/2006/relationships/image" Target="../media/image676.png"/><Relationship Id="rId323" Type="http://schemas.openxmlformats.org/officeDocument/2006/relationships/customXml" Target="../ink/ink1113.xml"/><Relationship Id="rId344" Type="http://schemas.openxmlformats.org/officeDocument/2006/relationships/image" Target="../media/image697.png"/><Relationship Id="rId20" Type="http://schemas.openxmlformats.org/officeDocument/2006/relationships/customXml" Target="../ink/ink961.xml"/><Relationship Id="rId41" Type="http://schemas.openxmlformats.org/officeDocument/2006/relationships/image" Target="../media/image546.png"/><Relationship Id="rId62" Type="http://schemas.openxmlformats.org/officeDocument/2006/relationships/customXml" Target="../ink/ink982.xml"/><Relationship Id="rId83" Type="http://schemas.openxmlformats.org/officeDocument/2006/relationships/image" Target="../media/image567.png"/><Relationship Id="rId179" Type="http://schemas.openxmlformats.org/officeDocument/2006/relationships/customXml" Target="../ink/ink1041.xml"/><Relationship Id="rId365" Type="http://schemas.openxmlformats.org/officeDocument/2006/relationships/customXml" Target="../ink/ink1134.xml"/><Relationship Id="rId386" Type="http://schemas.openxmlformats.org/officeDocument/2006/relationships/image" Target="../media/image718.png"/><Relationship Id="rId190" Type="http://schemas.openxmlformats.org/officeDocument/2006/relationships/image" Target="../media/image620.png"/><Relationship Id="rId204" Type="http://schemas.openxmlformats.org/officeDocument/2006/relationships/image" Target="../media/image627.png"/><Relationship Id="rId225" Type="http://schemas.openxmlformats.org/officeDocument/2006/relationships/customXml" Target="../ink/ink1064.xml"/><Relationship Id="rId246" Type="http://schemas.openxmlformats.org/officeDocument/2006/relationships/image" Target="../media/image648.png"/><Relationship Id="rId267" Type="http://schemas.openxmlformats.org/officeDocument/2006/relationships/customXml" Target="../ink/ink1085.xml"/><Relationship Id="rId288" Type="http://schemas.openxmlformats.org/officeDocument/2006/relationships/image" Target="../media/image669.png"/><Relationship Id="rId411" Type="http://schemas.openxmlformats.org/officeDocument/2006/relationships/customXml" Target="../ink/ink1157.xml"/><Relationship Id="rId106" Type="http://schemas.openxmlformats.org/officeDocument/2006/relationships/image" Target="../media/image578.png"/><Relationship Id="rId127" Type="http://schemas.openxmlformats.org/officeDocument/2006/relationships/customXml" Target="../ink/ink1015.xml"/><Relationship Id="rId313" Type="http://schemas.openxmlformats.org/officeDocument/2006/relationships/customXml" Target="../ink/ink1108.xml"/><Relationship Id="rId10" Type="http://schemas.openxmlformats.org/officeDocument/2006/relationships/customXml" Target="../ink/ink956.xml"/><Relationship Id="rId31" Type="http://schemas.openxmlformats.org/officeDocument/2006/relationships/image" Target="../media/image541.png"/><Relationship Id="rId52" Type="http://schemas.openxmlformats.org/officeDocument/2006/relationships/customXml" Target="../ink/ink977.xml"/><Relationship Id="rId73" Type="http://schemas.openxmlformats.org/officeDocument/2006/relationships/image" Target="../media/image562.png"/><Relationship Id="rId94" Type="http://schemas.openxmlformats.org/officeDocument/2006/relationships/customXml" Target="../ink/ink998.xml"/><Relationship Id="rId148" Type="http://schemas.openxmlformats.org/officeDocument/2006/relationships/image" Target="../media/image599.png"/><Relationship Id="rId169" Type="http://schemas.openxmlformats.org/officeDocument/2006/relationships/customXml" Target="../ink/ink1036.xml"/><Relationship Id="rId334" Type="http://schemas.openxmlformats.org/officeDocument/2006/relationships/image" Target="../media/image692.png"/><Relationship Id="rId355" Type="http://schemas.openxmlformats.org/officeDocument/2006/relationships/customXml" Target="../ink/ink1129.xml"/><Relationship Id="rId376" Type="http://schemas.openxmlformats.org/officeDocument/2006/relationships/image" Target="../media/image713.png"/><Relationship Id="rId397" Type="http://schemas.openxmlformats.org/officeDocument/2006/relationships/customXml" Target="../ink/ink1150.xml"/><Relationship Id="rId4" Type="http://schemas.openxmlformats.org/officeDocument/2006/relationships/customXml" Target="../ink/ink953.xml"/><Relationship Id="rId180" Type="http://schemas.openxmlformats.org/officeDocument/2006/relationships/image" Target="../media/image615.png"/><Relationship Id="rId215" Type="http://schemas.openxmlformats.org/officeDocument/2006/relationships/customXml" Target="../ink/ink1059.xml"/><Relationship Id="rId236" Type="http://schemas.openxmlformats.org/officeDocument/2006/relationships/image" Target="../media/image643.png"/><Relationship Id="rId257" Type="http://schemas.openxmlformats.org/officeDocument/2006/relationships/customXml" Target="../ink/ink1080.xml"/><Relationship Id="rId278" Type="http://schemas.openxmlformats.org/officeDocument/2006/relationships/image" Target="../media/image664.png"/><Relationship Id="rId401" Type="http://schemas.openxmlformats.org/officeDocument/2006/relationships/customXml" Target="../ink/ink1152.xml"/><Relationship Id="rId303" Type="http://schemas.openxmlformats.org/officeDocument/2006/relationships/customXml" Target="../ink/ink1103.xml"/><Relationship Id="rId42" Type="http://schemas.openxmlformats.org/officeDocument/2006/relationships/customXml" Target="../ink/ink972.xml"/><Relationship Id="rId84" Type="http://schemas.openxmlformats.org/officeDocument/2006/relationships/customXml" Target="../ink/ink993.xml"/><Relationship Id="rId138" Type="http://schemas.openxmlformats.org/officeDocument/2006/relationships/image" Target="../media/image594.png"/><Relationship Id="rId345" Type="http://schemas.openxmlformats.org/officeDocument/2006/relationships/customXml" Target="../ink/ink1124.xml"/><Relationship Id="rId387" Type="http://schemas.openxmlformats.org/officeDocument/2006/relationships/customXml" Target="../ink/ink1145.xml"/><Relationship Id="rId191" Type="http://schemas.openxmlformats.org/officeDocument/2006/relationships/customXml" Target="../ink/ink1047.xml"/><Relationship Id="rId205" Type="http://schemas.openxmlformats.org/officeDocument/2006/relationships/customXml" Target="../ink/ink1054.xml"/><Relationship Id="rId247" Type="http://schemas.openxmlformats.org/officeDocument/2006/relationships/customXml" Target="../ink/ink1075.xml"/><Relationship Id="rId412" Type="http://schemas.openxmlformats.org/officeDocument/2006/relationships/image" Target="../media/image731.png"/><Relationship Id="rId107" Type="http://schemas.openxmlformats.org/officeDocument/2006/relationships/customXml" Target="../ink/ink1005.xml"/><Relationship Id="rId289" Type="http://schemas.openxmlformats.org/officeDocument/2006/relationships/customXml" Target="../ink/ink1096.xml"/><Relationship Id="rId11" Type="http://schemas.openxmlformats.org/officeDocument/2006/relationships/image" Target="../media/image531.png"/><Relationship Id="rId53" Type="http://schemas.openxmlformats.org/officeDocument/2006/relationships/image" Target="../media/image552.png"/><Relationship Id="rId149" Type="http://schemas.openxmlformats.org/officeDocument/2006/relationships/customXml" Target="../ink/ink1026.xml"/><Relationship Id="rId314" Type="http://schemas.openxmlformats.org/officeDocument/2006/relationships/image" Target="../media/image682.png"/><Relationship Id="rId356" Type="http://schemas.openxmlformats.org/officeDocument/2006/relationships/image" Target="../media/image703.png"/><Relationship Id="rId398" Type="http://schemas.openxmlformats.org/officeDocument/2006/relationships/image" Target="../media/image724.png"/><Relationship Id="rId95" Type="http://schemas.openxmlformats.org/officeDocument/2006/relationships/customXml" Target="../ink/ink999.xml"/><Relationship Id="rId160" Type="http://schemas.openxmlformats.org/officeDocument/2006/relationships/image" Target="../media/image605.png"/><Relationship Id="rId216" Type="http://schemas.openxmlformats.org/officeDocument/2006/relationships/image" Target="../media/image633.png"/><Relationship Id="rId258" Type="http://schemas.openxmlformats.org/officeDocument/2006/relationships/image" Target="../media/image654.png"/><Relationship Id="rId22" Type="http://schemas.openxmlformats.org/officeDocument/2006/relationships/customXml" Target="../ink/ink962.xml"/><Relationship Id="rId64" Type="http://schemas.openxmlformats.org/officeDocument/2006/relationships/customXml" Target="../ink/ink983.xml"/><Relationship Id="rId118" Type="http://schemas.openxmlformats.org/officeDocument/2006/relationships/image" Target="../media/image584.png"/><Relationship Id="rId325" Type="http://schemas.openxmlformats.org/officeDocument/2006/relationships/customXml" Target="../ink/ink1114.xml"/><Relationship Id="rId367" Type="http://schemas.openxmlformats.org/officeDocument/2006/relationships/customXml" Target="../ink/ink1135.xml"/><Relationship Id="rId171" Type="http://schemas.openxmlformats.org/officeDocument/2006/relationships/customXml" Target="../ink/ink1037.xml"/><Relationship Id="rId227" Type="http://schemas.openxmlformats.org/officeDocument/2006/relationships/customXml" Target="../ink/ink1065.xml"/><Relationship Id="rId269" Type="http://schemas.openxmlformats.org/officeDocument/2006/relationships/customXml" Target="../ink/ink1086.xml"/><Relationship Id="rId33" Type="http://schemas.openxmlformats.org/officeDocument/2006/relationships/image" Target="../media/image542.png"/><Relationship Id="rId129" Type="http://schemas.openxmlformats.org/officeDocument/2006/relationships/customXml" Target="../ink/ink1016.xml"/><Relationship Id="rId280" Type="http://schemas.openxmlformats.org/officeDocument/2006/relationships/image" Target="../media/image665.png"/><Relationship Id="rId336" Type="http://schemas.openxmlformats.org/officeDocument/2006/relationships/image" Target="../media/image693.png"/><Relationship Id="rId75" Type="http://schemas.openxmlformats.org/officeDocument/2006/relationships/image" Target="../media/image563.png"/><Relationship Id="rId140" Type="http://schemas.openxmlformats.org/officeDocument/2006/relationships/image" Target="../media/image595.png"/><Relationship Id="rId182" Type="http://schemas.openxmlformats.org/officeDocument/2006/relationships/image" Target="../media/image616.png"/><Relationship Id="rId378" Type="http://schemas.openxmlformats.org/officeDocument/2006/relationships/image" Target="../media/image714.png"/><Relationship Id="rId403" Type="http://schemas.openxmlformats.org/officeDocument/2006/relationships/customXml" Target="../ink/ink1153.xml"/><Relationship Id="rId6" Type="http://schemas.openxmlformats.org/officeDocument/2006/relationships/customXml" Target="../ink/ink954.xml"/><Relationship Id="rId238" Type="http://schemas.openxmlformats.org/officeDocument/2006/relationships/image" Target="../media/image644.png"/><Relationship Id="rId291" Type="http://schemas.openxmlformats.org/officeDocument/2006/relationships/customXml" Target="../ink/ink1097.xml"/><Relationship Id="rId305" Type="http://schemas.openxmlformats.org/officeDocument/2006/relationships/customXml" Target="../ink/ink1104.xml"/><Relationship Id="rId347" Type="http://schemas.openxmlformats.org/officeDocument/2006/relationships/customXml" Target="../ink/ink1125.xml"/><Relationship Id="rId44" Type="http://schemas.openxmlformats.org/officeDocument/2006/relationships/customXml" Target="../ink/ink973.xml"/><Relationship Id="rId86" Type="http://schemas.openxmlformats.org/officeDocument/2006/relationships/customXml" Target="../ink/ink994.xml"/><Relationship Id="rId151" Type="http://schemas.openxmlformats.org/officeDocument/2006/relationships/customXml" Target="../ink/ink1027.xml"/><Relationship Id="rId389" Type="http://schemas.openxmlformats.org/officeDocument/2006/relationships/customXml" Target="../ink/ink1146.xml"/><Relationship Id="rId193" Type="http://schemas.openxmlformats.org/officeDocument/2006/relationships/customXml" Target="../ink/ink1048.xml"/><Relationship Id="rId207" Type="http://schemas.openxmlformats.org/officeDocument/2006/relationships/customXml" Target="../ink/ink1055.xml"/><Relationship Id="rId249" Type="http://schemas.openxmlformats.org/officeDocument/2006/relationships/customXml" Target="../ink/ink1076.xml"/><Relationship Id="rId414" Type="http://schemas.openxmlformats.org/officeDocument/2006/relationships/image" Target="../media/image732.png"/><Relationship Id="rId13" Type="http://schemas.openxmlformats.org/officeDocument/2006/relationships/image" Target="../media/image532.png"/><Relationship Id="rId109" Type="http://schemas.openxmlformats.org/officeDocument/2006/relationships/customXml" Target="../ink/ink1006.xml"/><Relationship Id="rId260" Type="http://schemas.openxmlformats.org/officeDocument/2006/relationships/image" Target="../media/image655.png"/><Relationship Id="rId316" Type="http://schemas.openxmlformats.org/officeDocument/2006/relationships/image" Target="../media/image683.png"/><Relationship Id="rId55" Type="http://schemas.openxmlformats.org/officeDocument/2006/relationships/image" Target="../media/image553.png"/><Relationship Id="rId97" Type="http://schemas.openxmlformats.org/officeDocument/2006/relationships/customXml" Target="../ink/ink1000.xml"/><Relationship Id="rId120" Type="http://schemas.openxmlformats.org/officeDocument/2006/relationships/image" Target="../media/image585.png"/><Relationship Id="rId358" Type="http://schemas.openxmlformats.org/officeDocument/2006/relationships/image" Target="../media/image704.png"/><Relationship Id="rId162" Type="http://schemas.openxmlformats.org/officeDocument/2006/relationships/image" Target="../media/image606.png"/><Relationship Id="rId218" Type="http://schemas.openxmlformats.org/officeDocument/2006/relationships/image" Target="../media/image634.png"/><Relationship Id="rId271" Type="http://schemas.openxmlformats.org/officeDocument/2006/relationships/customXml" Target="../ink/ink1087.xml"/><Relationship Id="rId24" Type="http://schemas.openxmlformats.org/officeDocument/2006/relationships/customXml" Target="../ink/ink963.xml"/><Relationship Id="rId66" Type="http://schemas.openxmlformats.org/officeDocument/2006/relationships/customXml" Target="../ink/ink984.xml"/><Relationship Id="rId131" Type="http://schemas.openxmlformats.org/officeDocument/2006/relationships/customXml" Target="../ink/ink1017.xml"/><Relationship Id="rId327" Type="http://schemas.openxmlformats.org/officeDocument/2006/relationships/customXml" Target="../ink/ink1115.xml"/><Relationship Id="rId369" Type="http://schemas.openxmlformats.org/officeDocument/2006/relationships/customXml" Target="../ink/ink1136.xml"/><Relationship Id="rId173" Type="http://schemas.openxmlformats.org/officeDocument/2006/relationships/customXml" Target="../ink/ink1038.xml"/><Relationship Id="rId229" Type="http://schemas.openxmlformats.org/officeDocument/2006/relationships/customXml" Target="../ink/ink1066.xml"/><Relationship Id="rId380" Type="http://schemas.openxmlformats.org/officeDocument/2006/relationships/image" Target="../media/image715.png"/><Relationship Id="rId240" Type="http://schemas.openxmlformats.org/officeDocument/2006/relationships/image" Target="../media/image645.png"/><Relationship Id="rId35" Type="http://schemas.openxmlformats.org/officeDocument/2006/relationships/image" Target="../media/image543.png"/><Relationship Id="rId77" Type="http://schemas.openxmlformats.org/officeDocument/2006/relationships/image" Target="../media/image564.png"/><Relationship Id="rId100" Type="http://schemas.openxmlformats.org/officeDocument/2006/relationships/image" Target="../media/image575.png"/><Relationship Id="rId282" Type="http://schemas.openxmlformats.org/officeDocument/2006/relationships/image" Target="../media/image666.png"/><Relationship Id="rId338" Type="http://schemas.openxmlformats.org/officeDocument/2006/relationships/image" Target="../media/image694.png"/><Relationship Id="rId8" Type="http://schemas.openxmlformats.org/officeDocument/2006/relationships/customXml" Target="../ink/ink955.xml"/><Relationship Id="rId142" Type="http://schemas.openxmlformats.org/officeDocument/2006/relationships/image" Target="../media/image596.png"/><Relationship Id="rId184" Type="http://schemas.openxmlformats.org/officeDocument/2006/relationships/image" Target="../media/image617.png"/><Relationship Id="rId391" Type="http://schemas.openxmlformats.org/officeDocument/2006/relationships/customXml" Target="../ink/ink1147.xml"/><Relationship Id="rId405" Type="http://schemas.openxmlformats.org/officeDocument/2006/relationships/customXml" Target="../ink/ink1154.xml"/><Relationship Id="rId251" Type="http://schemas.openxmlformats.org/officeDocument/2006/relationships/customXml" Target="../ink/ink1077.xml"/><Relationship Id="rId46" Type="http://schemas.openxmlformats.org/officeDocument/2006/relationships/customXml" Target="../ink/ink974.xml"/><Relationship Id="rId293" Type="http://schemas.openxmlformats.org/officeDocument/2006/relationships/customXml" Target="../ink/ink1098.xml"/><Relationship Id="rId307" Type="http://schemas.openxmlformats.org/officeDocument/2006/relationships/customXml" Target="../ink/ink1105.xml"/><Relationship Id="rId349" Type="http://schemas.openxmlformats.org/officeDocument/2006/relationships/customXml" Target="../ink/ink1126.xml"/><Relationship Id="rId88" Type="http://schemas.openxmlformats.org/officeDocument/2006/relationships/customXml" Target="../ink/ink995.xml"/><Relationship Id="rId111" Type="http://schemas.openxmlformats.org/officeDocument/2006/relationships/customXml" Target="../ink/ink1007.xml"/><Relationship Id="rId153" Type="http://schemas.openxmlformats.org/officeDocument/2006/relationships/customXml" Target="../ink/ink1028.xml"/><Relationship Id="rId195" Type="http://schemas.openxmlformats.org/officeDocument/2006/relationships/customXml" Target="../ink/ink1049.xml"/><Relationship Id="rId209" Type="http://schemas.openxmlformats.org/officeDocument/2006/relationships/customXml" Target="../ink/ink1056.xml"/><Relationship Id="rId360" Type="http://schemas.openxmlformats.org/officeDocument/2006/relationships/image" Target="../media/image705.png"/><Relationship Id="rId416" Type="http://schemas.openxmlformats.org/officeDocument/2006/relationships/image" Target="../media/image733.png"/><Relationship Id="rId220" Type="http://schemas.openxmlformats.org/officeDocument/2006/relationships/image" Target="../media/image635.png"/><Relationship Id="rId15" Type="http://schemas.openxmlformats.org/officeDocument/2006/relationships/image" Target="../media/image533.png"/><Relationship Id="rId57" Type="http://schemas.openxmlformats.org/officeDocument/2006/relationships/image" Target="../media/image554.png"/><Relationship Id="rId262" Type="http://schemas.openxmlformats.org/officeDocument/2006/relationships/image" Target="../media/image656.png"/><Relationship Id="rId318" Type="http://schemas.openxmlformats.org/officeDocument/2006/relationships/image" Target="../media/image684.png"/><Relationship Id="rId99" Type="http://schemas.openxmlformats.org/officeDocument/2006/relationships/customXml" Target="../ink/ink1001.xml"/><Relationship Id="rId122" Type="http://schemas.openxmlformats.org/officeDocument/2006/relationships/image" Target="../media/image586.png"/><Relationship Id="rId164" Type="http://schemas.openxmlformats.org/officeDocument/2006/relationships/image" Target="../media/image607.png"/><Relationship Id="rId371" Type="http://schemas.openxmlformats.org/officeDocument/2006/relationships/customXml" Target="../ink/ink1137.xml"/><Relationship Id="rId26" Type="http://schemas.openxmlformats.org/officeDocument/2006/relationships/customXml" Target="../ink/ink964.xml"/><Relationship Id="rId231" Type="http://schemas.openxmlformats.org/officeDocument/2006/relationships/customXml" Target="../ink/ink1067.xml"/><Relationship Id="rId273" Type="http://schemas.openxmlformats.org/officeDocument/2006/relationships/customXml" Target="../ink/ink1088.xml"/><Relationship Id="rId329" Type="http://schemas.openxmlformats.org/officeDocument/2006/relationships/customXml" Target="../ink/ink1116.xml"/><Relationship Id="rId68" Type="http://schemas.openxmlformats.org/officeDocument/2006/relationships/customXml" Target="../ink/ink985.xml"/><Relationship Id="rId133" Type="http://schemas.openxmlformats.org/officeDocument/2006/relationships/customXml" Target="../ink/ink1018.xml"/><Relationship Id="rId175" Type="http://schemas.openxmlformats.org/officeDocument/2006/relationships/customXml" Target="../ink/ink1039.xml"/><Relationship Id="rId340" Type="http://schemas.openxmlformats.org/officeDocument/2006/relationships/image" Target="../media/image695.png"/><Relationship Id="rId200" Type="http://schemas.openxmlformats.org/officeDocument/2006/relationships/image" Target="../media/image625.png"/><Relationship Id="rId382" Type="http://schemas.openxmlformats.org/officeDocument/2006/relationships/image" Target="../media/image716.png"/><Relationship Id="rId242" Type="http://schemas.openxmlformats.org/officeDocument/2006/relationships/image" Target="../media/image646.png"/><Relationship Id="rId284" Type="http://schemas.openxmlformats.org/officeDocument/2006/relationships/image" Target="../media/image667.png"/><Relationship Id="rId37" Type="http://schemas.openxmlformats.org/officeDocument/2006/relationships/image" Target="../media/image544.png"/><Relationship Id="rId79" Type="http://schemas.openxmlformats.org/officeDocument/2006/relationships/image" Target="../media/image565.png"/><Relationship Id="rId102" Type="http://schemas.openxmlformats.org/officeDocument/2006/relationships/image" Target="../media/image576.png"/><Relationship Id="rId144" Type="http://schemas.openxmlformats.org/officeDocument/2006/relationships/image" Target="../media/image597.png"/><Relationship Id="rId90" Type="http://schemas.openxmlformats.org/officeDocument/2006/relationships/customXml" Target="../ink/ink996.xml"/><Relationship Id="rId186" Type="http://schemas.openxmlformats.org/officeDocument/2006/relationships/image" Target="../media/image618.png"/><Relationship Id="rId351" Type="http://schemas.openxmlformats.org/officeDocument/2006/relationships/customXml" Target="../ink/ink1127.xml"/><Relationship Id="rId393" Type="http://schemas.openxmlformats.org/officeDocument/2006/relationships/customXml" Target="../ink/ink1148.xml"/><Relationship Id="rId407" Type="http://schemas.openxmlformats.org/officeDocument/2006/relationships/customXml" Target="../ink/ink1155.xml"/><Relationship Id="rId211" Type="http://schemas.openxmlformats.org/officeDocument/2006/relationships/customXml" Target="../ink/ink1057.xml"/><Relationship Id="rId253" Type="http://schemas.openxmlformats.org/officeDocument/2006/relationships/customXml" Target="../ink/ink1078.xml"/><Relationship Id="rId295" Type="http://schemas.openxmlformats.org/officeDocument/2006/relationships/customXml" Target="../ink/ink1099.xml"/><Relationship Id="rId309" Type="http://schemas.openxmlformats.org/officeDocument/2006/relationships/customXml" Target="../ink/ink1106.xml"/><Relationship Id="rId48" Type="http://schemas.openxmlformats.org/officeDocument/2006/relationships/customXml" Target="../ink/ink975.xml"/><Relationship Id="rId113" Type="http://schemas.openxmlformats.org/officeDocument/2006/relationships/customXml" Target="../ink/ink1008.xml"/><Relationship Id="rId320" Type="http://schemas.openxmlformats.org/officeDocument/2006/relationships/image" Target="../media/image68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D8DEAE0-56DA-7BD7-6C5C-DBAC126DC8A3}"/>
                  </a:ext>
                </a:extLst>
              </p14:cNvPr>
              <p14:cNvContentPartPr/>
              <p14:nvPr/>
            </p14:nvContentPartPr>
            <p14:xfrm>
              <a:off x="1266549" y="1689274"/>
              <a:ext cx="3240" cy="14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D8DEAE0-56DA-7BD7-6C5C-DBAC126DC8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8989" y="1681714"/>
                <a:ext cx="1836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02208579-C335-2978-1498-E69AE2DD6FB8}"/>
              </a:ext>
            </a:extLst>
          </p:cNvPr>
          <p:cNvGrpSpPr/>
          <p:nvPr/>
        </p:nvGrpSpPr>
        <p:grpSpPr>
          <a:xfrm>
            <a:off x="1251249" y="914554"/>
            <a:ext cx="2644200" cy="2169720"/>
            <a:chOff x="1185000" y="393840"/>
            <a:chExt cx="2644200" cy="21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F117B4E-C932-3B7A-ADA2-7C736FBE8D39}"/>
                    </a:ext>
                  </a:extLst>
                </p14:cNvPr>
                <p14:cNvContentPartPr/>
                <p14:nvPr/>
              </p14:nvContentPartPr>
              <p14:xfrm>
                <a:off x="1193640" y="1163520"/>
                <a:ext cx="29160" cy="1359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F117B4E-C932-3B7A-ADA2-7C736FBE8D3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86080" y="1155960"/>
                  <a:ext cx="43920" cy="13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7549AB6-DF1F-A100-FCB5-C2457EF8EE63}"/>
                    </a:ext>
                  </a:extLst>
                </p14:cNvPr>
                <p14:cNvContentPartPr/>
                <p14:nvPr/>
              </p14:nvContentPartPr>
              <p14:xfrm>
                <a:off x="1193640" y="2471400"/>
                <a:ext cx="2610720" cy="70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7549AB6-DF1F-A100-FCB5-C2457EF8EE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6080" y="2463840"/>
                  <a:ext cx="2625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0C8E0C-EA3E-6E4D-FE4F-9ADE54C32F78}"/>
                    </a:ext>
                  </a:extLst>
                </p14:cNvPr>
                <p14:cNvContentPartPr/>
                <p14:nvPr/>
              </p14:nvContentPartPr>
              <p14:xfrm>
                <a:off x="3779160" y="1088280"/>
                <a:ext cx="50040" cy="1475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0C8E0C-EA3E-6E4D-FE4F-9ADE54C32F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71600" y="1080720"/>
                  <a:ext cx="64800" cy="14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3DA8BFA-EE50-1ED0-0C33-0059B98D0503}"/>
                    </a:ext>
                  </a:extLst>
                </p14:cNvPr>
                <p14:cNvContentPartPr/>
                <p14:nvPr/>
              </p14:nvContentPartPr>
              <p14:xfrm>
                <a:off x="1185000" y="1029240"/>
                <a:ext cx="2616840" cy="100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3DA8BFA-EE50-1ED0-0C33-0059B98D05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77440" y="1021680"/>
                  <a:ext cx="2631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45330D-B0B9-32F0-B0A2-B7B29D53C63B}"/>
                    </a:ext>
                  </a:extLst>
                </p14:cNvPr>
                <p14:cNvContentPartPr/>
                <p14:nvPr/>
              </p14:nvContentPartPr>
              <p14:xfrm>
                <a:off x="1490280" y="1109880"/>
                <a:ext cx="546840" cy="331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45330D-B0B9-32F0-B0A2-B7B29D53C6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82720" y="1102320"/>
                  <a:ext cx="5619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345A939-04A1-6904-E474-A7A4B58EF4EE}"/>
                    </a:ext>
                  </a:extLst>
                </p14:cNvPr>
                <p14:cNvContentPartPr/>
                <p14:nvPr/>
              </p14:nvContentPartPr>
              <p14:xfrm>
                <a:off x="3039720" y="1030680"/>
                <a:ext cx="539280" cy="367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345A939-04A1-6904-E474-A7A4B58EF4E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32160" y="1023120"/>
                  <a:ext cx="5540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5A7E29B-0726-F773-BA0F-14975CCEB95E}"/>
                    </a:ext>
                  </a:extLst>
                </p14:cNvPr>
                <p14:cNvContentPartPr/>
                <p14:nvPr/>
              </p14:nvContentPartPr>
              <p14:xfrm>
                <a:off x="1673520" y="1229760"/>
                <a:ext cx="117360" cy="143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5A7E29B-0726-F773-BA0F-14975CCEB9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5960" y="1222200"/>
                  <a:ext cx="132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0E65EBB-E56B-CF45-DF2D-691827039B2F}"/>
                    </a:ext>
                  </a:extLst>
                </p14:cNvPr>
                <p14:cNvContentPartPr/>
                <p14:nvPr/>
              </p14:nvContentPartPr>
              <p14:xfrm>
                <a:off x="1849200" y="1298880"/>
                <a:ext cx="63000" cy="6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0E65EBB-E56B-CF45-DF2D-691827039B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41640" y="1291320"/>
                  <a:ext cx="78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A8C558C-CE19-36A9-453D-68D49EF1B6C0}"/>
                    </a:ext>
                  </a:extLst>
                </p14:cNvPr>
                <p14:cNvContentPartPr/>
                <p14:nvPr/>
              </p14:nvContentPartPr>
              <p14:xfrm>
                <a:off x="1885560" y="1244520"/>
                <a:ext cx="19080" cy="110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A8C558C-CE19-36A9-453D-68D49EF1B6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78000" y="1236960"/>
                  <a:ext cx="338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BE05987-62C8-C786-CCF3-A8028D6A387C}"/>
                    </a:ext>
                  </a:extLst>
                </p14:cNvPr>
                <p14:cNvContentPartPr/>
                <p14:nvPr/>
              </p14:nvContentPartPr>
              <p14:xfrm>
                <a:off x="3197040" y="1168560"/>
                <a:ext cx="73080" cy="150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BE05987-62C8-C786-CCF3-A8028D6A38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89480" y="1161000"/>
                  <a:ext cx="88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377D318-5344-6A6E-C5D4-E7E511DBFE05}"/>
                    </a:ext>
                  </a:extLst>
                </p14:cNvPr>
                <p14:cNvContentPartPr/>
                <p14:nvPr/>
              </p14:nvContentPartPr>
              <p14:xfrm>
                <a:off x="3329520" y="1240920"/>
                <a:ext cx="111960" cy="10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377D318-5344-6A6E-C5D4-E7E511DBFE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21960" y="1233360"/>
                  <a:ext cx="1270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62A8F97-B5C1-B03E-6DC6-D60E113EFB3F}"/>
                    </a:ext>
                  </a:extLst>
                </p14:cNvPr>
                <p14:cNvContentPartPr/>
                <p14:nvPr/>
              </p14:nvContentPartPr>
              <p14:xfrm>
                <a:off x="3370560" y="1177560"/>
                <a:ext cx="360" cy="159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62A8F97-B5C1-B03E-6DC6-D60E113EFB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63000" y="1170000"/>
                  <a:ext cx="15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1E0DEBE-C3C1-1AF9-B185-DAB5F3C6E094}"/>
                    </a:ext>
                  </a:extLst>
                </p14:cNvPr>
                <p14:cNvContentPartPr/>
                <p14:nvPr/>
              </p14:nvContentPartPr>
              <p14:xfrm>
                <a:off x="2172840" y="929520"/>
                <a:ext cx="723240" cy="185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1E0DEBE-C3C1-1AF9-B185-DAB5F3C6E0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65280" y="921960"/>
                  <a:ext cx="738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001188E-5B50-67B4-5B5E-8895F40588C0}"/>
                    </a:ext>
                  </a:extLst>
                </p14:cNvPr>
                <p14:cNvContentPartPr/>
                <p14:nvPr/>
              </p14:nvContentPartPr>
              <p14:xfrm>
                <a:off x="2203800" y="705240"/>
                <a:ext cx="740520" cy="249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001188E-5B50-67B4-5B5E-8895F40588C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96240" y="697680"/>
                  <a:ext cx="7556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1B9AB53-35DC-7E8D-8476-27DD9A3FBCA3}"/>
                    </a:ext>
                  </a:extLst>
                </p14:cNvPr>
                <p14:cNvContentPartPr/>
                <p14:nvPr/>
              </p14:nvContentPartPr>
              <p14:xfrm>
                <a:off x="2895000" y="703080"/>
                <a:ext cx="60120" cy="240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1B9AB53-35DC-7E8D-8476-27DD9A3FBCA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87440" y="695520"/>
                  <a:ext cx="748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A311190-EEBA-6D97-AEB4-5A6213887F56}"/>
                    </a:ext>
                  </a:extLst>
                </p14:cNvPr>
                <p14:cNvContentPartPr/>
                <p14:nvPr/>
              </p14:nvContentPartPr>
              <p14:xfrm>
                <a:off x="2194440" y="695520"/>
                <a:ext cx="252000" cy="214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A311190-EEBA-6D97-AEB4-5A6213887F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86880" y="687960"/>
                  <a:ext cx="267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8C2F2CB-1CC8-A2F2-82C2-680DCA3512EF}"/>
                    </a:ext>
                  </a:extLst>
                </p14:cNvPr>
                <p14:cNvContentPartPr/>
                <p14:nvPr/>
              </p14:nvContentPartPr>
              <p14:xfrm>
                <a:off x="2192280" y="741240"/>
                <a:ext cx="306720" cy="242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8C2F2CB-1CC8-A2F2-82C2-680DCA3512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84720" y="734040"/>
                  <a:ext cx="3218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A8D417A-D0F4-161C-705C-C3D2D910E906}"/>
                    </a:ext>
                  </a:extLst>
                </p14:cNvPr>
                <p14:cNvContentPartPr/>
                <p14:nvPr/>
              </p14:nvContentPartPr>
              <p14:xfrm>
                <a:off x="2346360" y="721080"/>
                <a:ext cx="284400" cy="242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A8D417A-D0F4-161C-705C-C3D2D910E90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38800" y="713880"/>
                  <a:ext cx="2995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F19E83-F7B1-6370-31CC-5FEF8D825965}"/>
                    </a:ext>
                  </a:extLst>
                </p14:cNvPr>
                <p14:cNvContentPartPr/>
                <p14:nvPr/>
              </p14:nvContentPartPr>
              <p14:xfrm>
                <a:off x="2449320" y="718560"/>
                <a:ext cx="301320" cy="282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F19E83-F7B1-6370-31CC-5FEF8D82596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41760" y="711000"/>
                  <a:ext cx="3164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A1EDE3F-A459-D4FB-00E3-A9244B7F3286}"/>
                    </a:ext>
                  </a:extLst>
                </p14:cNvPr>
                <p14:cNvContentPartPr/>
                <p14:nvPr/>
              </p14:nvContentPartPr>
              <p14:xfrm>
                <a:off x="2586840" y="744120"/>
                <a:ext cx="228600" cy="209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A1EDE3F-A459-D4FB-00E3-A9244B7F328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79640" y="736560"/>
                  <a:ext cx="243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33FD968-147A-6A3F-A96F-45F78B7A4E41}"/>
                    </a:ext>
                  </a:extLst>
                </p14:cNvPr>
                <p14:cNvContentPartPr/>
                <p14:nvPr/>
              </p14:nvContentPartPr>
              <p14:xfrm>
                <a:off x="2716440" y="775440"/>
                <a:ext cx="173880" cy="156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33FD968-147A-6A3F-A96F-45F78B7A4E4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08880" y="767880"/>
                  <a:ext cx="189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C24F22A-6BBD-E4C4-116F-B3956CF53325}"/>
                    </a:ext>
                  </a:extLst>
                </p14:cNvPr>
                <p14:cNvContentPartPr/>
                <p14:nvPr/>
              </p14:nvContentPartPr>
              <p14:xfrm>
                <a:off x="2815440" y="802800"/>
                <a:ext cx="117360" cy="124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C24F22A-6BBD-E4C4-116F-B3956CF533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07880" y="795240"/>
                  <a:ext cx="1324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DB1E6A6-68F0-22F7-BE86-537AB098C3FC}"/>
                    </a:ext>
                  </a:extLst>
                </p14:cNvPr>
                <p14:cNvContentPartPr/>
                <p14:nvPr/>
              </p14:nvContentPartPr>
              <p14:xfrm>
                <a:off x="2563800" y="457200"/>
                <a:ext cx="36000" cy="262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DB1E6A6-68F0-22F7-BE86-537AB098C3F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56240" y="449640"/>
                  <a:ext cx="51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A1F6EA1-5E9F-D462-1DAB-10A5B9748117}"/>
                    </a:ext>
                  </a:extLst>
                </p14:cNvPr>
                <p14:cNvContentPartPr/>
                <p14:nvPr/>
              </p14:nvContentPartPr>
              <p14:xfrm>
                <a:off x="2514120" y="393840"/>
                <a:ext cx="117360" cy="95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A1F6EA1-5E9F-D462-1DAB-10A5B974811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06560" y="386280"/>
                  <a:ext cx="1324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EA22639-A471-9989-3CD3-63D2C0058916}"/>
                    </a:ext>
                  </a:extLst>
                </p14:cNvPr>
                <p14:cNvContentPartPr/>
                <p14:nvPr/>
              </p14:nvContentPartPr>
              <p14:xfrm>
                <a:off x="2690160" y="449640"/>
                <a:ext cx="130320" cy="149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EA22639-A471-9989-3CD3-63D2C005891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82600" y="442080"/>
                  <a:ext cx="145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B8ACCAF-E9A7-A94B-4CD2-E319FAD1A298}"/>
                    </a:ext>
                  </a:extLst>
                </p14:cNvPr>
                <p14:cNvContentPartPr/>
                <p14:nvPr/>
              </p14:nvContentPartPr>
              <p14:xfrm>
                <a:off x="3355800" y="882720"/>
                <a:ext cx="11880" cy="196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B8ACCAF-E9A7-A94B-4CD2-E319FAD1A29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48240" y="875160"/>
                  <a:ext cx="27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AAD6046-251A-A4DA-4583-E624EB8A3C82}"/>
                    </a:ext>
                  </a:extLst>
                </p14:cNvPr>
                <p14:cNvContentPartPr/>
                <p14:nvPr/>
              </p14:nvContentPartPr>
              <p14:xfrm>
                <a:off x="3302160" y="824400"/>
                <a:ext cx="132120" cy="82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AAD6046-251A-A4DA-4583-E624EB8A3C8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94600" y="816840"/>
                  <a:ext cx="146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260DE01-7FD9-35CB-048B-E3278F26A060}"/>
                    </a:ext>
                  </a:extLst>
                </p14:cNvPr>
                <p14:cNvContentPartPr/>
                <p14:nvPr/>
              </p14:nvContentPartPr>
              <p14:xfrm>
                <a:off x="3453360" y="537480"/>
                <a:ext cx="22680" cy="160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260DE01-7FD9-35CB-048B-E3278F26A06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45800" y="529920"/>
                  <a:ext cx="378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865CE51-B19B-7AFC-2AD1-493869242F39}"/>
                    </a:ext>
                  </a:extLst>
                </p14:cNvPr>
                <p14:cNvContentPartPr/>
                <p14:nvPr/>
              </p14:nvContentPartPr>
              <p14:xfrm>
                <a:off x="3436080" y="513720"/>
                <a:ext cx="181440" cy="171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865CE51-B19B-7AFC-2AD1-493869242F3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28520" y="506160"/>
                  <a:ext cx="1965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3441471-24C4-7209-1CA3-C665AD423FAC}"/>
                    </a:ext>
                  </a:extLst>
                </p14:cNvPr>
                <p14:cNvContentPartPr/>
                <p14:nvPr/>
              </p14:nvContentPartPr>
              <p14:xfrm>
                <a:off x="1762800" y="933840"/>
                <a:ext cx="22680" cy="191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3441471-24C4-7209-1CA3-C665AD423FA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55240" y="926280"/>
                  <a:ext cx="37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56330B8-4DA7-3B2A-6F35-1811886F578F}"/>
                    </a:ext>
                  </a:extLst>
                </p14:cNvPr>
                <p14:cNvContentPartPr/>
                <p14:nvPr/>
              </p14:nvContentPartPr>
              <p14:xfrm>
                <a:off x="1741560" y="873720"/>
                <a:ext cx="104760" cy="86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56330B8-4DA7-3B2A-6F35-1811886F578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34000" y="866160"/>
                  <a:ext cx="119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C3A2029-A489-5AFC-9C33-C3F8AE0528B8}"/>
                    </a:ext>
                  </a:extLst>
                </p14:cNvPr>
                <p14:cNvContentPartPr/>
                <p14:nvPr/>
              </p14:nvContentPartPr>
              <p14:xfrm>
                <a:off x="1614120" y="568080"/>
                <a:ext cx="124920" cy="243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C3A2029-A489-5AFC-9C33-C3F8AE0528B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06560" y="560520"/>
                  <a:ext cx="14004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3C39499-95FF-3C8C-842E-69E62C654336}"/>
              </a:ext>
            </a:extLst>
          </p:cNvPr>
          <p:cNvGrpSpPr/>
          <p:nvPr/>
        </p:nvGrpSpPr>
        <p:grpSpPr>
          <a:xfrm>
            <a:off x="3288309" y="2759914"/>
            <a:ext cx="553320" cy="256680"/>
            <a:chOff x="3218640" y="2219760"/>
            <a:chExt cx="55332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C244131-C49D-E8CF-2C68-8CB7D6955EC1}"/>
                    </a:ext>
                  </a:extLst>
                </p14:cNvPr>
                <p14:cNvContentPartPr/>
                <p14:nvPr/>
              </p14:nvContentPartPr>
              <p14:xfrm>
                <a:off x="3225840" y="2313000"/>
                <a:ext cx="15840" cy="163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C244131-C49D-E8CF-2C68-8CB7D6955E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18280" y="2305440"/>
                  <a:ext cx="30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DB2A5EA-1E06-C8D6-24DB-169240860328}"/>
                    </a:ext>
                  </a:extLst>
                </p14:cNvPr>
                <p14:cNvContentPartPr/>
                <p14:nvPr/>
              </p14:nvContentPartPr>
              <p14:xfrm>
                <a:off x="3218640" y="2292120"/>
                <a:ext cx="114120" cy="77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DB2A5EA-1E06-C8D6-24DB-1692408603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11080" y="2284560"/>
                  <a:ext cx="129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EAD9819-A53B-CB68-6907-E609168F0369}"/>
                    </a:ext>
                  </a:extLst>
                </p14:cNvPr>
                <p14:cNvContentPartPr/>
                <p14:nvPr/>
              </p14:nvContentPartPr>
              <p14:xfrm>
                <a:off x="3455520" y="2219760"/>
                <a:ext cx="6480" cy="122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EAD9819-A53B-CB68-6907-E609168F036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47960" y="2212200"/>
                  <a:ext cx="21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3EC94ED-34B6-A204-A817-189CC84E4585}"/>
                    </a:ext>
                  </a:extLst>
                </p14:cNvPr>
                <p14:cNvContentPartPr/>
                <p14:nvPr/>
              </p14:nvContentPartPr>
              <p14:xfrm>
                <a:off x="3407640" y="2290320"/>
                <a:ext cx="86400" cy="262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3EC94ED-34B6-A204-A817-189CC84E458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00080" y="2282760"/>
                  <a:ext cx="1015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A2BED1F-E875-12C1-B205-8371732C6AB3}"/>
                    </a:ext>
                  </a:extLst>
                </p14:cNvPr>
                <p14:cNvContentPartPr/>
                <p14:nvPr/>
              </p14:nvContentPartPr>
              <p14:xfrm>
                <a:off x="3505920" y="2285280"/>
                <a:ext cx="86400" cy="174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A2BED1F-E875-12C1-B205-8371732C6AB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98360" y="2277720"/>
                  <a:ext cx="101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8C8154F-8C14-6224-BA37-FC3344773341}"/>
                    </a:ext>
                  </a:extLst>
                </p14:cNvPr>
                <p14:cNvContentPartPr/>
                <p14:nvPr/>
              </p14:nvContentPartPr>
              <p14:xfrm>
                <a:off x="3621120" y="2301120"/>
                <a:ext cx="1080" cy="104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8C8154F-8C14-6224-BA37-FC334477334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13560" y="2293920"/>
                  <a:ext cx="16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B1D1E22-19B6-6E7E-F24E-7F4B30BBAB7C}"/>
                    </a:ext>
                  </a:extLst>
                </p14:cNvPr>
                <p14:cNvContentPartPr/>
                <p14:nvPr/>
              </p14:nvContentPartPr>
              <p14:xfrm>
                <a:off x="3629760" y="2251800"/>
                <a:ext cx="77760" cy="74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B1D1E22-19B6-6E7E-F24E-7F4B30BBAB7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22200" y="2244240"/>
                  <a:ext cx="92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30ED931-15D4-8187-3C10-93D0C6CD4C37}"/>
                    </a:ext>
                  </a:extLst>
                </p14:cNvPr>
                <p14:cNvContentPartPr/>
                <p14:nvPr/>
              </p14:nvContentPartPr>
              <p14:xfrm>
                <a:off x="3701040" y="2234520"/>
                <a:ext cx="70920" cy="128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30ED931-15D4-8187-3C10-93D0C6CD4C3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93480" y="2226960"/>
                  <a:ext cx="8568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01A19AB-D1F8-126B-621E-827BDE1038FF}"/>
              </a:ext>
            </a:extLst>
          </p:cNvPr>
          <p:cNvGrpSpPr/>
          <p:nvPr/>
        </p:nvGrpSpPr>
        <p:grpSpPr>
          <a:xfrm>
            <a:off x="2368869" y="3048274"/>
            <a:ext cx="297720" cy="603000"/>
            <a:chOff x="2299200" y="2508120"/>
            <a:chExt cx="297720" cy="60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63F828A-EEF8-1360-41D0-0B19C3C582EF}"/>
                    </a:ext>
                  </a:extLst>
                </p14:cNvPr>
                <p14:cNvContentPartPr/>
                <p14:nvPr/>
              </p14:nvContentPartPr>
              <p14:xfrm>
                <a:off x="2416560" y="2508120"/>
                <a:ext cx="11160" cy="267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63F828A-EEF8-1360-41D0-0B19C3C582E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09360" y="2500560"/>
                  <a:ext cx="26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10FCA57-0AF5-5B07-E77D-B0E6783B085B}"/>
                    </a:ext>
                  </a:extLst>
                </p14:cNvPr>
                <p14:cNvContentPartPr/>
                <p14:nvPr/>
              </p14:nvContentPartPr>
              <p14:xfrm>
                <a:off x="2299200" y="2779920"/>
                <a:ext cx="297720" cy="151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10FCA57-0AF5-5B07-E77D-B0E6783B085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91640" y="2772360"/>
                  <a:ext cx="312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A7AA0A0-BD14-DA8E-B6A0-DC805CA7B854}"/>
                    </a:ext>
                  </a:extLst>
                </p14:cNvPr>
                <p14:cNvContentPartPr/>
                <p14:nvPr/>
              </p14:nvContentPartPr>
              <p14:xfrm>
                <a:off x="2403600" y="2866320"/>
                <a:ext cx="100080" cy="158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A7AA0A0-BD14-DA8E-B6A0-DC805CA7B8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96040" y="2858760"/>
                  <a:ext cx="115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08DF39A-938B-F548-712E-EFE43FD3082C}"/>
                    </a:ext>
                  </a:extLst>
                </p14:cNvPr>
                <p14:cNvContentPartPr/>
                <p14:nvPr/>
              </p14:nvContentPartPr>
              <p14:xfrm>
                <a:off x="2415840" y="2966760"/>
                <a:ext cx="81000" cy="14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08DF39A-938B-F548-712E-EFE43FD3082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08280" y="2959200"/>
                  <a:ext cx="96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2562490-076B-A844-C93B-2626A2354F24}"/>
                    </a:ext>
                  </a:extLst>
                </p14:cNvPr>
                <p14:cNvContentPartPr/>
                <p14:nvPr/>
              </p14:nvContentPartPr>
              <p14:xfrm>
                <a:off x="2454720" y="3030840"/>
                <a:ext cx="54720" cy="1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2562490-076B-A844-C93B-2626A2354F2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47160" y="3023280"/>
                  <a:ext cx="694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25E92AE-5756-377D-CB2C-93E44CD29B67}"/>
                    </a:ext>
                  </a:extLst>
                </p14:cNvPr>
                <p14:cNvContentPartPr/>
                <p14:nvPr/>
              </p14:nvContentPartPr>
              <p14:xfrm>
                <a:off x="2443920" y="3094200"/>
                <a:ext cx="60120" cy="16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25E92AE-5756-377D-CB2C-93E44CD29B6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36360" y="3086640"/>
                  <a:ext cx="7524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6EC7E03-3B5D-08B5-DEE4-3D8F2A33B91F}"/>
                  </a:ext>
                </a:extLst>
              </p14:cNvPr>
              <p14:cNvContentPartPr/>
              <p14:nvPr/>
            </p14:nvContentPartPr>
            <p14:xfrm>
              <a:off x="540892" y="557280"/>
              <a:ext cx="87840" cy="1969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6EC7E03-3B5D-08B5-DEE4-3D8F2A33B91F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33332" y="549720"/>
                <a:ext cx="102960" cy="21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772382A-0E11-3273-8EE1-9A57E9E16B5D}"/>
              </a:ext>
            </a:extLst>
          </p:cNvPr>
          <p:cNvGrpSpPr/>
          <p:nvPr/>
        </p:nvGrpSpPr>
        <p:grpSpPr>
          <a:xfrm>
            <a:off x="2664892" y="0"/>
            <a:ext cx="1068120" cy="910440"/>
            <a:chOff x="2673600" y="165240"/>
            <a:chExt cx="1068120" cy="9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085D439-616E-0D27-C288-C8084620469C}"/>
                    </a:ext>
                  </a:extLst>
                </p14:cNvPr>
                <p14:cNvContentPartPr/>
                <p14:nvPr/>
              </p14:nvContentPartPr>
              <p14:xfrm>
                <a:off x="2725440" y="471960"/>
                <a:ext cx="550800" cy="562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085D439-616E-0D27-C288-C8084620469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18240" y="464400"/>
                  <a:ext cx="56592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4365F42-87CF-5098-332D-CD61B4F6D00A}"/>
                    </a:ext>
                  </a:extLst>
                </p14:cNvPr>
                <p14:cNvContentPartPr/>
                <p14:nvPr/>
              </p14:nvContentPartPr>
              <p14:xfrm>
                <a:off x="2673600" y="921240"/>
                <a:ext cx="184680" cy="1544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4365F42-87CF-5098-332D-CD61B4F6D00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66040" y="913680"/>
                  <a:ext cx="199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3AFDD44-B1BA-F4FE-66AA-F5BC7D61B184}"/>
                    </a:ext>
                  </a:extLst>
                </p14:cNvPr>
                <p14:cNvContentPartPr/>
                <p14:nvPr/>
              </p14:nvContentPartPr>
              <p14:xfrm>
                <a:off x="3321600" y="282240"/>
                <a:ext cx="217800" cy="239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3AFDD44-B1BA-F4FE-66AA-F5BC7D61B18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14040" y="274680"/>
                  <a:ext cx="2329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88EB00C-3145-6132-B28E-3FEF1EDD665B}"/>
                    </a:ext>
                  </a:extLst>
                </p14:cNvPr>
                <p14:cNvContentPartPr/>
                <p14:nvPr/>
              </p14:nvContentPartPr>
              <p14:xfrm>
                <a:off x="3614280" y="223200"/>
                <a:ext cx="127440" cy="32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88EB00C-3145-6132-B28E-3FEF1EDD665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06720" y="215640"/>
                  <a:ext cx="1425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D67FD00-A3BA-C8E8-3286-4C295515757E}"/>
                    </a:ext>
                  </a:extLst>
                </p14:cNvPr>
                <p14:cNvContentPartPr/>
                <p14:nvPr/>
              </p14:nvContentPartPr>
              <p14:xfrm>
                <a:off x="3666120" y="165240"/>
                <a:ext cx="40680" cy="189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D67FD00-A3BA-C8E8-3286-4C295515757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58560" y="157680"/>
                  <a:ext cx="5580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D471BFD-0718-3399-D7BA-6E840A709869}"/>
                  </a:ext>
                </a:extLst>
              </p14:cNvPr>
              <p14:cNvContentPartPr/>
              <p14:nvPr/>
            </p14:nvContentPartPr>
            <p14:xfrm>
              <a:off x="5079592" y="1698274"/>
              <a:ext cx="3240" cy="144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D471BFD-0718-3399-D7BA-6E840A7098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2032" y="1690714"/>
                <a:ext cx="1836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545876B1-C832-B592-0305-6E6A85353B04}"/>
              </a:ext>
            </a:extLst>
          </p:cNvPr>
          <p:cNvGrpSpPr/>
          <p:nvPr/>
        </p:nvGrpSpPr>
        <p:grpSpPr>
          <a:xfrm>
            <a:off x="5064292" y="923554"/>
            <a:ext cx="2644200" cy="2169720"/>
            <a:chOff x="1185000" y="393840"/>
            <a:chExt cx="2644200" cy="21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FD2D767-8481-63D0-41BD-CEC04A51509A}"/>
                    </a:ext>
                  </a:extLst>
                </p14:cNvPr>
                <p14:cNvContentPartPr/>
                <p14:nvPr/>
              </p14:nvContentPartPr>
              <p14:xfrm>
                <a:off x="1193640" y="1163520"/>
                <a:ext cx="29160" cy="13597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FD2D767-8481-63D0-41BD-CEC04A5150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86080" y="1155960"/>
                  <a:ext cx="43920" cy="13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5592A38-BE53-293A-1A7B-A1D920259289}"/>
                    </a:ext>
                  </a:extLst>
                </p14:cNvPr>
                <p14:cNvContentPartPr/>
                <p14:nvPr/>
              </p14:nvContentPartPr>
              <p14:xfrm>
                <a:off x="1193640" y="2471400"/>
                <a:ext cx="2610720" cy="70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5592A38-BE53-293A-1A7B-A1D9202592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6080" y="2463840"/>
                  <a:ext cx="2625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151E0A2-5543-6330-A0E4-E184934C3CF3}"/>
                    </a:ext>
                  </a:extLst>
                </p14:cNvPr>
                <p14:cNvContentPartPr/>
                <p14:nvPr/>
              </p14:nvContentPartPr>
              <p14:xfrm>
                <a:off x="3779160" y="1088280"/>
                <a:ext cx="50040" cy="1475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151E0A2-5543-6330-A0E4-E184934C3C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71600" y="1080720"/>
                  <a:ext cx="64800" cy="14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BD7FBC3-82C9-8893-BDFD-EB2A710177D9}"/>
                    </a:ext>
                  </a:extLst>
                </p14:cNvPr>
                <p14:cNvContentPartPr/>
                <p14:nvPr/>
              </p14:nvContentPartPr>
              <p14:xfrm>
                <a:off x="1185000" y="1029240"/>
                <a:ext cx="2616840" cy="100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BD7FBC3-82C9-8893-BDFD-EB2A710177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77440" y="1021680"/>
                  <a:ext cx="2631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43326EC-CA8C-C325-F856-25C5CDA2C20D}"/>
                    </a:ext>
                  </a:extLst>
                </p14:cNvPr>
                <p14:cNvContentPartPr/>
                <p14:nvPr/>
              </p14:nvContentPartPr>
              <p14:xfrm>
                <a:off x="1490280" y="1109880"/>
                <a:ext cx="546840" cy="3319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43326EC-CA8C-C325-F856-25C5CDA2C2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82720" y="1102320"/>
                  <a:ext cx="5619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6C91770-9486-8AD0-0731-6A2032EC9B6A}"/>
                    </a:ext>
                  </a:extLst>
                </p14:cNvPr>
                <p14:cNvContentPartPr/>
                <p14:nvPr/>
              </p14:nvContentPartPr>
              <p14:xfrm>
                <a:off x="3039720" y="1030680"/>
                <a:ext cx="539280" cy="3675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6C91770-9486-8AD0-0731-6A2032EC9B6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32160" y="1023120"/>
                  <a:ext cx="5540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6DDC628-5DBF-5EF6-239F-84F4C0E0D55B}"/>
                    </a:ext>
                  </a:extLst>
                </p14:cNvPr>
                <p14:cNvContentPartPr/>
                <p14:nvPr/>
              </p14:nvContentPartPr>
              <p14:xfrm>
                <a:off x="1673520" y="1229760"/>
                <a:ext cx="117360" cy="143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6DDC628-5DBF-5EF6-239F-84F4C0E0D5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5960" y="1222200"/>
                  <a:ext cx="132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260C66A-E6B2-6061-D979-B09DF369F0EA}"/>
                    </a:ext>
                  </a:extLst>
                </p14:cNvPr>
                <p14:cNvContentPartPr/>
                <p14:nvPr/>
              </p14:nvContentPartPr>
              <p14:xfrm>
                <a:off x="1849200" y="1298880"/>
                <a:ext cx="63000" cy="64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260C66A-E6B2-6061-D979-B09DF369F0E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41640" y="1291320"/>
                  <a:ext cx="78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ABFCACB-3401-731B-CBD6-0DBFEAAD7118}"/>
                    </a:ext>
                  </a:extLst>
                </p14:cNvPr>
                <p14:cNvContentPartPr/>
                <p14:nvPr/>
              </p14:nvContentPartPr>
              <p14:xfrm>
                <a:off x="1885560" y="1244520"/>
                <a:ext cx="19080" cy="110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ABFCACB-3401-731B-CBD6-0DBFEAAD71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78000" y="1236960"/>
                  <a:ext cx="338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1586FD4-32C2-9873-AD9E-3007DFF57C3A}"/>
                    </a:ext>
                  </a:extLst>
                </p14:cNvPr>
                <p14:cNvContentPartPr/>
                <p14:nvPr/>
              </p14:nvContentPartPr>
              <p14:xfrm>
                <a:off x="3197040" y="1168560"/>
                <a:ext cx="73080" cy="150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1586FD4-32C2-9873-AD9E-3007DFF57C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89480" y="1161000"/>
                  <a:ext cx="88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E53E1E7-3FAF-2040-E2E8-B189F4E485BA}"/>
                    </a:ext>
                  </a:extLst>
                </p14:cNvPr>
                <p14:cNvContentPartPr/>
                <p14:nvPr/>
              </p14:nvContentPartPr>
              <p14:xfrm>
                <a:off x="3329520" y="1240920"/>
                <a:ext cx="111960" cy="100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E53E1E7-3FAF-2040-E2E8-B189F4E485B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21960" y="1233360"/>
                  <a:ext cx="1270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8E5950C-4418-FDEF-784E-E39BE94E925B}"/>
                    </a:ext>
                  </a:extLst>
                </p14:cNvPr>
                <p14:cNvContentPartPr/>
                <p14:nvPr/>
              </p14:nvContentPartPr>
              <p14:xfrm>
                <a:off x="3370560" y="1177560"/>
                <a:ext cx="360" cy="159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8E5950C-4418-FDEF-784E-E39BE94E92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63000" y="1170000"/>
                  <a:ext cx="15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7ED61D3-4246-EF16-D40E-33A581E53336}"/>
                    </a:ext>
                  </a:extLst>
                </p14:cNvPr>
                <p14:cNvContentPartPr/>
                <p14:nvPr/>
              </p14:nvContentPartPr>
              <p14:xfrm>
                <a:off x="2172840" y="929520"/>
                <a:ext cx="723240" cy="1857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7ED61D3-4246-EF16-D40E-33A581E533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65280" y="921960"/>
                  <a:ext cx="738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FFC7F7C-01D5-6193-D7F0-11BF18F5D321}"/>
                    </a:ext>
                  </a:extLst>
                </p14:cNvPr>
                <p14:cNvContentPartPr/>
                <p14:nvPr/>
              </p14:nvContentPartPr>
              <p14:xfrm>
                <a:off x="2203800" y="705240"/>
                <a:ext cx="740520" cy="249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FFC7F7C-01D5-6193-D7F0-11BF18F5D32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96240" y="697680"/>
                  <a:ext cx="7556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47293FF5-261B-1704-1794-ED32CA132949}"/>
                    </a:ext>
                  </a:extLst>
                </p14:cNvPr>
                <p14:cNvContentPartPr/>
                <p14:nvPr/>
              </p14:nvContentPartPr>
              <p14:xfrm>
                <a:off x="2895000" y="703080"/>
                <a:ext cx="60120" cy="240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47293FF5-261B-1704-1794-ED32CA13294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87440" y="695520"/>
                  <a:ext cx="748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640EFDE-8F09-D0F1-9CB5-87EFD0CE3174}"/>
                    </a:ext>
                  </a:extLst>
                </p14:cNvPr>
                <p14:cNvContentPartPr/>
                <p14:nvPr/>
              </p14:nvContentPartPr>
              <p14:xfrm>
                <a:off x="2194440" y="695520"/>
                <a:ext cx="252000" cy="214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640EFDE-8F09-D0F1-9CB5-87EFD0CE317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86880" y="687960"/>
                  <a:ext cx="267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4F7CA86B-8A77-1401-7398-9711B5597352}"/>
                    </a:ext>
                  </a:extLst>
                </p14:cNvPr>
                <p14:cNvContentPartPr/>
                <p14:nvPr/>
              </p14:nvContentPartPr>
              <p14:xfrm>
                <a:off x="2192280" y="741240"/>
                <a:ext cx="306720" cy="2422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4F7CA86B-8A77-1401-7398-9711B559735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84720" y="734040"/>
                  <a:ext cx="3218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436DF0E-D4C4-F22F-26F6-3465264A019C}"/>
                    </a:ext>
                  </a:extLst>
                </p14:cNvPr>
                <p14:cNvContentPartPr/>
                <p14:nvPr/>
              </p14:nvContentPartPr>
              <p14:xfrm>
                <a:off x="2346360" y="721080"/>
                <a:ext cx="284400" cy="242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436DF0E-D4C4-F22F-26F6-3465264A019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38800" y="713880"/>
                  <a:ext cx="2995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61F87BAF-89E8-8646-0C68-BEC73A4EBEDB}"/>
                    </a:ext>
                  </a:extLst>
                </p14:cNvPr>
                <p14:cNvContentPartPr/>
                <p14:nvPr/>
              </p14:nvContentPartPr>
              <p14:xfrm>
                <a:off x="2449320" y="718560"/>
                <a:ext cx="301320" cy="2826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61F87BAF-89E8-8646-0C68-BEC73A4EBED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41760" y="711000"/>
                  <a:ext cx="3164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E67E3C62-832D-2F7E-25A6-A4027D09ED31}"/>
                    </a:ext>
                  </a:extLst>
                </p14:cNvPr>
                <p14:cNvContentPartPr/>
                <p14:nvPr/>
              </p14:nvContentPartPr>
              <p14:xfrm>
                <a:off x="2586840" y="744120"/>
                <a:ext cx="228600" cy="2095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E67E3C62-832D-2F7E-25A6-A4027D09ED3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79640" y="736560"/>
                  <a:ext cx="243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CA00DA8-FAA6-63ED-1B11-20B7DD4B40CE}"/>
                    </a:ext>
                  </a:extLst>
                </p14:cNvPr>
                <p14:cNvContentPartPr/>
                <p14:nvPr/>
              </p14:nvContentPartPr>
              <p14:xfrm>
                <a:off x="2716440" y="775440"/>
                <a:ext cx="173880" cy="1569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CA00DA8-FAA6-63ED-1B11-20B7DD4B40C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08880" y="767880"/>
                  <a:ext cx="189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40B258E-5E28-70D3-444E-7B899E46A2A7}"/>
                    </a:ext>
                  </a:extLst>
                </p14:cNvPr>
                <p14:cNvContentPartPr/>
                <p14:nvPr/>
              </p14:nvContentPartPr>
              <p14:xfrm>
                <a:off x="2815440" y="802800"/>
                <a:ext cx="117360" cy="1249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40B258E-5E28-70D3-444E-7B899E46A2A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07880" y="795240"/>
                  <a:ext cx="1324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0D6BF62-D961-7516-B097-0500DD7EDAAE}"/>
                    </a:ext>
                  </a:extLst>
                </p14:cNvPr>
                <p14:cNvContentPartPr/>
                <p14:nvPr/>
              </p14:nvContentPartPr>
              <p14:xfrm>
                <a:off x="2563800" y="457200"/>
                <a:ext cx="36000" cy="262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0D6BF62-D961-7516-B097-0500DD7EDA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56240" y="449640"/>
                  <a:ext cx="51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8F59799-FC3C-3A4D-8B52-4F523991B1CC}"/>
                    </a:ext>
                  </a:extLst>
                </p14:cNvPr>
                <p14:cNvContentPartPr/>
                <p14:nvPr/>
              </p14:nvContentPartPr>
              <p14:xfrm>
                <a:off x="2514120" y="393840"/>
                <a:ext cx="117360" cy="95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8F59799-FC3C-3A4D-8B52-4F523991B1C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06560" y="386280"/>
                  <a:ext cx="1324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67A18C8-B1DE-E461-F80F-05858C560886}"/>
                    </a:ext>
                  </a:extLst>
                </p14:cNvPr>
                <p14:cNvContentPartPr/>
                <p14:nvPr/>
              </p14:nvContentPartPr>
              <p14:xfrm>
                <a:off x="2690160" y="449640"/>
                <a:ext cx="130320" cy="1494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67A18C8-B1DE-E461-F80F-05858C5608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82600" y="442080"/>
                  <a:ext cx="145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2218F05-2C90-4C63-859E-A4F699AD3B3E}"/>
                    </a:ext>
                  </a:extLst>
                </p14:cNvPr>
                <p14:cNvContentPartPr/>
                <p14:nvPr/>
              </p14:nvContentPartPr>
              <p14:xfrm>
                <a:off x="3355800" y="882720"/>
                <a:ext cx="11880" cy="1969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2218F05-2C90-4C63-859E-A4F699AD3B3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48240" y="875160"/>
                  <a:ext cx="27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7B42231-3EE4-50C6-BC5F-0F1A6C63CB6F}"/>
                    </a:ext>
                  </a:extLst>
                </p14:cNvPr>
                <p14:cNvContentPartPr/>
                <p14:nvPr/>
              </p14:nvContentPartPr>
              <p14:xfrm>
                <a:off x="3302160" y="824400"/>
                <a:ext cx="132120" cy="824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7B42231-3EE4-50C6-BC5F-0F1A6C63CB6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94600" y="816840"/>
                  <a:ext cx="146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0EB7755-EFE9-7B32-5B56-05EAE42D056F}"/>
                    </a:ext>
                  </a:extLst>
                </p14:cNvPr>
                <p14:cNvContentPartPr/>
                <p14:nvPr/>
              </p14:nvContentPartPr>
              <p14:xfrm>
                <a:off x="3453360" y="537480"/>
                <a:ext cx="22680" cy="1605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0EB7755-EFE9-7B32-5B56-05EAE42D056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45800" y="529920"/>
                  <a:ext cx="378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1C6ACB6-70B3-5B1A-8417-9EEB28870A63}"/>
                    </a:ext>
                  </a:extLst>
                </p14:cNvPr>
                <p14:cNvContentPartPr/>
                <p14:nvPr/>
              </p14:nvContentPartPr>
              <p14:xfrm>
                <a:off x="3436080" y="513720"/>
                <a:ext cx="181440" cy="171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1C6ACB6-70B3-5B1A-8417-9EEB28870A6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28520" y="506160"/>
                  <a:ext cx="1965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C006CBC-A393-BE0A-FD5F-75C08E30C7A1}"/>
                    </a:ext>
                  </a:extLst>
                </p14:cNvPr>
                <p14:cNvContentPartPr/>
                <p14:nvPr/>
              </p14:nvContentPartPr>
              <p14:xfrm>
                <a:off x="1762800" y="933840"/>
                <a:ext cx="22680" cy="191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C006CBC-A393-BE0A-FD5F-75C08E30C7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55240" y="926280"/>
                  <a:ext cx="37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2A8512D-ABC1-BED4-E611-07C42BEB15DD}"/>
                    </a:ext>
                  </a:extLst>
                </p14:cNvPr>
                <p14:cNvContentPartPr/>
                <p14:nvPr/>
              </p14:nvContentPartPr>
              <p14:xfrm>
                <a:off x="1741560" y="873720"/>
                <a:ext cx="104760" cy="86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2A8512D-ABC1-BED4-E611-07C42BEB15D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34000" y="866160"/>
                  <a:ext cx="119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ACA8C61-5AD6-5D75-11F2-48968EC3059E}"/>
                    </a:ext>
                  </a:extLst>
                </p14:cNvPr>
                <p14:cNvContentPartPr/>
                <p14:nvPr/>
              </p14:nvContentPartPr>
              <p14:xfrm>
                <a:off x="1614120" y="568080"/>
                <a:ext cx="124920" cy="243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ACA8C61-5AD6-5D75-11F2-48968EC3059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06560" y="560520"/>
                  <a:ext cx="14004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AE99DF9A-9A87-3E32-F462-080BBF524378}"/>
              </a:ext>
            </a:extLst>
          </p:cNvPr>
          <p:cNvGrpSpPr/>
          <p:nvPr/>
        </p:nvGrpSpPr>
        <p:grpSpPr>
          <a:xfrm>
            <a:off x="7101352" y="2768914"/>
            <a:ext cx="553320" cy="256680"/>
            <a:chOff x="3218640" y="2219760"/>
            <a:chExt cx="55332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8267DCB-ED3A-101C-C6A4-176E37CADEEE}"/>
                    </a:ext>
                  </a:extLst>
                </p14:cNvPr>
                <p14:cNvContentPartPr/>
                <p14:nvPr/>
              </p14:nvContentPartPr>
              <p14:xfrm>
                <a:off x="3225840" y="2313000"/>
                <a:ext cx="15840" cy="163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8267DCB-ED3A-101C-C6A4-176E37CADEE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18280" y="2305440"/>
                  <a:ext cx="30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8B6CD13-3ABD-F7C6-0F3C-D163E6989E25}"/>
                    </a:ext>
                  </a:extLst>
                </p14:cNvPr>
                <p14:cNvContentPartPr/>
                <p14:nvPr/>
              </p14:nvContentPartPr>
              <p14:xfrm>
                <a:off x="3218640" y="2292120"/>
                <a:ext cx="114120" cy="770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8B6CD13-3ABD-F7C6-0F3C-D163E6989E2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11080" y="2284560"/>
                  <a:ext cx="129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65E5592-C354-D36D-5DAE-7FD2C19E1BFD}"/>
                    </a:ext>
                  </a:extLst>
                </p14:cNvPr>
                <p14:cNvContentPartPr/>
                <p14:nvPr/>
              </p14:nvContentPartPr>
              <p14:xfrm>
                <a:off x="3455520" y="2219760"/>
                <a:ext cx="6480" cy="1224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65E5592-C354-D36D-5DAE-7FD2C19E1BF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47960" y="2212200"/>
                  <a:ext cx="21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679E7AF-D413-4A6C-82C3-3F22A8F653CF}"/>
                    </a:ext>
                  </a:extLst>
                </p14:cNvPr>
                <p14:cNvContentPartPr/>
                <p14:nvPr/>
              </p14:nvContentPartPr>
              <p14:xfrm>
                <a:off x="3407640" y="2290320"/>
                <a:ext cx="86400" cy="262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679E7AF-D413-4A6C-82C3-3F22A8F653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00080" y="2282760"/>
                  <a:ext cx="1015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FEE3DC7-8AA3-0B3C-C3B4-A0EBBAD675AE}"/>
                    </a:ext>
                  </a:extLst>
                </p14:cNvPr>
                <p14:cNvContentPartPr/>
                <p14:nvPr/>
              </p14:nvContentPartPr>
              <p14:xfrm>
                <a:off x="3505920" y="2285280"/>
                <a:ext cx="86400" cy="174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FEE3DC7-8AA3-0B3C-C3B4-A0EBBAD675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98360" y="2277720"/>
                  <a:ext cx="101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64C61E0-A60D-B99D-73F7-F06BAF1B6711}"/>
                    </a:ext>
                  </a:extLst>
                </p14:cNvPr>
                <p14:cNvContentPartPr/>
                <p14:nvPr/>
              </p14:nvContentPartPr>
              <p14:xfrm>
                <a:off x="3621120" y="2301120"/>
                <a:ext cx="1080" cy="104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64C61E0-A60D-B99D-73F7-F06BAF1B671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13560" y="2293920"/>
                  <a:ext cx="16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B883350-ABA7-1FC5-F8AE-881132D85DBD}"/>
                    </a:ext>
                  </a:extLst>
                </p14:cNvPr>
                <p14:cNvContentPartPr/>
                <p14:nvPr/>
              </p14:nvContentPartPr>
              <p14:xfrm>
                <a:off x="3629760" y="2251800"/>
                <a:ext cx="77760" cy="741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B883350-ABA7-1FC5-F8AE-881132D85DB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22200" y="2244240"/>
                  <a:ext cx="92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DE5C60D-EA2F-2297-B7F0-95E3BE86764D}"/>
                    </a:ext>
                  </a:extLst>
                </p14:cNvPr>
                <p14:cNvContentPartPr/>
                <p14:nvPr/>
              </p14:nvContentPartPr>
              <p14:xfrm>
                <a:off x="3701040" y="2234520"/>
                <a:ext cx="70920" cy="1285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DE5C60D-EA2F-2297-B7F0-95E3BE86764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93480" y="2226960"/>
                  <a:ext cx="8568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AD2C5CE-7C9A-FA2A-1E03-CBBB8EE49B40}"/>
              </a:ext>
            </a:extLst>
          </p:cNvPr>
          <p:cNvGrpSpPr/>
          <p:nvPr/>
        </p:nvGrpSpPr>
        <p:grpSpPr>
          <a:xfrm>
            <a:off x="6181912" y="3057274"/>
            <a:ext cx="297720" cy="603000"/>
            <a:chOff x="2299200" y="2508120"/>
            <a:chExt cx="297720" cy="60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08D2721-DB94-0C04-B5E4-38B71C3A17D1}"/>
                    </a:ext>
                  </a:extLst>
                </p14:cNvPr>
                <p14:cNvContentPartPr/>
                <p14:nvPr/>
              </p14:nvContentPartPr>
              <p14:xfrm>
                <a:off x="2416560" y="2508120"/>
                <a:ext cx="11160" cy="267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08D2721-DB94-0C04-B5E4-38B71C3A17D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09360" y="2500560"/>
                  <a:ext cx="26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B93896A-3414-AC15-2BC3-A94CEC89FFF2}"/>
                    </a:ext>
                  </a:extLst>
                </p14:cNvPr>
                <p14:cNvContentPartPr/>
                <p14:nvPr/>
              </p14:nvContentPartPr>
              <p14:xfrm>
                <a:off x="2299200" y="2779920"/>
                <a:ext cx="297720" cy="151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B93896A-3414-AC15-2BC3-A94CEC89FFF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91640" y="2772360"/>
                  <a:ext cx="312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3C2A267-FD18-80FC-705E-49B22C70407E}"/>
                    </a:ext>
                  </a:extLst>
                </p14:cNvPr>
                <p14:cNvContentPartPr/>
                <p14:nvPr/>
              </p14:nvContentPartPr>
              <p14:xfrm>
                <a:off x="2403600" y="2866320"/>
                <a:ext cx="100080" cy="158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3C2A267-FD18-80FC-705E-49B22C70407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96040" y="2858760"/>
                  <a:ext cx="115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CE48773-450E-1A0D-4D3A-BA7595F1BF86}"/>
                    </a:ext>
                  </a:extLst>
                </p14:cNvPr>
                <p14:cNvContentPartPr/>
                <p14:nvPr/>
              </p14:nvContentPartPr>
              <p14:xfrm>
                <a:off x="2415840" y="2966760"/>
                <a:ext cx="81000" cy="14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CE48773-450E-1A0D-4D3A-BA7595F1BF8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08280" y="2959200"/>
                  <a:ext cx="96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D794E77-AF15-7E34-9E65-2C788E4890C0}"/>
                    </a:ext>
                  </a:extLst>
                </p14:cNvPr>
                <p14:cNvContentPartPr/>
                <p14:nvPr/>
              </p14:nvContentPartPr>
              <p14:xfrm>
                <a:off x="2454720" y="3030840"/>
                <a:ext cx="54720" cy="18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D794E77-AF15-7E34-9E65-2C788E4890C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47160" y="3023280"/>
                  <a:ext cx="694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00ED078-8220-D81A-1996-3F2FFE2F5A4A}"/>
                    </a:ext>
                  </a:extLst>
                </p14:cNvPr>
                <p14:cNvContentPartPr/>
                <p14:nvPr/>
              </p14:nvContentPartPr>
              <p14:xfrm>
                <a:off x="2443920" y="3094200"/>
                <a:ext cx="60120" cy="169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00ED078-8220-D81A-1996-3F2FFE2F5A4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36360" y="3086640"/>
                  <a:ext cx="7524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6E4EBF3-13F5-DB36-6435-A3263E231B0A}"/>
              </a:ext>
            </a:extLst>
          </p:cNvPr>
          <p:cNvGrpSpPr/>
          <p:nvPr/>
        </p:nvGrpSpPr>
        <p:grpSpPr>
          <a:xfrm>
            <a:off x="6477935" y="9000"/>
            <a:ext cx="1068120" cy="910440"/>
            <a:chOff x="2673600" y="165240"/>
            <a:chExt cx="1068120" cy="9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78E49C7-C371-7AFD-62E7-F5BC21913D38}"/>
                    </a:ext>
                  </a:extLst>
                </p14:cNvPr>
                <p14:cNvContentPartPr/>
                <p14:nvPr/>
              </p14:nvContentPartPr>
              <p14:xfrm>
                <a:off x="2725440" y="471960"/>
                <a:ext cx="550800" cy="5626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78E49C7-C371-7AFD-62E7-F5BC21913D3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18240" y="464400"/>
                  <a:ext cx="56592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E3D8E9B-78A5-5441-4F89-FFE60EE7BF6F}"/>
                    </a:ext>
                  </a:extLst>
                </p14:cNvPr>
                <p14:cNvContentPartPr/>
                <p14:nvPr/>
              </p14:nvContentPartPr>
              <p14:xfrm>
                <a:off x="2673600" y="921240"/>
                <a:ext cx="184680" cy="154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E3D8E9B-78A5-5441-4F89-FFE60EE7BF6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66040" y="913680"/>
                  <a:ext cx="199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95E5F0E-9237-E0F7-4732-103FA8FD4293}"/>
                    </a:ext>
                  </a:extLst>
                </p14:cNvPr>
                <p14:cNvContentPartPr/>
                <p14:nvPr/>
              </p14:nvContentPartPr>
              <p14:xfrm>
                <a:off x="3321600" y="282240"/>
                <a:ext cx="217800" cy="2394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95E5F0E-9237-E0F7-4732-103FA8FD429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14040" y="274680"/>
                  <a:ext cx="2329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647A975-CCE0-95DA-4BBD-99B33FD3D735}"/>
                    </a:ext>
                  </a:extLst>
                </p14:cNvPr>
                <p14:cNvContentPartPr/>
                <p14:nvPr/>
              </p14:nvContentPartPr>
              <p14:xfrm>
                <a:off x="3614280" y="223200"/>
                <a:ext cx="127440" cy="32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647A975-CCE0-95DA-4BBD-99B33FD3D73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06720" y="215640"/>
                  <a:ext cx="1425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A49FB9F-4EFC-BDF9-86BA-03CEA0FB2142}"/>
                    </a:ext>
                  </a:extLst>
                </p14:cNvPr>
                <p14:cNvContentPartPr/>
                <p14:nvPr/>
              </p14:nvContentPartPr>
              <p14:xfrm>
                <a:off x="3666120" y="165240"/>
                <a:ext cx="40680" cy="189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A49FB9F-4EFC-BDF9-86BA-03CEA0FB214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58560" y="157680"/>
                  <a:ext cx="5580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F180F48F-C147-0D0B-D087-3E0B74520FF5}"/>
                  </a:ext>
                </a:extLst>
              </p14:cNvPr>
              <p14:cNvContentPartPr/>
              <p14:nvPr/>
            </p14:nvContentPartPr>
            <p14:xfrm>
              <a:off x="696412" y="461880"/>
              <a:ext cx="70920" cy="33840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F180F48F-C147-0D0B-D087-3E0B74520FF5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88852" y="454320"/>
                <a:ext cx="85680" cy="35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4" name="Group 193">
            <a:extLst>
              <a:ext uri="{FF2B5EF4-FFF2-40B4-BE49-F238E27FC236}">
                <a16:creationId xmlns:a16="http://schemas.microsoft.com/office/drawing/2014/main" id="{8C82EE19-EDB6-1B97-C314-281C2A5C30BB}"/>
              </a:ext>
            </a:extLst>
          </p:cNvPr>
          <p:cNvGrpSpPr/>
          <p:nvPr/>
        </p:nvGrpSpPr>
        <p:grpSpPr>
          <a:xfrm>
            <a:off x="4398395" y="370440"/>
            <a:ext cx="275760" cy="320040"/>
            <a:chOff x="5452080" y="507240"/>
            <a:chExt cx="27576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147457A-076F-344B-6597-FA7518129210}"/>
                    </a:ext>
                  </a:extLst>
                </p14:cNvPr>
                <p14:cNvContentPartPr/>
                <p14:nvPr/>
              </p14:nvContentPartPr>
              <p14:xfrm>
                <a:off x="5514720" y="566640"/>
                <a:ext cx="1080" cy="3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147457A-076F-344B-6597-FA751812921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507160" y="559080"/>
                  <a:ext cx="162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D60EF9B-0F27-1595-DB87-D779ACF217C1}"/>
                    </a:ext>
                  </a:extLst>
                </p14:cNvPr>
                <p14:cNvContentPartPr/>
                <p14:nvPr/>
              </p14:nvContentPartPr>
              <p14:xfrm>
                <a:off x="5452080" y="573480"/>
                <a:ext cx="161280" cy="2538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D60EF9B-0F27-1595-DB87-D779ACF217C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444520" y="565920"/>
                  <a:ext cx="176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A265C04-978E-51FA-F582-48D2A11C7902}"/>
                    </a:ext>
                  </a:extLst>
                </p14:cNvPr>
                <p14:cNvContentPartPr/>
                <p14:nvPr/>
              </p14:nvContentPartPr>
              <p14:xfrm>
                <a:off x="5669520" y="507240"/>
                <a:ext cx="58320" cy="3124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A265C04-978E-51FA-F582-48D2A11C790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661960" y="499680"/>
                  <a:ext cx="73440" cy="32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DB7243FE-33BE-340A-2E9F-D9356550A126}"/>
              </a:ext>
            </a:extLst>
          </p:cNvPr>
          <p:cNvGrpSpPr/>
          <p:nvPr/>
        </p:nvGrpSpPr>
        <p:grpSpPr>
          <a:xfrm>
            <a:off x="2183572" y="1965960"/>
            <a:ext cx="1081800" cy="370440"/>
            <a:chOff x="2192280" y="2131200"/>
            <a:chExt cx="1081800" cy="37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9FA36CE-A272-459A-26FA-27B3CAD94681}"/>
                    </a:ext>
                  </a:extLst>
                </p14:cNvPr>
                <p14:cNvContentPartPr/>
                <p14:nvPr/>
              </p14:nvContentPartPr>
              <p14:xfrm>
                <a:off x="2192280" y="2325600"/>
                <a:ext cx="147240" cy="1454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9FA36CE-A272-459A-26FA-27B3CAD9468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184720" y="2318040"/>
                  <a:ext cx="1623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24C34652-3E77-B5CE-6F1E-B1F20C246D85}"/>
                    </a:ext>
                  </a:extLst>
                </p14:cNvPr>
                <p14:cNvContentPartPr/>
                <p14:nvPr/>
              </p14:nvContentPartPr>
              <p14:xfrm>
                <a:off x="2252760" y="2412000"/>
                <a:ext cx="46800" cy="46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24C34652-3E77-B5CE-6F1E-B1F20C246D8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245200" y="2404440"/>
                  <a:ext cx="619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CDDBC8D-FDC3-E12E-F050-10DB1AAEB3F2}"/>
                    </a:ext>
                  </a:extLst>
                </p14:cNvPr>
                <p14:cNvContentPartPr/>
                <p14:nvPr/>
              </p14:nvContentPartPr>
              <p14:xfrm>
                <a:off x="2255640" y="2145960"/>
                <a:ext cx="22680" cy="1022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CDDBC8D-FDC3-E12E-F050-10DB1AAEB3F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48080" y="2138400"/>
                  <a:ext cx="37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ED996A4-4B8A-8ADD-3D94-0BC85D59FA92}"/>
                    </a:ext>
                  </a:extLst>
                </p14:cNvPr>
                <p14:cNvContentPartPr/>
                <p14:nvPr/>
              </p14:nvContentPartPr>
              <p14:xfrm>
                <a:off x="2231520" y="2131200"/>
                <a:ext cx="100080" cy="48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ED996A4-4B8A-8ADD-3D94-0BC85D59FA9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224320" y="2123640"/>
                  <a:ext cx="1152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244DAB4-C2B1-85ED-F3DF-528EC646C737}"/>
                    </a:ext>
                  </a:extLst>
                </p14:cNvPr>
                <p14:cNvContentPartPr/>
                <p14:nvPr/>
              </p14:nvContentPartPr>
              <p14:xfrm>
                <a:off x="2461560" y="2355480"/>
                <a:ext cx="175320" cy="1418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244DAB4-C2B1-85ED-F3DF-528EC646C73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454000" y="2348280"/>
                  <a:ext cx="190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9C55283-6131-813B-86AB-0BDA768A04B3}"/>
                    </a:ext>
                  </a:extLst>
                </p14:cNvPr>
                <p14:cNvContentPartPr/>
                <p14:nvPr/>
              </p14:nvContentPartPr>
              <p14:xfrm>
                <a:off x="2532840" y="2423160"/>
                <a:ext cx="60120" cy="3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9C55283-6131-813B-86AB-0BDA768A04B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525280" y="2415600"/>
                  <a:ext cx="752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1BC6E48-B23F-5EAC-85DF-ED951536B147}"/>
                    </a:ext>
                  </a:extLst>
                </p14:cNvPr>
                <p14:cNvContentPartPr/>
                <p14:nvPr/>
              </p14:nvContentPartPr>
              <p14:xfrm>
                <a:off x="2531400" y="2185560"/>
                <a:ext cx="28080" cy="824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1BC6E48-B23F-5EAC-85DF-ED951536B14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523840" y="2178000"/>
                  <a:ext cx="43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7504258-D98B-4406-E710-1452E1612210}"/>
                    </a:ext>
                  </a:extLst>
                </p14:cNvPr>
                <p14:cNvContentPartPr/>
                <p14:nvPr/>
              </p14:nvContentPartPr>
              <p14:xfrm>
                <a:off x="2515200" y="2155680"/>
                <a:ext cx="104760" cy="694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7504258-D98B-4406-E710-1452E161221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507640" y="2148120"/>
                  <a:ext cx="119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18AEF3A-C26F-4996-422B-6D6806E95137}"/>
                    </a:ext>
                  </a:extLst>
                </p14:cNvPr>
                <p14:cNvContentPartPr/>
                <p14:nvPr/>
              </p14:nvContentPartPr>
              <p14:xfrm>
                <a:off x="2798520" y="2345760"/>
                <a:ext cx="176040" cy="1558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18AEF3A-C26F-4996-422B-6D6806E9513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790960" y="2338200"/>
                  <a:ext cx="1911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D2F79D1-660B-886D-22C0-AB74E2070D6D}"/>
                    </a:ext>
                  </a:extLst>
                </p14:cNvPr>
                <p14:cNvContentPartPr/>
                <p14:nvPr/>
              </p14:nvContentPartPr>
              <p14:xfrm>
                <a:off x="2868000" y="2439360"/>
                <a:ext cx="66960" cy="108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D2F79D1-660B-886D-22C0-AB74E2070D6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860440" y="2431800"/>
                  <a:ext cx="82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BCB0500-4488-C58B-5BE2-9D3A1D04424A}"/>
                    </a:ext>
                  </a:extLst>
                </p14:cNvPr>
                <p14:cNvContentPartPr/>
                <p14:nvPr/>
              </p14:nvContentPartPr>
              <p14:xfrm>
                <a:off x="2871240" y="2171880"/>
                <a:ext cx="9720" cy="1112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BCB0500-4488-C58B-5BE2-9D3A1D04424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863680" y="2164320"/>
                  <a:ext cx="24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664DDDA-217E-2653-DD36-760F2C47BB14}"/>
                    </a:ext>
                  </a:extLst>
                </p14:cNvPr>
                <p14:cNvContentPartPr/>
                <p14:nvPr/>
              </p14:nvContentPartPr>
              <p14:xfrm>
                <a:off x="2843160" y="2140920"/>
                <a:ext cx="107280" cy="867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664DDDA-217E-2653-DD36-760F2C47BB1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835600" y="2133360"/>
                  <a:ext cx="122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BE35071-D5DE-C3B1-44C9-F631BE9CC03A}"/>
                    </a:ext>
                  </a:extLst>
                </p14:cNvPr>
                <p14:cNvContentPartPr/>
                <p14:nvPr/>
              </p14:nvContentPartPr>
              <p14:xfrm>
                <a:off x="3121080" y="2347200"/>
                <a:ext cx="153000" cy="1425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BE35071-D5DE-C3B1-44C9-F631BE9CC03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113520" y="2339640"/>
                  <a:ext cx="167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990E85F-89CB-6D70-002C-DE8D2420B25A}"/>
                    </a:ext>
                  </a:extLst>
                </p14:cNvPr>
                <p14:cNvContentPartPr/>
                <p14:nvPr/>
              </p14:nvContentPartPr>
              <p14:xfrm>
                <a:off x="3172200" y="2422440"/>
                <a:ext cx="53640" cy="72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990E85F-89CB-6D70-002C-DE8D2420B25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164640" y="2414880"/>
                  <a:ext cx="687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F5DF177-51DF-D535-9F89-A6D74D4248B1}"/>
                    </a:ext>
                  </a:extLst>
                </p14:cNvPr>
                <p14:cNvContentPartPr/>
                <p14:nvPr/>
              </p14:nvContentPartPr>
              <p14:xfrm>
                <a:off x="3009840" y="2142360"/>
                <a:ext cx="108000" cy="138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F5DF177-51DF-D535-9F89-A6D74D4248B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002280" y="2134800"/>
                  <a:ext cx="12312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0019996-E494-FDEB-B17D-6A610D0DEEFC}"/>
              </a:ext>
            </a:extLst>
          </p:cNvPr>
          <p:cNvGrpSpPr/>
          <p:nvPr/>
        </p:nvGrpSpPr>
        <p:grpSpPr>
          <a:xfrm>
            <a:off x="2195812" y="2505960"/>
            <a:ext cx="938160" cy="357120"/>
            <a:chOff x="2204520" y="2671200"/>
            <a:chExt cx="938160" cy="35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3014FD3-8444-F95A-42E8-9A78BAD2808A}"/>
                    </a:ext>
                  </a:extLst>
                </p14:cNvPr>
                <p14:cNvContentPartPr/>
                <p14:nvPr/>
              </p14:nvContentPartPr>
              <p14:xfrm>
                <a:off x="2204520" y="2676240"/>
                <a:ext cx="173880" cy="124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3014FD3-8444-F95A-42E8-9A78BAD2808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196960" y="2668680"/>
                  <a:ext cx="188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00FF5A8-8575-3E5B-8623-0764C6218373}"/>
                    </a:ext>
                  </a:extLst>
                </p14:cNvPr>
                <p14:cNvContentPartPr/>
                <p14:nvPr/>
              </p14:nvContentPartPr>
              <p14:xfrm>
                <a:off x="2281200" y="2726280"/>
                <a:ext cx="52200" cy="129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00FF5A8-8575-3E5B-8623-0764C621837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273640" y="2718720"/>
                  <a:ext cx="67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02B9539-06D9-C94B-BC87-B4ED3AF422DA}"/>
                    </a:ext>
                  </a:extLst>
                </p14:cNvPr>
                <p14:cNvContentPartPr/>
                <p14:nvPr/>
              </p14:nvContentPartPr>
              <p14:xfrm>
                <a:off x="2283720" y="2707560"/>
                <a:ext cx="36000" cy="69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02B9539-06D9-C94B-BC87-B4ED3AF422D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276160" y="2700000"/>
                  <a:ext cx="511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639861F-FCEE-508E-FD73-ADDEFA6F23F4}"/>
                    </a:ext>
                  </a:extLst>
                </p14:cNvPr>
                <p14:cNvContentPartPr/>
                <p14:nvPr/>
              </p14:nvContentPartPr>
              <p14:xfrm>
                <a:off x="2306760" y="2817000"/>
                <a:ext cx="1800" cy="1411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639861F-FCEE-508E-FD73-ADDEFA6F23F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99200" y="2809440"/>
                  <a:ext cx="169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0340B20-B60A-63FB-373A-18580D28295D}"/>
                    </a:ext>
                  </a:extLst>
                </p14:cNvPr>
                <p14:cNvContentPartPr/>
                <p14:nvPr/>
              </p14:nvContentPartPr>
              <p14:xfrm>
                <a:off x="2271120" y="2949120"/>
                <a:ext cx="77040" cy="622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0340B20-B60A-63FB-373A-18580D28295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263560" y="2941560"/>
                  <a:ext cx="92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F3BA971-6F4D-E784-1F8B-BC7B27178C34}"/>
                    </a:ext>
                  </a:extLst>
                </p14:cNvPr>
                <p14:cNvContentPartPr/>
                <p14:nvPr/>
              </p14:nvContentPartPr>
              <p14:xfrm>
                <a:off x="2517360" y="2688480"/>
                <a:ext cx="135720" cy="972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F3BA971-6F4D-E784-1F8B-BC7B27178C3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509800" y="2681280"/>
                  <a:ext cx="1508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2D1E051-E955-BE8B-1C01-09DAC6CB470E}"/>
                    </a:ext>
                  </a:extLst>
                </p14:cNvPr>
                <p14:cNvContentPartPr/>
                <p14:nvPr/>
              </p14:nvContentPartPr>
              <p14:xfrm>
                <a:off x="2580720" y="2743560"/>
                <a:ext cx="50760" cy="108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2D1E051-E955-BE8B-1C01-09DAC6CB470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573160" y="2736000"/>
                  <a:ext cx="65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BAD2FF4-B47F-158D-9E5F-621F7ED63FEB}"/>
                    </a:ext>
                  </a:extLst>
                </p14:cNvPr>
                <p14:cNvContentPartPr/>
                <p14:nvPr/>
              </p14:nvContentPartPr>
              <p14:xfrm>
                <a:off x="2604840" y="2710800"/>
                <a:ext cx="9720" cy="712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BAD2FF4-B47F-158D-9E5F-621F7ED63FE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597280" y="2703240"/>
                  <a:ext cx="248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8D3FA0B-B502-2D3A-92BE-C7C2CFDE51DC}"/>
                    </a:ext>
                  </a:extLst>
                </p14:cNvPr>
                <p14:cNvContentPartPr/>
                <p14:nvPr/>
              </p14:nvContentPartPr>
              <p14:xfrm>
                <a:off x="2607000" y="2826000"/>
                <a:ext cx="2520" cy="1569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8D3FA0B-B502-2D3A-92BE-C7C2CFDE51D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599440" y="2818440"/>
                  <a:ext cx="176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9F309D1-3AEA-F78D-D68B-9280C65BBC8A}"/>
                    </a:ext>
                  </a:extLst>
                </p14:cNvPr>
                <p14:cNvContentPartPr/>
                <p14:nvPr/>
              </p14:nvContentPartPr>
              <p14:xfrm>
                <a:off x="2570640" y="2943720"/>
                <a:ext cx="96480" cy="576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9F309D1-3AEA-F78D-D68B-9280C65BBC8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563080" y="2936160"/>
                  <a:ext cx="1116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BEB385F-1747-3469-5FCC-8C1166D34612}"/>
                    </a:ext>
                  </a:extLst>
                </p14:cNvPr>
                <p14:cNvContentPartPr/>
                <p14:nvPr/>
              </p14:nvContentPartPr>
              <p14:xfrm>
                <a:off x="2765760" y="2687400"/>
                <a:ext cx="133560" cy="1278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BEB385F-1747-3469-5FCC-8C1166D3461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758200" y="2679840"/>
                  <a:ext cx="1486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F152290-F85C-0EF9-4209-68A203E43DDF}"/>
                    </a:ext>
                  </a:extLst>
                </p14:cNvPr>
                <p14:cNvContentPartPr/>
                <p14:nvPr/>
              </p14:nvContentPartPr>
              <p14:xfrm>
                <a:off x="2810040" y="2752200"/>
                <a:ext cx="67680" cy="100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F152290-F85C-0EF9-4209-68A203E43DD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802480" y="2744640"/>
                  <a:ext cx="82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8629ED1-D0BE-39DC-3EB9-72008C721B39}"/>
                    </a:ext>
                  </a:extLst>
                </p14:cNvPr>
                <p14:cNvContentPartPr/>
                <p14:nvPr/>
              </p14:nvContentPartPr>
              <p14:xfrm>
                <a:off x="2855040" y="2727720"/>
                <a:ext cx="5040" cy="734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8629ED1-D0BE-39DC-3EB9-72008C721B3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847480" y="2720160"/>
                  <a:ext cx="201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80DCE81-6B64-D3B6-06CB-DA063EB28DED}"/>
                    </a:ext>
                  </a:extLst>
                </p14:cNvPr>
                <p14:cNvContentPartPr/>
                <p14:nvPr/>
              </p14:nvContentPartPr>
              <p14:xfrm>
                <a:off x="2839560" y="2866320"/>
                <a:ext cx="7200" cy="127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80DCE81-6B64-D3B6-06CB-DA063EB28DE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32000" y="2858760"/>
                  <a:ext cx="22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F5C50D5-A679-10EA-BF15-71D6DD61EA93}"/>
                    </a:ext>
                  </a:extLst>
                </p14:cNvPr>
                <p14:cNvContentPartPr/>
                <p14:nvPr/>
              </p14:nvContentPartPr>
              <p14:xfrm>
                <a:off x="2802840" y="2966760"/>
                <a:ext cx="91800" cy="61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F5C50D5-A679-10EA-BF15-71D6DD61EA9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795280" y="2959200"/>
                  <a:ext cx="1069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6A5E74C-6AE1-89B9-78A7-572922C11DB6}"/>
                    </a:ext>
                  </a:extLst>
                </p14:cNvPr>
                <p14:cNvContentPartPr/>
                <p14:nvPr/>
              </p14:nvContentPartPr>
              <p14:xfrm>
                <a:off x="3030720" y="2671200"/>
                <a:ext cx="111960" cy="1335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6A5E74C-6AE1-89B9-78A7-572922C11DB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023160" y="2663640"/>
                  <a:ext cx="1270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51496A3-8520-1DAB-983B-F047137B26BF}"/>
                    </a:ext>
                  </a:extLst>
                </p14:cNvPr>
                <p14:cNvContentPartPr/>
                <p14:nvPr/>
              </p14:nvContentPartPr>
              <p14:xfrm>
                <a:off x="3062400" y="2744280"/>
                <a:ext cx="51480" cy="54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51496A3-8520-1DAB-983B-F047137B26B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054840" y="2736720"/>
                  <a:ext cx="666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69A71D8-FF5D-F3BF-E572-7FBD0CBD5BFB}"/>
                    </a:ext>
                  </a:extLst>
                </p14:cNvPr>
                <p14:cNvContentPartPr/>
                <p14:nvPr/>
              </p14:nvContentPartPr>
              <p14:xfrm>
                <a:off x="3063120" y="2747880"/>
                <a:ext cx="32760" cy="457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69A71D8-FF5D-F3BF-E572-7FBD0CBD5BF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055560" y="2740320"/>
                  <a:ext cx="478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0EE00EA-6938-9235-9079-0E80AF429843}"/>
                    </a:ext>
                  </a:extLst>
                </p14:cNvPr>
                <p14:cNvContentPartPr/>
                <p14:nvPr/>
              </p14:nvContentPartPr>
              <p14:xfrm>
                <a:off x="3076080" y="2852280"/>
                <a:ext cx="9000" cy="1321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0EE00EA-6938-9235-9079-0E80AF42984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068880" y="2844720"/>
                  <a:ext cx="23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671D06E-4EE5-6A47-0BFD-54B89D4D6B7E}"/>
                    </a:ext>
                  </a:extLst>
                </p14:cNvPr>
                <p14:cNvContentPartPr/>
                <p14:nvPr/>
              </p14:nvContentPartPr>
              <p14:xfrm>
                <a:off x="3043680" y="2946600"/>
                <a:ext cx="71640" cy="756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671D06E-4EE5-6A47-0BFD-54B89D4D6B7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036120" y="2939040"/>
                  <a:ext cx="8676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F3BE8F51-30F1-1367-2092-6BEC92439328}"/>
                  </a:ext>
                </a:extLst>
              </p14:cNvPr>
              <p14:cNvContentPartPr/>
              <p14:nvPr/>
            </p14:nvContentPartPr>
            <p14:xfrm>
              <a:off x="242092" y="2035800"/>
              <a:ext cx="3600" cy="3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F3BE8F51-30F1-1367-2092-6BEC9243932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34532" y="2028240"/>
                <a:ext cx="18360" cy="1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5" name="Group 244">
            <a:extLst>
              <a:ext uri="{FF2B5EF4-FFF2-40B4-BE49-F238E27FC236}">
                <a16:creationId xmlns:a16="http://schemas.microsoft.com/office/drawing/2014/main" id="{9FF4FFF9-61AD-5185-B3BE-5578D7A6D8E0}"/>
              </a:ext>
            </a:extLst>
          </p:cNvPr>
          <p:cNvGrpSpPr/>
          <p:nvPr/>
        </p:nvGrpSpPr>
        <p:grpSpPr>
          <a:xfrm>
            <a:off x="513892" y="3277800"/>
            <a:ext cx="1145880" cy="271080"/>
            <a:chOff x="522600" y="3443040"/>
            <a:chExt cx="114588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BCD5827-2A20-6A7F-4DF4-5554E9CFC57A}"/>
                    </a:ext>
                  </a:extLst>
                </p14:cNvPr>
                <p14:cNvContentPartPr/>
                <p14:nvPr/>
              </p14:nvContentPartPr>
              <p14:xfrm>
                <a:off x="522600" y="3506040"/>
                <a:ext cx="208440" cy="2080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BCD5827-2A20-6A7F-4DF4-5554E9CFC57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15040" y="3498480"/>
                  <a:ext cx="2235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CD46C96-44E0-1C8A-03DF-5CA7E2440CEF}"/>
                    </a:ext>
                  </a:extLst>
                </p14:cNvPr>
                <p14:cNvContentPartPr/>
                <p14:nvPr/>
              </p14:nvContentPartPr>
              <p14:xfrm>
                <a:off x="592800" y="3619440"/>
                <a:ext cx="87840" cy="25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CD46C96-44E0-1C8A-03DF-5CA7E2440CE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85600" y="3611880"/>
                  <a:ext cx="1029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B76E29B-AF23-2B6A-9128-9403B4ED05A7}"/>
                    </a:ext>
                  </a:extLst>
                </p14:cNvPr>
                <p14:cNvContentPartPr/>
                <p14:nvPr/>
              </p14:nvContentPartPr>
              <p14:xfrm>
                <a:off x="623040" y="3578400"/>
                <a:ext cx="14400" cy="957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B76E29B-AF23-2B6A-9128-9403B4ED05A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15480" y="3570840"/>
                  <a:ext cx="29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9C052062-5E2E-8BFA-7F95-C66FAFF13CFF}"/>
                    </a:ext>
                  </a:extLst>
                </p14:cNvPr>
                <p14:cNvContentPartPr/>
                <p14:nvPr/>
              </p14:nvContentPartPr>
              <p14:xfrm>
                <a:off x="816000" y="3606120"/>
                <a:ext cx="178200" cy="158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9C052062-5E2E-8BFA-7F95-C66FAFF13CF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08440" y="3598560"/>
                  <a:ext cx="193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A897ED3-CDC5-56A8-7A59-255F2A5A2FF5}"/>
                    </a:ext>
                  </a:extLst>
                </p14:cNvPr>
                <p14:cNvContentPartPr/>
                <p14:nvPr/>
              </p14:nvContentPartPr>
              <p14:xfrm>
                <a:off x="950640" y="3576240"/>
                <a:ext cx="97560" cy="1026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A897ED3-CDC5-56A8-7A59-255F2A5A2FF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43080" y="3568680"/>
                  <a:ext cx="112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05E92A4-9A62-A107-BF31-B469BDC44BDB}"/>
                    </a:ext>
                  </a:extLst>
                </p14:cNvPr>
                <p14:cNvContentPartPr/>
                <p14:nvPr/>
              </p14:nvContentPartPr>
              <p14:xfrm>
                <a:off x="1086000" y="3443040"/>
                <a:ext cx="129600" cy="2170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05E92A4-9A62-A107-BF31-B469BDC44BD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78440" y="3435480"/>
                  <a:ext cx="1447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CEB7BF4-E2C9-6A78-B388-CFB2FD56B386}"/>
                    </a:ext>
                  </a:extLst>
                </p14:cNvPr>
                <p14:cNvContentPartPr/>
                <p14:nvPr/>
              </p14:nvContentPartPr>
              <p14:xfrm>
                <a:off x="1236840" y="3588120"/>
                <a:ext cx="92520" cy="540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CEB7BF4-E2C9-6A78-B388-CFB2FD56B38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229640" y="3580560"/>
                  <a:ext cx="107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0E2CBBB-B921-7940-3F99-E635B0CC11CC}"/>
                    </a:ext>
                  </a:extLst>
                </p14:cNvPr>
                <p14:cNvContentPartPr/>
                <p14:nvPr/>
              </p14:nvContentPartPr>
              <p14:xfrm>
                <a:off x="1360680" y="3449520"/>
                <a:ext cx="37440" cy="1753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0E2CBBB-B921-7940-3F99-E635B0CC11C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353480" y="3441960"/>
                  <a:ext cx="525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A9DEE2B1-7D48-3241-C8BC-E8FEB2B8E9BB}"/>
                    </a:ext>
                  </a:extLst>
                </p14:cNvPr>
                <p14:cNvContentPartPr/>
                <p14:nvPr/>
              </p14:nvContentPartPr>
              <p14:xfrm>
                <a:off x="1456080" y="3518280"/>
                <a:ext cx="212400" cy="1537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A9DEE2B1-7D48-3241-C8BC-E8FEB2B8E9B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448520" y="3510720"/>
                  <a:ext cx="22752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827199F7-E29A-5DA5-3422-000A8F590331}"/>
              </a:ext>
            </a:extLst>
          </p:cNvPr>
          <p:cNvGrpSpPr/>
          <p:nvPr/>
        </p:nvGrpSpPr>
        <p:grpSpPr>
          <a:xfrm>
            <a:off x="560332" y="3600360"/>
            <a:ext cx="1505160" cy="286200"/>
            <a:chOff x="569040" y="3765600"/>
            <a:chExt cx="150516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51C6943-1191-AF2C-1668-407E23FB3038}"/>
                    </a:ext>
                  </a:extLst>
                </p14:cNvPr>
                <p14:cNvContentPartPr/>
                <p14:nvPr/>
              </p14:nvContentPartPr>
              <p14:xfrm>
                <a:off x="569040" y="3880800"/>
                <a:ext cx="158400" cy="1702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51C6943-1191-AF2C-1668-407E23FB303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61480" y="3873240"/>
                  <a:ext cx="173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05A3F1B-58C4-982D-1404-EFAEAB0BB4A0}"/>
                    </a:ext>
                  </a:extLst>
                </p14:cNvPr>
                <p14:cNvContentPartPr/>
                <p14:nvPr/>
              </p14:nvContentPartPr>
              <p14:xfrm>
                <a:off x="623040" y="3976200"/>
                <a:ext cx="77760" cy="39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05A3F1B-58C4-982D-1404-EFAEAB0BB4A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15480" y="3968640"/>
                  <a:ext cx="928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8C8C451-ACE2-6CA1-1C71-3A427FED0F9E}"/>
                    </a:ext>
                  </a:extLst>
                </p14:cNvPr>
                <p14:cNvContentPartPr/>
                <p14:nvPr/>
              </p14:nvContentPartPr>
              <p14:xfrm>
                <a:off x="809880" y="3972600"/>
                <a:ext cx="92520" cy="57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8C8C451-ACE2-6CA1-1C71-3A427FED0F9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2320" y="3965040"/>
                  <a:ext cx="1076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BE5A3EE-1E18-EB66-F52A-7835C7FCD845}"/>
                    </a:ext>
                  </a:extLst>
                </p14:cNvPr>
                <p14:cNvContentPartPr/>
                <p14:nvPr/>
              </p14:nvContentPartPr>
              <p14:xfrm>
                <a:off x="887280" y="3935160"/>
                <a:ext cx="69120" cy="943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BE5A3EE-1E18-EB66-F52A-7835C7FCD845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79720" y="3927600"/>
                  <a:ext cx="84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8F2D87BE-4A54-AA80-51FE-4D296E1C7964}"/>
                    </a:ext>
                  </a:extLst>
                </p14:cNvPr>
                <p14:cNvContentPartPr/>
                <p14:nvPr/>
              </p14:nvContentPartPr>
              <p14:xfrm>
                <a:off x="1062960" y="3804840"/>
                <a:ext cx="405360" cy="2469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8F2D87BE-4A54-AA80-51FE-4D296E1C796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55400" y="3797280"/>
                  <a:ext cx="4201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564D277-6496-532B-6B92-4C3663B17C8F}"/>
                    </a:ext>
                  </a:extLst>
                </p14:cNvPr>
                <p14:cNvContentPartPr/>
                <p14:nvPr/>
              </p14:nvContentPartPr>
              <p14:xfrm>
                <a:off x="1473000" y="3765600"/>
                <a:ext cx="50040" cy="2149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564D277-6496-532B-6B92-4C3663B17C8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465440" y="3758040"/>
                  <a:ext cx="64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8956B47-8440-B4B9-A2E6-8103E2B0F8E1}"/>
                    </a:ext>
                  </a:extLst>
                </p14:cNvPr>
                <p14:cNvContentPartPr/>
                <p14:nvPr/>
              </p14:nvContentPartPr>
              <p14:xfrm>
                <a:off x="1460040" y="3905640"/>
                <a:ext cx="128160" cy="324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8956B47-8440-B4B9-A2E6-8103E2B0F8E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452480" y="3898080"/>
                  <a:ext cx="1432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6CC4EAF-4A13-EB6C-A5E0-FF270410D5B8}"/>
                    </a:ext>
                  </a:extLst>
                </p14:cNvPr>
                <p14:cNvContentPartPr/>
                <p14:nvPr/>
              </p14:nvContentPartPr>
              <p14:xfrm>
                <a:off x="1591440" y="3902400"/>
                <a:ext cx="75600" cy="680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6CC4EAF-4A13-EB6C-A5E0-FF270410D5B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583880" y="3894840"/>
                  <a:ext cx="903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B278386-8495-7EAA-6D23-842E11B53E57}"/>
                    </a:ext>
                  </a:extLst>
                </p14:cNvPr>
                <p14:cNvContentPartPr/>
                <p14:nvPr/>
              </p14:nvContentPartPr>
              <p14:xfrm>
                <a:off x="1703040" y="3903840"/>
                <a:ext cx="73080" cy="950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B278386-8495-7EAA-6D23-842E11B53E5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695480" y="3896280"/>
                  <a:ext cx="882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8108472-210B-F9E6-351F-665001163F58}"/>
                    </a:ext>
                  </a:extLst>
                </p14:cNvPr>
                <p14:cNvContentPartPr/>
                <p14:nvPr/>
              </p14:nvContentPartPr>
              <p14:xfrm>
                <a:off x="1830840" y="3868200"/>
                <a:ext cx="243360" cy="1130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8108472-210B-F9E6-351F-665001163F5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823280" y="3860640"/>
                  <a:ext cx="25848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AA39954A-E0E2-CAA1-3BD8-26C581DB9AFE}"/>
                  </a:ext>
                </a:extLst>
              </p14:cNvPr>
              <p14:cNvContentPartPr/>
              <p14:nvPr/>
            </p14:nvContentPartPr>
            <p14:xfrm>
              <a:off x="5921555" y="1800000"/>
              <a:ext cx="155160" cy="1764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AA39954A-E0E2-CAA1-3BD8-26C581DB9AFE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5913995" y="1792440"/>
                <a:ext cx="17028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7" name="Group 296">
            <a:extLst>
              <a:ext uri="{FF2B5EF4-FFF2-40B4-BE49-F238E27FC236}">
                <a16:creationId xmlns:a16="http://schemas.microsoft.com/office/drawing/2014/main" id="{1B489894-4E49-2001-5C90-06DEA7C7FDF9}"/>
              </a:ext>
            </a:extLst>
          </p:cNvPr>
          <p:cNvGrpSpPr/>
          <p:nvPr/>
        </p:nvGrpSpPr>
        <p:grpSpPr>
          <a:xfrm>
            <a:off x="5884475" y="1591920"/>
            <a:ext cx="2311200" cy="460800"/>
            <a:chOff x="6938160" y="1728720"/>
            <a:chExt cx="2311200" cy="46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99A33F1-2BDD-E7E2-5330-41B6618C92A9}"/>
                    </a:ext>
                  </a:extLst>
                </p14:cNvPr>
                <p14:cNvContentPartPr/>
                <p14:nvPr/>
              </p14:nvContentPartPr>
              <p14:xfrm>
                <a:off x="6997200" y="1780920"/>
                <a:ext cx="1001160" cy="18072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99A33F1-2BDD-E7E2-5330-41B6618C92A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989640" y="1773360"/>
                  <a:ext cx="10162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1965567-543B-2A70-25EF-E1E940FB6302}"/>
                    </a:ext>
                  </a:extLst>
                </p14:cNvPr>
                <p14:cNvContentPartPr/>
                <p14:nvPr/>
              </p14:nvContentPartPr>
              <p14:xfrm>
                <a:off x="6987840" y="1837440"/>
                <a:ext cx="87120" cy="601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1965567-543B-2A70-25EF-E1E940FB630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980280" y="1829880"/>
                  <a:ext cx="102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D834914-98BB-F016-ED2F-B4EECD18E8D5}"/>
                    </a:ext>
                  </a:extLst>
                </p14:cNvPr>
                <p14:cNvContentPartPr/>
                <p14:nvPr/>
              </p14:nvContentPartPr>
              <p14:xfrm>
                <a:off x="7019520" y="1870920"/>
                <a:ext cx="34560" cy="54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D834914-98BB-F016-ED2F-B4EECD18E8D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011960" y="1863360"/>
                  <a:ext cx="49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B2319C6D-15ED-82C0-3B18-CF5DEF19D2F2}"/>
                    </a:ext>
                  </a:extLst>
                </p14:cNvPr>
                <p14:cNvContentPartPr/>
                <p14:nvPr/>
              </p14:nvContentPartPr>
              <p14:xfrm>
                <a:off x="7148760" y="1819080"/>
                <a:ext cx="89280" cy="687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B2319C6D-15ED-82C0-3B18-CF5DEF19D2F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141200" y="1811520"/>
                  <a:ext cx="104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4C8CEC7F-6BAA-6AC2-0A67-8B08BDAF16C3}"/>
                    </a:ext>
                  </a:extLst>
                </p14:cNvPr>
                <p14:cNvContentPartPr/>
                <p14:nvPr/>
              </p14:nvContentPartPr>
              <p14:xfrm>
                <a:off x="7185840" y="1847160"/>
                <a:ext cx="29880" cy="122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4C8CEC7F-6BAA-6AC2-0A67-8B08BDAF16C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178280" y="1839600"/>
                  <a:ext cx="45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2C26EAFE-2AE6-1B88-9ED4-E853F9E1936C}"/>
                    </a:ext>
                  </a:extLst>
                </p14:cNvPr>
                <p14:cNvContentPartPr/>
                <p14:nvPr/>
              </p14:nvContentPartPr>
              <p14:xfrm>
                <a:off x="7298880" y="1800360"/>
                <a:ext cx="100080" cy="806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2C26EAFE-2AE6-1B88-9ED4-E853F9E1936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291320" y="1792800"/>
                  <a:ext cx="1152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6D37F95-9249-2E00-4F64-CA146F9F7B3F}"/>
                    </a:ext>
                  </a:extLst>
                </p14:cNvPr>
                <p14:cNvContentPartPr/>
                <p14:nvPr/>
              </p14:nvContentPartPr>
              <p14:xfrm>
                <a:off x="7325160" y="1845000"/>
                <a:ext cx="40680" cy="54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6D37F95-9249-2E00-4F64-CA146F9F7B3F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317600" y="1837440"/>
                  <a:ext cx="55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80DD822-2B1C-9526-4AE1-B6ED1253145F}"/>
                    </a:ext>
                  </a:extLst>
                </p14:cNvPr>
                <p14:cNvContentPartPr/>
                <p14:nvPr/>
              </p14:nvContentPartPr>
              <p14:xfrm>
                <a:off x="7460880" y="1787760"/>
                <a:ext cx="82440" cy="637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80DD822-2B1C-9526-4AE1-B6ED1253145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453320" y="1780200"/>
                  <a:ext cx="975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61D81662-7995-7660-685E-EE848DCEF283}"/>
                    </a:ext>
                  </a:extLst>
                </p14:cNvPr>
                <p14:cNvContentPartPr/>
                <p14:nvPr/>
              </p14:nvContentPartPr>
              <p14:xfrm>
                <a:off x="7491840" y="1818360"/>
                <a:ext cx="39960" cy="86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61D81662-7995-7660-685E-EE848DCEF28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484280" y="1811160"/>
                  <a:ext cx="55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72D3A73-E998-F647-F847-4D413970445D}"/>
                    </a:ext>
                  </a:extLst>
                </p14:cNvPr>
                <p14:cNvContentPartPr/>
                <p14:nvPr/>
              </p14:nvContentPartPr>
              <p14:xfrm>
                <a:off x="7597680" y="1774440"/>
                <a:ext cx="95400" cy="615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72D3A73-E998-F647-F847-4D413970445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590120" y="1767240"/>
                  <a:ext cx="1105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BAB2486-B1CD-C3FA-45C8-15F9CE8EAE3A}"/>
                    </a:ext>
                  </a:extLst>
                </p14:cNvPr>
                <p14:cNvContentPartPr/>
                <p14:nvPr/>
              </p14:nvContentPartPr>
              <p14:xfrm>
                <a:off x="7623960" y="1810080"/>
                <a:ext cx="46800" cy="32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BAB2486-B1CD-C3FA-45C8-15F9CE8EAE3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616400" y="1802520"/>
                  <a:ext cx="619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46A8A47-8109-C7C3-EC3D-E1711DA058EE}"/>
                    </a:ext>
                  </a:extLst>
                </p14:cNvPr>
                <p14:cNvContentPartPr/>
                <p14:nvPr/>
              </p14:nvContentPartPr>
              <p14:xfrm>
                <a:off x="7760400" y="1748160"/>
                <a:ext cx="83880" cy="637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46A8A47-8109-C7C3-EC3D-E1711DA058E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752840" y="1740600"/>
                  <a:ext cx="99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709D1B2-23DB-8D54-B69F-F3472E46C946}"/>
                    </a:ext>
                  </a:extLst>
                </p14:cNvPr>
                <p14:cNvContentPartPr/>
                <p14:nvPr/>
              </p14:nvContentPartPr>
              <p14:xfrm>
                <a:off x="7778760" y="1776600"/>
                <a:ext cx="46800" cy="64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709D1B2-23DB-8D54-B69F-F3472E46C94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771200" y="1769040"/>
                  <a:ext cx="619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D5A8FE8-6F04-9971-82FD-76875969DF62}"/>
                    </a:ext>
                  </a:extLst>
                </p14:cNvPr>
                <p14:cNvContentPartPr/>
                <p14:nvPr/>
              </p14:nvContentPartPr>
              <p14:xfrm>
                <a:off x="6938160" y="1950840"/>
                <a:ext cx="104760" cy="158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D5A8FE8-6F04-9971-82FD-76875969DF6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930600" y="1943280"/>
                  <a:ext cx="119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F58B5A19-C4BB-18C4-BE90-42A8A37EE86C}"/>
                    </a:ext>
                  </a:extLst>
                </p14:cNvPr>
                <p14:cNvContentPartPr/>
                <p14:nvPr/>
              </p14:nvContentPartPr>
              <p14:xfrm>
                <a:off x="7905840" y="1728720"/>
                <a:ext cx="77760" cy="583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F58B5A19-C4BB-18C4-BE90-42A8A37EE86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898280" y="1721160"/>
                  <a:ext cx="928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BC8113B-4032-4DA4-8649-A0586DA2758E}"/>
                    </a:ext>
                  </a:extLst>
                </p14:cNvPr>
                <p14:cNvContentPartPr/>
                <p14:nvPr/>
              </p14:nvContentPartPr>
              <p14:xfrm>
                <a:off x="7946880" y="1758600"/>
                <a:ext cx="42120" cy="64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BC8113B-4032-4DA4-8649-A0586DA2758E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939320" y="1751040"/>
                  <a:ext cx="572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E791EBC-B03C-4550-B07B-86619A4AFB03}"/>
                    </a:ext>
                  </a:extLst>
                </p14:cNvPr>
                <p14:cNvContentPartPr/>
                <p14:nvPr/>
              </p14:nvContentPartPr>
              <p14:xfrm>
                <a:off x="7150200" y="2014920"/>
                <a:ext cx="2880" cy="910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E791EBC-B03C-4550-B07B-86619A4AFB0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142640" y="2007360"/>
                  <a:ext cx="176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9C8CC53F-41BF-4B1E-D83C-C23AC7791E0C}"/>
                    </a:ext>
                  </a:extLst>
                </p14:cNvPr>
                <p14:cNvContentPartPr/>
                <p14:nvPr/>
              </p14:nvContentPartPr>
              <p14:xfrm>
                <a:off x="7076040" y="2058840"/>
                <a:ext cx="171360" cy="13068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C8CC53F-41BF-4B1E-D83C-C23AC7791E0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068480" y="2051280"/>
                  <a:ext cx="186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F0BACFFD-E0DC-4C84-B78C-B88CF76A485D}"/>
                    </a:ext>
                  </a:extLst>
                </p14:cNvPr>
                <p14:cNvContentPartPr/>
                <p14:nvPr/>
              </p14:nvContentPartPr>
              <p14:xfrm>
                <a:off x="7144800" y="2116800"/>
                <a:ext cx="67680" cy="9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F0BACFFD-E0DC-4C84-B78C-B88CF76A485D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137240" y="2109240"/>
                  <a:ext cx="828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ED2809D-8EEC-BD31-DF00-C59B9E68D234}"/>
                    </a:ext>
                  </a:extLst>
                </p14:cNvPr>
                <p14:cNvContentPartPr/>
                <p14:nvPr/>
              </p14:nvContentPartPr>
              <p14:xfrm>
                <a:off x="7123920" y="1985040"/>
                <a:ext cx="110160" cy="547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ED2809D-8EEC-BD31-DF00-C59B9E68D23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116360" y="1977480"/>
                  <a:ext cx="125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F4B2EFB-64C2-95D4-C916-8B5C4A2C69B4}"/>
                    </a:ext>
                  </a:extLst>
                </p14:cNvPr>
                <p14:cNvContentPartPr/>
                <p14:nvPr/>
              </p14:nvContentPartPr>
              <p14:xfrm>
                <a:off x="7364040" y="2067120"/>
                <a:ext cx="136440" cy="1047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F4B2EFB-64C2-95D4-C916-8B5C4A2C69B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356480" y="2059560"/>
                  <a:ext cx="151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D7A62D60-2DB4-5B0C-B258-C82EAE90469D}"/>
                    </a:ext>
                  </a:extLst>
                </p14:cNvPr>
                <p14:cNvContentPartPr/>
                <p14:nvPr/>
              </p14:nvContentPartPr>
              <p14:xfrm>
                <a:off x="7411200" y="2115360"/>
                <a:ext cx="39240" cy="25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D7A62D60-2DB4-5B0C-B258-C82EAE90469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403640" y="2107800"/>
                  <a:ext cx="540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975E2BEE-CBB9-C042-3354-5D08C1756A1E}"/>
                    </a:ext>
                  </a:extLst>
                </p14:cNvPr>
                <p14:cNvContentPartPr/>
                <p14:nvPr/>
              </p14:nvContentPartPr>
              <p14:xfrm>
                <a:off x="7398960" y="1973160"/>
                <a:ext cx="87840" cy="792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975E2BEE-CBB9-C042-3354-5D08C1756A1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391400" y="1965600"/>
                  <a:ext cx="102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ABD8408F-B214-1E0C-B104-83BC70F67671}"/>
                    </a:ext>
                  </a:extLst>
                </p14:cNvPr>
                <p14:cNvContentPartPr/>
                <p14:nvPr/>
              </p14:nvContentPartPr>
              <p14:xfrm>
                <a:off x="7566720" y="2053440"/>
                <a:ext cx="128880" cy="1119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ABD8408F-B214-1E0C-B104-83BC70F6767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559160" y="2045880"/>
                  <a:ext cx="144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19B3CE9-2449-460D-8FB3-A84F6DDE9005}"/>
                    </a:ext>
                  </a:extLst>
                </p14:cNvPr>
                <p14:cNvContentPartPr/>
                <p14:nvPr/>
              </p14:nvContentPartPr>
              <p14:xfrm>
                <a:off x="7591560" y="2116800"/>
                <a:ext cx="56160" cy="25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19B3CE9-2449-460D-8FB3-A84F6DDE900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584000" y="2109240"/>
                  <a:ext cx="712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FC04DB5-1DC4-B48E-1B0F-F76265A206BC}"/>
                    </a:ext>
                  </a:extLst>
                </p14:cNvPr>
                <p14:cNvContentPartPr/>
                <p14:nvPr/>
              </p14:nvContentPartPr>
              <p14:xfrm>
                <a:off x="7627920" y="1982160"/>
                <a:ext cx="9000" cy="6012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FC04DB5-1DC4-B48E-1B0F-F76265A206B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620360" y="1974600"/>
                  <a:ext cx="241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9D78661-DFE0-4317-991F-25F276126C7B}"/>
                    </a:ext>
                  </a:extLst>
                </p14:cNvPr>
                <p14:cNvContentPartPr/>
                <p14:nvPr/>
              </p14:nvContentPartPr>
              <p14:xfrm>
                <a:off x="7601640" y="1972440"/>
                <a:ext cx="96480" cy="345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9D78661-DFE0-4317-991F-25F276126C7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594080" y="1964880"/>
                  <a:ext cx="1112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D93CB6E1-6C36-3EAE-D569-3DA87A7E4CF2}"/>
                    </a:ext>
                  </a:extLst>
                </p14:cNvPr>
                <p14:cNvContentPartPr/>
                <p14:nvPr/>
              </p14:nvContentPartPr>
              <p14:xfrm>
                <a:off x="7817640" y="1808640"/>
                <a:ext cx="1431720" cy="37116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D93CB6E1-6C36-3EAE-D569-3DA87A7E4CF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810080" y="1801080"/>
                  <a:ext cx="14468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48A7A0AF-6B77-E485-237B-40945F5BBC24}"/>
                    </a:ext>
                  </a:extLst>
                </p14:cNvPr>
                <p14:cNvContentPartPr/>
                <p14:nvPr/>
              </p14:nvContentPartPr>
              <p14:xfrm>
                <a:off x="7792080" y="1841040"/>
                <a:ext cx="125640" cy="619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48A7A0AF-6B77-E485-237B-40945F5BBC2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784520" y="1833480"/>
                  <a:ext cx="14076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891AA0D3-4FE7-F1E9-E25D-EBFF0F1547FF}"/>
              </a:ext>
            </a:extLst>
          </p:cNvPr>
          <p:cNvGrpSpPr/>
          <p:nvPr/>
        </p:nvGrpSpPr>
        <p:grpSpPr>
          <a:xfrm>
            <a:off x="8293595" y="1182960"/>
            <a:ext cx="1034280" cy="344520"/>
            <a:chOff x="9347280" y="1319760"/>
            <a:chExt cx="103428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E84F5D57-3B53-93C2-F5DE-0B1E038FB273}"/>
                    </a:ext>
                  </a:extLst>
                </p14:cNvPr>
                <p14:cNvContentPartPr/>
                <p14:nvPr/>
              </p14:nvContentPartPr>
              <p14:xfrm>
                <a:off x="9347280" y="1530720"/>
                <a:ext cx="141840" cy="1335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E84F5D57-3B53-93C2-F5DE-0B1E038FB27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339720" y="1523160"/>
                  <a:ext cx="1569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40E50AE8-36B5-C6E6-1CEF-A9A0A37811FE}"/>
                    </a:ext>
                  </a:extLst>
                </p14:cNvPr>
                <p14:cNvContentPartPr/>
                <p14:nvPr/>
              </p14:nvContentPartPr>
              <p14:xfrm>
                <a:off x="9516840" y="1440720"/>
                <a:ext cx="106560" cy="1717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40E50AE8-36B5-C6E6-1CEF-A9A0A37811F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509280" y="1433520"/>
                  <a:ext cx="1213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F7CB553-47F4-2C39-9D7B-8791D9851038}"/>
                    </a:ext>
                  </a:extLst>
                </p14:cNvPr>
                <p14:cNvContentPartPr/>
                <p14:nvPr/>
              </p14:nvContentPartPr>
              <p14:xfrm>
                <a:off x="9677760" y="1542600"/>
                <a:ext cx="70920" cy="734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F7CB553-47F4-2C39-9D7B-8791D985103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670200" y="1535040"/>
                  <a:ext cx="860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5D0FD7E2-E21E-CE4B-F207-076D0CDA81D0}"/>
                    </a:ext>
                  </a:extLst>
                </p14:cNvPr>
                <p14:cNvContentPartPr/>
                <p14:nvPr/>
              </p14:nvContentPartPr>
              <p14:xfrm>
                <a:off x="9754440" y="1554480"/>
                <a:ext cx="63000" cy="352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5D0FD7E2-E21E-CE4B-F207-076D0CDA81D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746880" y="1546920"/>
                  <a:ext cx="781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DE0D0084-843D-56C6-00F0-CE82CA06E6AE}"/>
                    </a:ext>
                  </a:extLst>
                </p14:cNvPr>
                <p14:cNvContentPartPr/>
                <p14:nvPr/>
              </p14:nvContentPartPr>
              <p14:xfrm>
                <a:off x="9848760" y="1509120"/>
                <a:ext cx="7200" cy="1152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DE0D0084-843D-56C6-00F0-CE82CA06E6A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841200" y="1501560"/>
                  <a:ext cx="223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F61409A3-CB31-F9B1-1F31-25B06FDC0788}"/>
                    </a:ext>
                  </a:extLst>
                </p14:cNvPr>
                <p14:cNvContentPartPr/>
                <p14:nvPr/>
              </p14:nvContentPartPr>
              <p14:xfrm>
                <a:off x="9851280" y="1536480"/>
                <a:ext cx="72360" cy="846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F61409A3-CB31-F9B1-1F31-25B06FDC078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9843720" y="1528920"/>
                  <a:ext cx="874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04572F7-039F-B069-DBBB-13CDD009452A}"/>
                    </a:ext>
                  </a:extLst>
                </p14:cNvPr>
                <p14:cNvContentPartPr/>
                <p14:nvPr/>
              </p14:nvContentPartPr>
              <p14:xfrm>
                <a:off x="9961800" y="1526040"/>
                <a:ext cx="118080" cy="1105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04572F7-039F-B069-DBBB-13CDD009452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9954240" y="1518480"/>
                  <a:ext cx="133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10C1E2B3-CF90-1199-F7C5-1861E1978F66}"/>
                    </a:ext>
                  </a:extLst>
                </p14:cNvPr>
                <p14:cNvContentPartPr/>
                <p14:nvPr/>
              </p14:nvContentPartPr>
              <p14:xfrm>
                <a:off x="10095720" y="1319760"/>
                <a:ext cx="285840" cy="3088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10C1E2B3-CF90-1199-F7C5-1861E1978F6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088160" y="1312200"/>
                  <a:ext cx="30096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0A16E56B-F6F2-8320-A5E2-71BEBE942D6B}"/>
              </a:ext>
            </a:extLst>
          </p:cNvPr>
          <p:cNvGrpSpPr/>
          <p:nvPr/>
        </p:nvGrpSpPr>
        <p:grpSpPr>
          <a:xfrm>
            <a:off x="5984555" y="2707920"/>
            <a:ext cx="983160" cy="272880"/>
            <a:chOff x="7038240" y="2844720"/>
            <a:chExt cx="98316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6F93FDA0-7E83-CDB5-276A-4DA26BB5F78A}"/>
                    </a:ext>
                  </a:extLst>
                </p14:cNvPr>
                <p14:cNvContentPartPr/>
                <p14:nvPr/>
              </p14:nvContentPartPr>
              <p14:xfrm>
                <a:off x="7038240" y="2862720"/>
                <a:ext cx="162000" cy="1299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6F93FDA0-7E83-CDB5-276A-4DA26BB5F78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030680" y="2855160"/>
                  <a:ext cx="177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3F73CB1C-0967-A7B5-BD3F-F5964E45AE83}"/>
                    </a:ext>
                  </a:extLst>
                </p14:cNvPr>
                <p14:cNvContentPartPr/>
                <p14:nvPr/>
              </p14:nvContentPartPr>
              <p14:xfrm>
                <a:off x="7090800" y="2934720"/>
                <a:ext cx="49320" cy="10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3F73CB1C-0967-A7B5-BD3F-F5964E45AE8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83240" y="2927160"/>
                  <a:ext cx="640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0B1169D-32ED-8367-BD75-07BC3E721BAF}"/>
                    </a:ext>
                  </a:extLst>
                </p14:cNvPr>
                <p14:cNvContentPartPr/>
                <p14:nvPr/>
              </p14:nvContentPartPr>
              <p14:xfrm>
                <a:off x="7090800" y="2934720"/>
                <a:ext cx="32760" cy="532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0B1169D-32ED-8367-BD75-07BC3E721BA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083240" y="2927160"/>
                  <a:ext cx="478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4C82F5D7-40B5-C8F8-7E69-C04073FDC09F}"/>
                    </a:ext>
                  </a:extLst>
                </p14:cNvPr>
                <p14:cNvContentPartPr/>
                <p14:nvPr/>
              </p14:nvContentPartPr>
              <p14:xfrm>
                <a:off x="7292040" y="2876040"/>
                <a:ext cx="116640" cy="1166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4C82F5D7-40B5-C8F8-7E69-C04073FDC09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284480" y="2868480"/>
                  <a:ext cx="131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660E5D1-1EBC-7DA4-AE9D-2038410EE072}"/>
                    </a:ext>
                  </a:extLst>
                </p14:cNvPr>
                <p14:cNvContentPartPr/>
                <p14:nvPr/>
              </p14:nvContentPartPr>
              <p14:xfrm>
                <a:off x="7328400" y="2934720"/>
                <a:ext cx="56880" cy="93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660E5D1-1EBC-7DA4-AE9D-2038410EE07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320840" y="2927160"/>
                  <a:ext cx="72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2911ED70-FBDF-EC86-786E-CDFA2689A02B}"/>
                    </a:ext>
                  </a:extLst>
                </p14:cNvPr>
                <p14:cNvContentPartPr/>
                <p14:nvPr/>
              </p14:nvContentPartPr>
              <p14:xfrm>
                <a:off x="7353960" y="2908800"/>
                <a:ext cx="13680" cy="727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2911ED70-FBDF-EC86-786E-CDFA2689A02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346400" y="2901240"/>
                  <a:ext cx="284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D9CDFA4D-0A04-5857-F175-98B933BC6601}"/>
                    </a:ext>
                  </a:extLst>
                </p14:cNvPr>
                <p14:cNvContentPartPr/>
                <p14:nvPr/>
              </p14:nvContentPartPr>
              <p14:xfrm>
                <a:off x="7122480" y="2899800"/>
                <a:ext cx="18000" cy="1008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D9CDFA4D-0A04-5857-F175-98B933BC660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114920" y="2892240"/>
                  <a:ext cx="331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FA240A3C-D6C0-0274-0A64-D50AC4ECC1EC}"/>
                    </a:ext>
                  </a:extLst>
                </p14:cNvPr>
                <p14:cNvContentPartPr/>
                <p14:nvPr/>
              </p14:nvContentPartPr>
              <p14:xfrm>
                <a:off x="7473120" y="2862000"/>
                <a:ext cx="123480" cy="1328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FA240A3C-D6C0-0274-0A64-D50AC4ECC1EC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465560" y="2854440"/>
                  <a:ext cx="138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82DB1556-56A3-4CCE-4C58-9BB2D82DF277}"/>
                    </a:ext>
                  </a:extLst>
                </p14:cNvPr>
                <p14:cNvContentPartPr/>
                <p14:nvPr/>
              </p14:nvContentPartPr>
              <p14:xfrm>
                <a:off x="7524960" y="2925360"/>
                <a:ext cx="34560" cy="10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82DB1556-56A3-4CCE-4C58-9BB2D82DF27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17400" y="2918160"/>
                  <a:ext cx="493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88EE015E-3196-5FE3-4799-AEBC75DDAB76}"/>
                    </a:ext>
                  </a:extLst>
                </p14:cNvPr>
                <p14:cNvContentPartPr/>
                <p14:nvPr/>
              </p14:nvContentPartPr>
              <p14:xfrm>
                <a:off x="7524960" y="2925360"/>
                <a:ext cx="29160" cy="540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88EE015E-3196-5FE3-4799-AEBC75DDAB7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517400" y="2918160"/>
                  <a:ext cx="43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5795238-5CA8-8C7A-1F82-FAADD98293B6}"/>
                    </a:ext>
                  </a:extLst>
                </p14:cNvPr>
                <p14:cNvContentPartPr/>
                <p14:nvPr/>
              </p14:nvContentPartPr>
              <p14:xfrm>
                <a:off x="7691280" y="2847600"/>
                <a:ext cx="112680" cy="1342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5795238-5CA8-8C7A-1F82-FAADD98293B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683720" y="2840040"/>
                  <a:ext cx="127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7272105B-7B19-B3BE-5EE1-90510C06FE64}"/>
                    </a:ext>
                  </a:extLst>
                </p14:cNvPr>
                <p14:cNvContentPartPr/>
                <p14:nvPr/>
              </p14:nvContentPartPr>
              <p14:xfrm>
                <a:off x="7728720" y="2917080"/>
                <a:ext cx="47520" cy="64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7272105B-7B19-B3BE-5EE1-90510C06FE6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721160" y="2909520"/>
                  <a:ext cx="62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D3A8E39-8198-3BE9-343A-DE5F26146C91}"/>
                    </a:ext>
                  </a:extLst>
                </p14:cNvPr>
                <p14:cNvContentPartPr/>
                <p14:nvPr/>
              </p14:nvContentPartPr>
              <p14:xfrm>
                <a:off x="7769760" y="2880360"/>
                <a:ext cx="7200" cy="3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D3A8E39-8198-3BE9-343A-DE5F26146C91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762200" y="2872800"/>
                  <a:ext cx="223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C7C7B79-3315-3F11-B62E-4754FB5415D1}"/>
                    </a:ext>
                  </a:extLst>
                </p14:cNvPr>
                <p14:cNvContentPartPr/>
                <p14:nvPr/>
              </p14:nvContentPartPr>
              <p14:xfrm>
                <a:off x="7752480" y="2891520"/>
                <a:ext cx="11880" cy="67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C7C7B79-3315-3F11-B62E-4754FB5415D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744920" y="2883960"/>
                  <a:ext cx="27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FC1773C1-BAF1-5DEB-D8D5-FA24DBFA9DF2}"/>
                    </a:ext>
                  </a:extLst>
                </p14:cNvPr>
                <p14:cNvContentPartPr/>
                <p14:nvPr/>
              </p14:nvContentPartPr>
              <p14:xfrm>
                <a:off x="7522800" y="2899080"/>
                <a:ext cx="19080" cy="889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FC1773C1-BAF1-5DEB-D8D5-FA24DBFA9DF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515240" y="2891520"/>
                  <a:ext cx="3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62BAFD73-A0FA-FD22-56B7-CCFB37E788AA}"/>
                    </a:ext>
                  </a:extLst>
                </p14:cNvPr>
                <p14:cNvContentPartPr/>
                <p14:nvPr/>
              </p14:nvContentPartPr>
              <p14:xfrm>
                <a:off x="7877040" y="2844720"/>
                <a:ext cx="144360" cy="1285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62BAFD73-A0FA-FD22-56B7-CCFB37E788A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869840" y="2837160"/>
                  <a:ext cx="159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44A56B94-7E1C-CB0F-E5C1-53583C51BF56}"/>
                    </a:ext>
                  </a:extLst>
                </p14:cNvPr>
                <p14:cNvContentPartPr/>
                <p14:nvPr/>
              </p14:nvContentPartPr>
              <p14:xfrm>
                <a:off x="7915200" y="2911680"/>
                <a:ext cx="71640" cy="3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44A56B94-7E1C-CB0F-E5C1-53583C51BF5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907640" y="2904120"/>
                  <a:ext cx="867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A8761A85-65DA-ACD7-2DE4-D050EAB45725}"/>
                    </a:ext>
                  </a:extLst>
                </p14:cNvPr>
                <p14:cNvContentPartPr/>
                <p14:nvPr/>
              </p14:nvContentPartPr>
              <p14:xfrm>
                <a:off x="7946160" y="2878920"/>
                <a:ext cx="21240" cy="831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A8761A85-65DA-ACD7-2DE4-D050EAB4572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938600" y="2871360"/>
                  <a:ext cx="363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06420A36-27FD-63BA-FAE9-A220F264238D}"/>
                    </a:ext>
                  </a:extLst>
                </p14:cNvPr>
                <p14:cNvContentPartPr/>
                <p14:nvPr/>
              </p14:nvContentPartPr>
              <p14:xfrm>
                <a:off x="7127880" y="3000240"/>
                <a:ext cx="17280" cy="756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06420A36-27FD-63BA-FAE9-A220F264238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120320" y="2992680"/>
                  <a:ext cx="32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A8B2A0E9-FC48-8814-63F8-ADC7548E7A78}"/>
                    </a:ext>
                  </a:extLst>
                </p14:cNvPr>
                <p14:cNvContentPartPr/>
                <p14:nvPr/>
              </p14:nvContentPartPr>
              <p14:xfrm>
                <a:off x="7098360" y="3061440"/>
                <a:ext cx="83160" cy="561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A8B2A0E9-FC48-8814-63F8-ADC7548E7A7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090800" y="3053880"/>
                  <a:ext cx="98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6951FE04-4673-AAE3-9805-587586DC3483}"/>
                    </a:ext>
                  </a:extLst>
                </p14:cNvPr>
                <p14:cNvContentPartPr/>
                <p14:nvPr/>
              </p14:nvContentPartPr>
              <p14:xfrm>
                <a:off x="7405080" y="2989800"/>
                <a:ext cx="9720" cy="864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6951FE04-4673-AAE3-9805-587586DC348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397520" y="2982240"/>
                  <a:ext cx="248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5A8FB511-2F6D-D682-FE61-6C58CFA843C1}"/>
                    </a:ext>
                  </a:extLst>
                </p14:cNvPr>
                <p14:cNvContentPartPr/>
                <p14:nvPr/>
              </p14:nvContentPartPr>
              <p14:xfrm>
                <a:off x="7380240" y="3048840"/>
                <a:ext cx="73080" cy="493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5A8FB511-2F6D-D682-FE61-6C58CFA843C1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372680" y="3041280"/>
                  <a:ext cx="882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983577CF-4F87-0168-E8E9-B103BEEFE5EB}"/>
                    </a:ext>
                  </a:extLst>
                </p14:cNvPr>
                <p14:cNvContentPartPr/>
                <p14:nvPr/>
              </p14:nvContentPartPr>
              <p14:xfrm>
                <a:off x="7569240" y="3003480"/>
                <a:ext cx="5760" cy="813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983577CF-4F87-0168-E8E9-B103BEEFE5E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561680" y="2995920"/>
                  <a:ext cx="20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21A49FC3-8FAA-4F9E-36BC-5B8A79ED0878}"/>
                    </a:ext>
                  </a:extLst>
                </p14:cNvPr>
                <p14:cNvContentPartPr/>
                <p14:nvPr/>
              </p14:nvContentPartPr>
              <p14:xfrm>
                <a:off x="7556640" y="3032280"/>
                <a:ext cx="92520" cy="540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21A49FC3-8FAA-4F9E-36BC-5B8A79ED087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549080" y="3024720"/>
                  <a:ext cx="1076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B37851E3-D982-43C8-ABD0-CC4E81F092F4}"/>
                    </a:ext>
                  </a:extLst>
                </p14:cNvPr>
                <p14:cNvContentPartPr/>
                <p14:nvPr/>
              </p14:nvContentPartPr>
              <p14:xfrm>
                <a:off x="7722960" y="3012480"/>
                <a:ext cx="1800" cy="8388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B37851E3-D982-43C8-ABD0-CC4E81F092F4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715760" y="3004920"/>
                  <a:ext cx="169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8BAD6645-8C50-13CC-2E39-21972E609B56}"/>
                    </a:ext>
                  </a:extLst>
                </p14:cNvPr>
                <p14:cNvContentPartPr/>
                <p14:nvPr/>
              </p14:nvContentPartPr>
              <p14:xfrm>
                <a:off x="7703160" y="3030120"/>
                <a:ext cx="82440" cy="6372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8BAD6645-8C50-13CC-2E39-21972E609B56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695600" y="3022560"/>
                  <a:ext cx="975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6AD305D3-9643-4E23-FC75-27312D4BAE04}"/>
                    </a:ext>
                  </a:extLst>
                </p14:cNvPr>
                <p14:cNvContentPartPr/>
                <p14:nvPr/>
              </p14:nvContentPartPr>
              <p14:xfrm>
                <a:off x="7950840" y="3004200"/>
                <a:ext cx="5760" cy="622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6AD305D3-9643-4E23-FC75-27312D4BAE04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943280" y="2996640"/>
                  <a:ext cx="208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DF196BCF-BAF0-CB68-4A42-9299105DC2A8}"/>
                    </a:ext>
                  </a:extLst>
                </p14:cNvPr>
                <p14:cNvContentPartPr/>
                <p14:nvPr/>
              </p14:nvContentPartPr>
              <p14:xfrm>
                <a:off x="7932840" y="3001320"/>
                <a:ext cx="77040" cy="702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DF196BCF-BAF0-CB68-4A42-9299105DC2A8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925280" y="2994120"/>
                  <a:ext cx="9216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F8C7D9DD-D93A-50F6-7F1F-87B7CCE3FE47}"/>
              </a:ext>
            </a:extLst>
          </p:cNvPr>
          <p:cNvGrpSpPr/>
          <p:nvPr/>
        </p:nvGrpSpPr>
        <p:grpSpPr>
          <a:xfrm>
            <a:off x="8696692" y="2310120"/>
            <a:ext cx="412200" cy="164160"/>
            <a:chOff x="8705400" y="2475360"/>
            <a:chExt cx="41220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82C83779-F4F6-C766-7474-8058344C5B47}"/>
                    </a:ext>
                  </a:extLst>
                </p14:cNvPr>
                <p14:cNvContentPartPr/>
                <p14:nvPr/>
              </p14:nvContentPartPr>
              <p14:xfrm>
                <a:off x="8705400" y="2534040"/>
                <a:ext cx="327960" cy="273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82C83779-F4F6-C766-7474-8058344C5B47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697840" y="2526480"/>
                  <a:ext cx="342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EBC79778-AC76-F4FD-230A-546B0661CB28}"/>
                    </a:ext>
                  </a:extLst>
                </p14:cNvPr>
                <p14:cNvContentPartPr/>
                <p14:nvPr/>
              </p14:nvContentPartPr>
              <p14:xfrm>
                <a:off x="8957760" y="2475360"/>
                <a:ext cx="159840" cy="1641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EBC79778-AC76-F4FD-230A-546B0661CB28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950200" y="2467800"/>
                  <a:ext cx="17496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4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D8017CAF-4759-D6AF-14A2-1DE78DB1C547}"/>
                  </a:ext>
                </a:extLst>
              </p14:cNvPr>
              <p14:cNvContentPartPr/>
              <p14:nvPr/>
            </p14:nvContentPartPr>
            <p14:xfrm>
              <a:off x="9320572" y="2105280"/>
              <a:ext cx="144360" cy="18288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D8017CAF-4759-D6AF-14A2-1DE78DB1C547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9313012" y="2097720"/>
                <a:ext cx="15948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2" name="Group 381">
            <a:extLst>
              <a:ext uri="{FF2B5EF4-FFF2-40B4-BE49-F238E27FC236}">
                <a16:creationId xmlns:a16="http://schemas.microsoft.com/office/drawing/2014/main" id="{6B150CD1-C3C7-6EAA-AA45-E048F88D267A}"/>
              </a:ext>
            </a:extLst>
          </p:cNvPr>
          <p:cNvGrpSpPr/>
          <p:nvPr/>
        </p:nvGrpSpPr>
        <p:grpSpPr>
          <a:xfrm>
            <a:off x="9609292" y="1348200"/>
            <a:ext cx="867600" cy="1452960"/>
            <a:chOff x="9618000" y="1513440"/>
            <a:chExt cx="867600" cy="145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7275B41-555B-C112-196C-2E7776342163}"/>
                    </a:ext>
                  </a:extLst>
                </p14:cNvPr>
                <p14:cNvContentPartPr/>
                <p14:nvPr/>
              </p14:nvContentPartPr>
              <p14:xfrm>
                <a:off x="9808440" y="2063880"/>
                <a:ext cx="360" cy="576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7275B41-555B-C112-196C-2E7776342163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800880" y="2056320"/>
                  <a:ext cx="154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4436E183-3A55-7786-72E9-6D786FCEE96E}"/>
                    </a:ext>
                  </a:extLst>
                </p14:cNvPr>
                <p14:cNvContentPartPr/>
                <p14:nvPr/>
              </p14:nvContentPartPr>
              <p14:xfrm>
                <a:off x="9618000" y="2411280"/>
                <a:ext cx="217080" cy="248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4436E183-3A55-7786-72E9-6D786FCEE96E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610440" y="2403720"/>
                  <a:ext cx="232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8381245F-AD0D-7241-7257-6D5AC44E6362}"/>
                    </a:ext>
                  </a:extLst>
                </p14:cNvPr>
                <p14:cNvContentPartPr/>
                <p14:nvPr/>
              </p14:nvContentPartPr>
              <p14:xfrm>
                <a:off x="9781440" y="2223360"/>
                <a:ext cx="1080" cy="5760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8381245F-AD0D-7241-7257-6D5AC44E636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773880" y="2215800"/>
                  <a:ext cx="162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3A0E83CE-659F-8C96-75D5-38E4D4E79B8F}"/>
                    </a:ext>
                  </a:extLst>
                </p14:cNvPr>
                <p14:cNvContentPartPr/>
                <p14:nvPr/>
              </p14:nvContentPartPr>
              <p14:xfrm>
                <a:off x="9771360" y="2379240"/>
                <a:ext cx="9720" cy="518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3A0E83CE-659F-8C96-75D5-38E4D4E79B8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763800" y="2371680"/>
                  <a:ext cx="248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F6EA25C5-3D83-B0C0-FA4C-ACF2FB45CADA}"/>
                    </a:ext>
                  </a:extLst>
                </p14:cNvPr>
                <p14:cNvContentPartPr/>
                <p14:nvPr/>
              </p14:nvContentPartPr>
              <p14:xfrm>
                <a:off x="9851280" y="2060280"/>
                <a:ext cx="120240" cy="1908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F6EA25C5-3D83-B0C0-FA4C-ACF2FB45CADA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843720" y="2052720"/>
                  <a:ext cx="135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ACC02BA5-3604-B485-4DF2-382373A20A9D}"/>
                    </a:ext>
                  </a:extLst>
                </p14:cNvPr>
                <p14:cNvContentPartPr/>
                <p14:nvPr/>
              </p14:nvContentPartPr>
              <p14:xfrm>
                <a:off x="10075560" y="2045520"/>
                <a:ext cx="93240" cy="79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ACC02BA5-3604-B485-4DF2-382373A20A9D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068000" y="2037960"/>
                  <a:ext cx="1083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6C5B88DD-4208-E3E3-7494-AD2209530AB5}"/>
                    </a:ext>
                  </a:extLst>
                </p14:cNvPr>
                <p14:cNvContentPartPr/>
                <p14:nvPr/>
              </p14:nvContentPartPr>
              <p14:xfrm>
                <a:off x="10215600" y="2046960"/>
                <a:ext cx="5040" cy="32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6C5B88DD-4208-E3E3-7494-AD2209530AB5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0208040" y="2039400"/>
                  <a:ext cx="201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D1881C17-93F0-1485-5A8B-0122A757AF9D}"/>
                    </a:ext>
                  </a:extLst>
                </p14:cNvPr>
                <p14:cNvContentPartPr/>
                <p14:nvPr/>
              </p14:nvContentPartPr>
              <p14:xfrm>
                <a:off x="10284720" y="2036520"/>
                <a:ext cx="11160" cy="468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D1881C17-93F0-1485-5A8B-0122A757AF9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0277160" y="2028960"/>
                  <a:ext cx="262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3D5D64EC-6327-75AA-D4E6-019EE7B17DBD}"/>
                    </a:ext>
                  </a:extLst>
                </p14:cNvPr>
                <p14:cNvContentPartPr/>
                <p14:nvPr/>
              </p14:nvContentPartPr>
              <p14:xfrm>
                <a:off x="10287600" y="2039400"/>
                <a:ext cx="360" cy="3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3D5D64EC-6327-75AA-D4E6-019EE7B17DB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280040" y="203184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4608FBA3-7E33-B9E4-8D41-343EE0EB0E4A}"/>
                    </a:ext>
                  </a:extLst>
                </p14:cNvPr>
                <p14:cNvContentPartPr/>
                <p14:nvPr/>
              </p14:nvContentPartPr>
              <p14:xfrm>
                <a:off x="10371480" y="2048400"/>
                <a:ext cx="11880" cy="3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4608FBA3-7E33-B9E4-8D41-343EE0EB0E4A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0363920" y="2040840"/>
                  <a:ext cx="270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50E44201-7EA3-5E2B-B02F-2A87D8A92372}"/>
                    </a:ext>
                  </a:extLst>
                </p14:cNvPr>
                <p14:cNvContentPartPr/>
                <p14:nvPr/>
              </p14:nvContentPartPr>
              <p14:xfrm>
                <a:off x="10428000" y="2048400"/>
                <a:ext cx="28080" cy="3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50E44201-7EA3-5E2B-B02F-2A87D8A9237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0420440" y="2040840"/>
                  <a:ext cx="43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86411FAC-42C8-F28B-13E8-EC5FDC16824E}"/>
                    </a:ext>
                  </a:extLst>
                </p14:cNvPr>
                <p14:cNvContentPartPr/>
                <p14:nvPr/>
              </p14:nvContentPartPr>
              <p14:xfrm>
                <a:off x="10428720" y="2048400"/>
                <a:ext cx="56880" cy="316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86411FAC-42C8-F28B-13E8-EC5FDC16824E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421160" y="2040840"/>
                  <a:ext cx="72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CCF283C-AFD1-EADE-55D8-780E9420275F}"/>
                    </a:ext>
                  </a:extLst>
                </p14:cNvPr>
                <p14:cNvContentPartPr/>
                <p14:nvPr/>
              </p14:nvContentPartPr>
              <p14:xfrm>
                <a:off x="10475160" y="2097360"/>
                <a:ext cx="9720" cy="666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CCF283C-AFD1-EADE-55D8-780E9420275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0467600" y="2089800"/>
                  <a:ext cx="248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8906007E-3C7D-4F52-75BA-F2FC9C2C670D}"/>
                    </a:ext>
                  </a:extLst>
                </p14:cNvPr>
                <p14:cNvContentPartPr/>
                <p14:nvPr/>
              </p14:nvContentPartPr>
              <p14:xfrm>
                <a:off x="10464360" y="2249640"/>
                <a:ext cx="360" cy="36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8906007E-3C7D-4F52-75BA-F2FC9C2C670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0456800" y="224208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8406D434-9CC2-6A53-FCA6-C33D55C36AC9}"/>
                    </a:ext>
                  </a:extLst>
                </p14:cNvPr>
                <p14:cNvContentPartPr/>
                <p14:nvPr/>
              </p14:nvContentPartPr>
              <p14:xfrm>
                <a:off x="10447800" y="2336040"/>
                <a:ext cx="5040" cy="241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8406D434-9CC2-6A53-FCA6-C33D55C36AC9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0440600" y="2328480"/>
                  <a:ext cx="20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80313441-7E2D-F7F6-87F2-04C9A9CDFBA7}"/>
                    </a:ext>
                  </a:extLst>
                </p14:cNvPr>
                <p14:cNvContentPartPr/>
                <p14:nvPr/>
              </p14:nvContentPartPr>
              <p14:xfrm>
                <a:off x="10454280" y="2421720"/>
                <a:ext cx="1080" cy="54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80313441-7E2D-F7F6-87F2-04C9A9CDFBA7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0446720" y="2414160"/>
                  <a:ext cx="16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921BB1A3-0051-FC74-48F0-0A0D0FB3A3DA}"/>
                    </a:ext>
                  </a:extLst>
                </p14:cNvPr>
                <p14:cNvContentPartPr/>
                <p14:nvPr/>
              </p14:nvContentPartPr>
              <p14:xfrm>
                <a:off x="9779280" y="2499840"/>
                <a:ext cx="3600" cy="5760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921BB1A3-0051-FC74-48F0-0A0D0FB3A3DA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771720" y="2492280"/>
                  <a:ext cx="18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72D93679-CB8E-4E7E-DC18-CE1376D038CE}"/>
                    </a:ext>
                  </a:extLst>
                </p14:cNvPr>
                <p14:cNvContentPartPr/>
                <p14:nvPr/>
              </p14:nvContentPartPr>
              <p14:xfrm>
                <a:off x="9770640" y="2602440"/>
                <a:ext cx="29160" cy="32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72D93679-CB8E-4E7E-DC18-CE1376D038CE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763080" y="2594880"/>
                  <a:ext cx="439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571D7904-6F8F-CA2A-29D1-38DA9AD7D128}"/>
                    </a:ext>
                  </a:extLst>
                </p14:cNvPr>
                <p14:cNvContentPartPr/>
                <p14:nvPr/>
              </p14:nvContentPartPr>
              <p14:xfrm>
                <a:off x="9921480" y="2586240"/>
                <a:ext cx="114120" cy="720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571D7904-6F8F-CA2A-29D1-38DA9AD7D128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913920" y="2578680"/>
                  <a:ext cx="129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50D26B96-A96B-4792-B086-B250C77CACDC}"/>
                    </a:ext>
                  </a:extLst>
                </p14:cNvPr>
                <p14:cNvContentPartPr/>
                <p14:nvPr/>
              </p14:nvContentPartPr>
              <p14:xfrm>
                <a:off x="10094280" y="2581200"/>
                <a:ext cx="107280" cy="39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50D26B96-A96B-4792-B086-B250C77CACDC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0086720" y="2574000"/>
                  <a:ext cx="1224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9B2FE48B-CB92-CA15-B69D-BAF269089550}"/>
                    </a:ext>
                  </a:extLst>
                </p14:cNvPr>
                <p14:cNvContentPartPr/>
                <p14:nvPr/>
              </p14:nvContentPartPr>
              <p14:xfrm>
                <a:off x="10234320" y="2579400"/>
                <a:ext cx="45360" cy="10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9B2FE48B-CB92-CA15-B69D-BAF269089550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0226760" y="2571840"/>
                  <a:ext cx="604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7BAA410E-F134-D3CB-4BAC-2BF0472E8CE0}"/>
                    </a:ext>
                  </a:extLst>
                </p14:cNvPr>
                <p14:cNvContentPartPr/>
                <p14:nvPr/>
              </p14:nvContentPartPr>
              <p14:xfrm>
                <a:off x="10467960" y="2519280"/>
                <a:ext cx="1800" cy="396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7BAA410E-F134-D3CB-4BAC-2BF0472E8CE0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0460400" y="2511720"/>
                  <a:ext cx="169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16C40918-D41A-C60B-2B91-DAA549D48437}"/>
                    </a:ext>
                  </a:extLst>
                </p14:cNvPr>
                <p14:cNvContentPartPr/>
                <p14:nvPr/>
              </p14:nvContentPartPr>
              <p14:xfrm>
                <a:off x="10475160" y="2596680"/>
                <a:ext cx="360" cy="122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16C40918-D41A-C60B-2B91-DAA549D48437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0467600" y="2589120"/>
                  <a:ext cx="154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31BC3AEB-2F30-27D2-7721-43D61E02D84E}"/>
                    </a:ext>
                  </a:extLst>
                </p14:cNvPr>
                <p14:cNvContentPartPr/>
                <p14:nvPr/>
              </p14:nvContentPartPr>
              <p14:xfrm>
                <a:off x="10386960" y="2596680"/>
                <a:ext cx="88560" cy="248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31BC3AEB-2F30-27D2-7721-43D61E02D84E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0379400" y="2589120"/>
                  <a:ext cx="103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B250FE54-5369-D183-3596-7E4BC87B83E5}"/>
                    </a:ext>
                  </a:extLst>
                </p14:cNvPr>
                <p14:cNvContentPartPr/>
                <p14:nvPr/>
              </p14:nvContentPartPr>
              <p14:xfrm>
                <a:off x="10296240" y="2595240"/>
                <a:ext cx="1080" cy="10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B250FE54-5369-D183-3596-7E4BC87B83E5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0288680" y="2587680"/>
                  <a:ext cx="1620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BE181ECD-6C78-0806-1EA4-BC3BFDEBD791}"/>
                    </a:ext>
                  </a:extLst>
                </p14:cNvPr>
                <p14:cNvContentPartPr/>
                <p14:nvPr/>
              </p14:nvContentPartPr>
              <p14:xfrm>
                <a:off x="10247640" y="1513440"/>
                <a:ext cx="36720" cy="14529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BE181ECD-6C78-0806-1EA4-BC3BFDEBD791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10240080" y="1505880"/>
                  <a:ext cx="51840" cy="14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71222194-46BC-A744-2F0B-D25C214938F1}"/>
                    </a:ext>
                  </a:extLst>
                </p14:cNvPr>
                <p14:cNvContentPartPr/>
                <p14:nvPr/>
              </p14:nvContentPartPr>
              <p14:xfrm>
                <a:off x="10238280" y="2146680"/>
                <a:ext cx="64440" cy="7848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71222194-46BC-A744-2F0B-D25C214938F1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0230720" y="2139120"/>
                  <a:ext cx="795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06704512-8C52-D56B-A968-6748B4D78A79}"/>
                    </a:ext>
                  </a:extLst>
                </p14:cNvPr>
                <p14:cNvContentPartPr/>
                <p14:nvPr/>
              </p14:nvContentPartPr>
              <p14:xfrm>
                <a:off x="10229640" y="2749320"/>
                <a:ext cx="1800" cy="108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06704512-8C52-D56B-A968-6748B4D78A79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0222080" y="2741760"/>
                  <a:ext cx="16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D487692F-0DEB-84D6-0D8F-CE8FB2CB6A54}"/>
                    </a:ext>
                  </a:extLst>
                </p14:cNvPr>
                <p14:cNvContentPartPr/>
                <p14:nvPr/>
              </p14:nvContentPartPr>
              <p14:xfrm>
                <a:off x="10226400" y="2456640"/>
                <a:ext cx="50040" cy="5040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D487692F-0DEB-84D6-0D8F-CE8FB2CB6A54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219200" y="2449080"/>
                  <a:ext cx="64800" cy="6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42813F32-4A38-8948-0254-5DCAC5289E7D}"/>
                  </a:ext>
                </a:extLst>
              </p14:cNvPr>
              <p14:cNvContentPartPr/>
              <p14:nvPr/>
            </p14:nvContentPartPr>
            <p14:xfrm>
              <a:off x="1278609" y="4759560"/>
              <a:ext cx="3240" cy="1440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42813F32-4A38-8948-0254-5DCAC5289E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1049" y="4752000"/>
                <a:ext cx="1836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7" name="Group 466">
            <a:extLst>
              <a:ext uri="{FF2B5EF4-FFF2-40B4-BE49-F238E27FC236}">
                <a16:creationId xmlns:a16="http://schemas.microsoft.com/office/drawing/2014/main" id="{BB886E18-0A5C-530C-5947-EEE2C79C23C5}"/>
              </a:ext>
            </a:extLst>
          </p:cNvPr>
          <p:cNvGrpSpPr/>
          <p:nvPr/>
        </p:nvGrpSpPr>
        <p:grpSpPr>
          <a:xfrm>
            <a:off x="1263309" y="3984840"/>
            <a:ext cx="2644200" cy="2169720"/>
            <a:chOff x="1185000" y="393840"/>
            <a:chExt cx="2644200" cy="21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A63F8B3C-FF76-72E6-8CB9-F9AD027104BC}"/>
                    </a:ext>
                  </a:extLst>
                </p14:cNvPr>
                <p14:cNvContentPartPr/>
                <p14:nvPr/>
              </p14:nvContentPartPr>
              <p14:xfrm>
                <a:off x="1193640" y="1163520"/>
                <a:ext cx="29160" cy="135972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A63F8B3C-FF76-72E6-8CB9-F9AD027104B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86080" y="1155960"/>
                  <a:ext cx="43920" cy="13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2EC4FC69-EBE4-AC5A-56C2-633C25761781}"/>
                    </a:ext>
                  </a:extLst>
                </p14:cNvPr>
                <p14:cNvContentPartPr/>
                <p14:nvPr/>
              </p14:nvContentPartPr>
              <p14:xfrm>
                <a:off x="1193640" y="2471400"/>
                <a:ext cx="2610720" cy="7092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2EC4FC69-EBE4-AC5A-56C2-633C257617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6080" y="2463840"/>
                  <a:ext cx="2625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CFA0FDFD-3577-902C-3450-8D06543A47C8}"/>
                    </a:ext>
                  </a:extLst>
                </p14:cNvPr>
                <p14:cNvContentPartPr/>
                <p14:nvPr/>
              </p14:nvContentPartPr>
              <p14:xfrm>
                <a:off x="3779160" y="1088280"/>
                <a:ext cx="50040" cy="147528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CFA0FDFD-3577-902C-3450-8D06543A47C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71600" y="1080720"/>
                  <a:ext cx="64800" cy="14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821816C6-4954-7B6A-E3D7-C2F0A7AA3038}"/>
                    </a:ext>
                  </a:extLst>
                </p14:cNvPr>
                <p14:cNvContentPartPr/>
                <p14:nvPr/>
              </p14:nvContentPartPr>
              <p14:xfrm>
                <a:off x="1185000" y="1029240"/>
                <a:ext cx="2616840" cy="10008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821816C6-4954-7B6A-E3D7-C2F0A7AA30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77440" y="1021680"/>
                  <a:ext cx="2631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3DCE4ADD-760E-03BD-54EB-DAD1EFCAB20E}"/>
                    </a:ext>
                  </a:extLst>
                </p14:cNvPr>
                <p14:cNvContentPartPr/>
                <p14:nvPr/>
              </p14:nvContentPartPr>
              <p14:xfrm>
                <a:off x="1490280" y="1109880"/>
                <a:ext cx="546840" cy="33192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3DCE4ADD-760E-03BD-54EB-DAD1EFCAB20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82720" y="1102320"/>
                  <a:ext cx="5619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E943D005-6EA9-5EB4-8D5D-B9DC933A3A66}"/>
                    </a:ext>
                  </a:extLst>
                </p14:cNvPr>
                <p14:cNvContentPartPr/>
                <p14:nvPr/>
              </p14:nvContentPartPr>
              <p14:xfrm>
                <a:off x="3039720" y="1030680"/>
                <a:ext cx="539280" cy="36756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E943D005-6EA9-5EB4-8D5D-B9DC933A3A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32160" y="1023120"/>
                  <a:ext cx="5540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00D147F5-B0CB-EF90-9354-34F4E3E86AC3}"/>
                    </a:ext>
                  </a:extLst>
                </p14:cNvPr>
                <p14:cNvContentPartPr/>
                <p14:nvPr/>
              </p14:nvContentPartPr>
              <p14:xfrm>
                <a:off x="1673520" y="1229760"/>
                <a:ext cx="117360" cy="14328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00D147F5-B0CB-EF90-9354-34F4E3E86A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5960" y="1222200"/>
                  <a:ext cx="132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C0F458F6-BE39-2001-3818-1F31D6E740FE}"/>
                    </a:ext>
                  </a:extLst>
                </p14:cNvPr>
                <p14:cNvContentPartPr/>
                <p14:nvPr/>
              </p14:nvContentPartPr>
              <p14:xfrm>
                <a:off x="1849200" y="1298880"/>
                <a:ext cx="63000" cy="648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C0F458F6-BE39-2001-3818-1F31D6E740F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41640" y="1291320"/>
                  <a:ext cx="78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D4E52AF8-9A9D-5FCD-69A2-3F029E50EED2}"/>
                    </a:ext>
                  </a:extLst>
                </p14:cNvPr>
                <p14:cNvContentPartPr/>
                <p14:nvPr/>
              </p14:nvContentPartPr>
              <p14:xfrm>
                <a:off x="1885560" y="1244520"/>
                <a:ext cx="19080" cy="11052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D4E52AF8-9A9D-5FCD-69A2-3F029E50EED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78000" y="1236960"/>
                  <a:ext cx="338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0EF7A67D-DDC2-0534-F760-16E84C35AF44}"/>
                    </a:ext>
                  </a:extLst>
                </p14:cNvPr>
                <p14:cNvContentPartPr/>
                <p14:nvPr/>
              </p14:nvContentPartPr>
              <p14:xfrm>
                <a:off x="3197040" y="1168560"/>
                <a:ext cx="73080" cy="15012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0EF7A67D-DDC2-0534-F760-16E84C35AF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89480" y="1161000"/>
                  <a:ext cx="88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43E1A07B-7BAC-4124-1428-5F64EAA607E5}"/>
                    </a:ext>
                  </a:extLst>
                </p14:cNvPr>
                <p14:cNvContentPartPr/>
                <p14:nvPr/>
              </p14:nvContentPartPr>
              <p14:xfrm>
                <a:off x="3329520" y="1240920"/>
                <a:ext cx="111960" cy="1008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43E1A07B-7BAC-4124-1428-5F64EAA607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21960" y="1233360"/>
                  <a:ext cx="1270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57EF3E70-BBA6-DD52-16A8-6F0FA0ED9DF7}"/>
                    </a:ext>
                  </a:extLst>
                </p14:cNvPr>
                <p14:cNvContentPartPr/>
                <p14:nvPr/>
              </p14:nvContentPartPr>
              <p14:xfrm>
                <a:off x="3370560" y="1177560"/>
                <a:ext cx="360" cy="1591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57EF3E70-BBA6-DD52-16A8-6F0FA0ED9DF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63000" y="1170000"/>
                  <a:ext cx="15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B52B82D3-242C-B8BE-7E13-1F0EF2AAF598}"/>
                    </a:ext>
                  </a:extLst>
                </p14:cNvPr>
                <p14:cNvContentPartPr/>
                <p14:nvPr/>
              </p14:nvContentPartPr>
              <p14:xfrm>
                <a:off x="2172840" y="929520"/>
                <a:ext cx="723240" cy="18576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B52B82D3-242C-B8BE-7E13-1F0EF2AAF59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65280" y="921960"/>
                  <a:ext cx="738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30FCE63A-2FAC-BC8F-4E14-D5D65619F8D5}"/>
                    </a:ext>
                  </a:extLst>
                </p14:cNvPr>
                <p14:cNvContentPartPr/>
                <p14:nvPr/>
              </p14:nvContentPartPr>
              <p14:xfrm>
                <a:off x="2203800" y="705240"/>
                <a:ext cx="740520" cy="24984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30FCE63A-2FAC-BC8F-4E14-D5D65619F8D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96240" y="697680"/>
                  <a:ext cx="7556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B0C07B73-40F2-1A46-008D-CB56C9C197B3}"/>
                    </a:ext>
                  </a:extLst>
                </p14:cNvPr>
                <p14:cNvContentPartPr/>
                <p14:nvPr/>
              </p14:nvContentPartPr>
              <p14:xfrm>
                <a:off x="2895000" y="703080"/>
                <a:ext cx="60120" cy="24084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B0C07B73-40F2-1A46-008D-CB56C9C197B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87440" y="695520"/>
                  <a:ext cx="748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57FE2FF2-DEF8-451F-CC51-5F53098E44F7}"/>
                    </a:ext>
                  </a:extLst>
                </p14:cNvPr>
                <p14:cNvContentPartPr/>
                <p14:nvPr/>
              </p14:nvContentPartPr>
              <p14:xfrm>
                <a:off x="2194440" y="695520"/>
                <a:ext cx="252000" cy="21420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57FE2FF2-DEF8-451F-CC51-5F53098E44F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86880" y="687960"/>
                  <a:ext cx="267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B5807B38-3643-1B39-EA54-EF4F60BBED9B}"/>
                    </a:ext>
                  </a:extLst>
                </p14:cNvPr>
                <p14:cNvContentPartPr/>
                <p14:nvPr/>
              </p14:nvContentPartPr>
              <p14:xfrm>
                <a:off x="2192280" y="741240"/>
                <a:ext cx="306720" cy="24228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B5807B38-3643-1B39-EA54-EF4F60BBED9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84720" y="734040"/>
                  <a:ext cx="3218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7617F1AF-F43F-0ACD-956C-446621422C9C}"/>
                    </a:ext>
                  </a:extLst>
                </p14:cNvPr>
                <p14:cNvContentPartPr/>
                <p14:nvPr/>
              </p14:nvContentPartPr>
              <p14:xfrm>
                <a:off x="2346360" y="721080"/>
                <a:ext cx="284400" cy="24264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7617F1AF-F43F-0ACD-956C-446621422C9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38800" y="713880"/>
                  <a:ext cx="2995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682735CE-29B2-7922-8D48-7D18D7D0F0E7}"/>
                    </a:ext>
                  </a:extLst>
                </p14:cNvPr>
                <p14:cNvContentPartPr/>
                <p14:nvPr/>
              </p14:nvContentPartPr>
              <p14:xfrm>
                <a:off x="2449320" y="718560"/>
                <a:ext cx="301320" cy="28260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682735CE-29B2-7922-8D48-7D18D7D0F0E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41760" y="711000"/>
                  <a:ext cx="3164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C9CE313B-D1A0-AF96-DCC5-DD44EEF90C68}"/>
                    </a:ext>
                  </a:extLst>
                </p14:cNvPr>
                <p14:cNvContentPartPr/>
                <p14:nvPr/>
              </p14:nvContentPartPr>
              <p14:xfrm>
                <a:off x="2586840" y="744120"/>
                <a:ext cx="228600" cy="2095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C9CE313B-D1A0-AF96-DCC5-DD44EEF90C6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79640" y="736560"/>
                  <a:ext cx="243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BB029458-E8D1-CAD4-1B48-BF10CCD66D85}"/>
                    </a:ext>
                  </a:extLst>
                </p14:cNvPr>
                <p14:cNvContentPartPr/>
                <p14:nvPr/>
              </p14:nvContentPartPr>
              <p14:xfrm>
                <a:off x="2716440" y="775440"/>
                <a:ext cx="173880" cy="15696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BB029458-E8D1-CAD4-1B48-BF10CCD66D8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08880" y="767880"/>
                  <a:ext cx="189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76639466-1D5B-6707-D21F-6B35CE3733D1}"/>
                    </a:ext>
                  </a:extLst>
                </p14:cNvPr>
                <p14:cNvContentPartPr/>
                <p14:nvPr/>
              </p14:nvContentPartPr>
              <p14:xfrm>
                <a:off x="2815440" y="802800"/>
                <a:ext cx="117360" cy="12492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76639466-1D5B-6707-D21F-6B35CE3733D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07880" y="795240"/>
                  <a:ext cx="1324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83FFBD13-ED93-AB77-1527-C8CCC6D1E420}"/>
                    </a:ext>
                  </a:extLst>
                </p14:cNvPr>
                <p14:cNvContentPartPr/>
                <p14:nvPr/>
              </p14:nvContentPartPr>
              <p14:xfrm>
                <a:off x="2563800" y="457200"/>
                <a:ext cx="36000" cy="26244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83FFBD13-ED93-AB77-1527-C8CCC6D1E42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56240" y="449640"/>
                  <a:ext cx="51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E9A3707B-78D1-1274-287D-CBED0861A230}"/>
                    </a:ext>
                  </a:extLst>
                </p14:cNvPr>
                <p14:cNvContentPartPr/>
                <p14:nvPr/>
              </p14:nvContentPartPr>
              <p14:xfrm>
                <a:off x="2514120" y="393840"/>
                <a:ext cx="117360" cy="9504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E9A3707B-78D1-1274-287D-CBED0861A23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06560" y="386280"/>
                  <a:ext cx="1324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1C790FC7-BAAA-0E9A-480F-F442CEA01348}"/>
                    </a:ext>
                  </a:extLst>
                </p14:cNvPr>
                <p14:cNvContentPartPr/>
                <p14:nvPr/>
              </p14:nvContentPartPr>
              <p14:xfrm>
                <a:off x="2690160" y="449640"/>
                <a:ext cx="130320" cy="14940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1C790FC7-BAAA-0E9A-480F-F442CEA013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82600" y="442080"/>
                  <a:ext cx="145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0999F1C0-17E5-326A-AF34-E761D8116263}"/>
                    </a:ext>
                  </a:extLst>
                </p14:cNvPr>
                <p14:cNvContentPartPr/>
                <p14:nvPr/>
              </p14:nvContentPartPr>
              <p14:xfrm>
                <a:off x="3355800" y="882720"/>
                <a:ext cx="11880" cy="19692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0999F1C0-17E5-326A-AF34-E761D811626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48240" y="875160"/>
                  <a:ext cx="27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03D1F25B-04A3-57DF-E5E6-17FF4379C02B}"/>
                    </a:ext>
                  </a:extLst>
                </p14:cNvPr>
                <p14:cNvContentPartPr/>
                <p14:nvPr/>
              </p14:nvContentPartPr>
              <p14:xfrm>
                <a:off x="3302160" y="824400"/>
                <a:ext cx="132120" cy="8244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03D1F25B-04A3-57DF-E5E6-17FF4379C0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94600" y="816840"/>
                  <a:ext cx="146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AC62A1C8-9C5A-12ED-7304-C38B9A6A730A}"/>
                    </a:ext>
                  </a:extLst>
                </p14:cNvPr>
                <p14:cNvContentPartPr/>
                <p14:nvPr/>
              </p14:nvContentPartPr>
              <p14:xfrm>
                <a:off x="3453360" y="537480"/>
                <a:ext cx="22680" cy="16056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AC62A1C8-9C5A-12ED-7304-C38B9A6A730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45800" y="529920"/>
                  <a:ext cx="378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25ACA1DD-7254-05AE-6E43-C5333FE11548}"/>
                    </a:ext>
                  </a:extLst>
                </p14:cNvPr>
                <p14:cNvContentPartPr/>
                <p14:nvPr/>
              </p14:nvContentPartPr>
              <p14:xfrm>
                <a:off x="3436080" y="513720"/>
                <a:ext cx="181440" cy="17172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25ACA1DD-7254-05AE-6E43-C5333FE1154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28520" y="506160"/>
                  <a:ext cx="1965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447A05A4-F7E3-5C23-187C-829632767DB7}"/>
                    </a:ext>
                  </a:extLst>
                </p14:cNvPr>
                <p14:cNvContentPartPr/>
                <p14:nvPr/>
              </p14:nvContentPartPr>
              <p14:xfrm>
                <a:off x="1762800" y="933840"/>
                <a:ext cx="22680" cy="19116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447A05A4-F7E3-5C23-187C-829632767DB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55240" y="926280"/>
                  <a:ext cx="37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924CB3E4-9379-04B4-2723-CB6F9A88BF40}"/>
                    </a:ext>
                  </a:extLst>
                </p14:cNvPr>
                <p14:cNvContentPartPr/>
                <p14:nvPr/>
              </p14:nvContentPartPr>
              <p14:xfrm>
                <a:off x="1741560" y="873720"/>
                <a:ext cx="104760" cy="8640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924CB3E4-9379-04B4-2723-CB6F9A88BF4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34000" y="866160"/>
                  <a:ext cx="119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E8C6B468-10F0-B721-607D-D0E350EF82B4}"/>
                    </a:ext>
                  </a:extLst>
                </p14:cNvPr>
                <p14:cNvContentPartPr/>
                <p14:nvPr/>
              </p14:nvContentPartPr>
              <p14:xfrm>
                <a:off x="1614120" y="568080"/>
                <a:ext cx="124920" cy="24336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E8C6B468-10F0-B721-607D-D0E350EF82B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06560" y="560520"/>
                  <a:ext cx="14004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EF071FC7-05AB-E607-7AA2-8A05F4688517}"/>
              </a:ext>
            </a:extLst>
          </p:cNvPr>
          <p:cNvGrpSpPr/>
          <p:nvPr/>
        </p:nvGrpSpPr>
        <p:grpSpPr>
          <a:xfrm>
            <a:off x="3300369" y="5830200"/>
            <a:ext cx="553320" cy="256680"/>
            <a:chOff x="3218640" y="2219760"/>
            <a:chExt cx="55332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AF6ABB45-C4EF-0570-44C2-4EB08D68E72B}"/>
                    </a:ext>
                  </a:extLst>
                </p14:cNvPr>
                <p14:cNvContentPartPr/>
                <p14:nvPr/>
              </p14:nvContentPartPr>
              <p14:xfrm>
                <a:off x="3225840" y="2313000"/>
                <a:ext cx="15840" cy="16344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AF6ABB45-C4EF-0570-44C2-4EB08D68E72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18280" y="2305440"/>
                  <a:ext cx="30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FB78DEBB-2102-56EA-032C-38E6702B6770}"/>
                    </a:ext>
                  </a:extLst>
                </p14:cNvPr>
                <p14:cNvContentPartPr/>
                <p14:nvPr/>
              </p14:nvContentPartPr>
              <p14:xfrm>
                <a:off x="3218640" y="2292120"/>
                <a:ext cx="114120" cy="7704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FB78DEBB-2102-56EA-032C-38E6702B677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11080" y="2284560"/>
                  <a:ext cx="129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643E6357-D5CA-E239-15A4-464EEF734E7E}"/>
                    </a:ext>
                  </a:extLst>
                </p14:cNvPr>
                <p14:cNvContentPartPr/>
                <p14:nvPr/>
              </p14:nvContentPartPr>
              <p14:xfrm>
                <a:off x="3455520" y="2219760"/>
                <a:ext cx="6480" cy="12240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643E6357-D5CA-E239-15A4-464EEF734E7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47960" y="2212200"/>
                  <a:ext cx="21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2B81C50B-4AFB-EA5B-76D3-D61E298C5256}"/>
                    </a:ext>
                  </a:extLst>
                </p14:cNvPr>
                <p14:cNvContentPartPr/>
                <p14:nvPr/>
              </p14:nvContentPartPr>
              <p14:xfrm>
                <a:off x="3407640" y="2290320"/>
                <a:ext cx="86400" cy="2628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2B81C50B-4AFB-EA5B-76D3-D61E298C525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00080" y="2282760"/>
                  <a:ext cx="1015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63089F58-5130-77FF-3EE8-035D967CDC2E}"/>
                    </a:ext>
                  </a:extLst>
                </p14:cNvPr>
                <p14:cNvContentPartPr/>
                <p14:nvPr/>
              </p14:nvContentPartPr>
              <p14:xfrm>
                <a:off x="3505920" y="2285280"/>
                <a:ext cx="86400" cy="17460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63089F58-5130-77FF-3EE8-035D967CDC2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98360" y="2277720"/>
                  <a:ext cx="101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E602CAD9-C4D7-EFA3-F8F8-979856C1C15D}"/>
                    </a:ext>
                  </a:extLst>
                </p14:cNvPr>
                <p14:cNvContentPartPr/>
                <p14:nvPr/>
              </p14:nvContentPartPr>
              <p14:xfrm>
                <a:off x="3621120" y="2301120"/>
                <a:ext cx="1080" cy="10476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E602CAD9-C4D7-EFA3-F8F8-979856C1C15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13560" y="2293920"/>
                  <a:ext cx="16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83147060-AF5C-4DF4-5995-0F57448676DB}"/>
                    </a:ext>
                  </a:extLst>
                </p14:cNvPr>
                <p14:cNvContentPartPr/>
                <p14:nvPr/>
              </p14:nvContentPartPr>
              <p14:xfrm>
                <a:off x="3629760" y="2251800"/>
                <a:ext cx="77760" cy="7416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83147060-AF5C-4DF4-5995-0F57448676D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22200" y="2244240"/>
                  <a:ext cx="92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7045BE17-4A3A-A0A1-B0EF-97C0EE730D9B}"/>
                    </a:ext>
                  </a:extLst>
                </p14:cNvPr>
                <p14:cNvContentPartPr/>
                <p14:nvPr/>
              </p14:nvContentPartPr>
              <p14:xfrm>
                <a:off x="3701040" y="2234520"/>
                <a:ext cx="70920" cy="12852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7045BE17-4A3A-A0A1-B0EF-97C0EE730D9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93480" y="2226960"/>
                  <a:ext cx="8568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C5274370-0132-992D-D58B-69C71158404C}"/>
              </a:ext>
            </a:extLst>
          </p:cNvPr>
          <p:cNvGrpSpPr/>
          <p:nvPr/>
        </p:nvGrpSpPr>
        <p:grpSpPr>
          <a:xfrm>
            <a:off x="2380929" y="6118560"/>
            <a:ext cx="297720" cy="603000"/>
            <a:chOff x="2299200" y="2508120"/>
            <a:chExt cx="297720" cy="60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67AC9ACA-BCF6-CD24-93B1-69B7F0F61884}"/>
                    </a:ext>
                  </a:extLst>
                </p14:cNvPr>
                <p14:cNvContentPartPr/>
                <p14:nvPr/>
              </p14:nvContentPartPr>
              <p14:xfrm>
                <a:off x="2416560" y="2508120"/>
                <a:ext cx="11160" cy="26784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67AC9ACA-BCF6-CD24-93B1-69B7F0F6188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09360" y="2500560"/>
                  <a:ext cx="26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8D567D44-F926-DB11-E2BB-E7889D68E2DD}"/>
                    </a:ext>
                  </a:extLst>
                </p14:cNvPr>
                <p14:cNvContentPartPr/>
                <p14:nvPr/>
              </p14:nvContentPartPr>
              <p14:xfrm>
                <a:off x="2299200" y="2779920"/>
                <a:ext cx="297720" cy="1512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8D567D44-F926-DB11-E2BB-E7889D68E2D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91640" y="2772360"/>
                  <a:ext cx="312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49508981-9825-8343-7407-621281B8BBE8}"/>
                    </a:ext>
                  </a:extLst>
                </p14:cNvPr>
                <p14:cNvContentPartPr/>
                <p14:nvPr/>
              </p14:nvContentPartPr>
              <p14:xfrm>
                <a:off x="2403600" y="2866320"/>
                <a:ext cx="100080" cy="1584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49508981-9825-8343-7407-621281B8BBE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96040" y="2858760"/>
                  <a:ext cx="115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CFF729E0-4C11-017C-0A54-88E136F4CF59}"/>
                    </a:ext>
                  </a:extLst>
                </p14:cNvPr>
                <p14:cNvContentPartPr/>
                <p14:nvPr/>
              </p14:nvContentPartPr>
              <p14:xfrm>
                <a:off x="2415840" y="2966760"/>
                <a:ext cx="81000" cy="1440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CFF729E0-4C11-017C-0A54-88E136F4CF5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08280" y="2959200"/>
                  <a:ext cx="96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C9435656-88F9-0022-1584-9AC811579889}"/>
                    </a:ext>
                  </a:extLst>
                </p14:cNvPr>
                <p14:cNvContentPartPr/>
                <p14:nvPr/>
              </p14:nvContentPartPr>
              <p14:xfrm>
                <a:off x="2454720" y="3030840"/>
                <a:ext cx="54720" cy="180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C9435656-88F9-0022-1584-9AC81157988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47160" y="3023280"/>
                  <a:ext cx="694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A2435813-D5B1-12EA-DE80-D41C76E4C19D}"/>
                    </a:ext>
                  </a:extLst>
                </p14:cNvPr>
                <p14:cNvContentPartPr/>
                <p14:nvPr/>
              </p14:nvContentPartPr>
              <p14:xfrm>
                <a:off x="2443920" y="3094200"/>
                <a:ext cx="60120" cy="1692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A2435813-D5B1-12EA-DE80-D41C76E4C19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36360" y="3086640"/>
                  <a:ext cx="7524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6E341AA4-3D44-CD6F-C5EC-28A765815686}"/>
              </a:ext>
            </a:extLst>
          </p:cNvPr>
          <p:cNvGrpSpPr/>
          <p:nvPr/>
        </p:nvGrpSpPr>
        <p:grpSpPr>
          <a:xfrm>
            <a:off x="622972" y="4214880"/>
            <a:ext cx="213120" cy="312480"/>
            <a:chOff x="5514720" y="507240"/>
            <a:chExt cx="21312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9B14298F-A398-ECD3-6C7D-C0D794EE1881}"/>
                    </a:ext>
                  </a:extLst>
                </p14:cNvPr>
                <p14:cNvContentPartPr/>
                <p14:nvPr/>
              </p14:nvContentPartPr>
              <p14:xfrm>
                <a:off x="5514720" y="566640"/>
                <a:ext cx="1080" cy="324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9B14298F-A398-ECD3-6C7D-C0D794EE188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507160" y="559080"/>
                  <a:ext cx="1620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C8FADFAF-CAD2-F6E0-57E4-783B8103179B}"/>
                    </a:ext>
                  </a:extLst>
                </p14:cNvPr>
                <p14:cNvContentPartPr/>
                <p14:nvPr/>
              </p14:nvContentPartPr>
              <p14:xfrm>
                <a:off x="5669520" y="507240"/>
                <a:ext cx="58320" cy="31248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C8FADFAF-CAD2-F6E0-57E4-783B8103179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661960" y="499680"/>
                  <a:ext cx="7344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49E8BACE-1C04-271F-B864-7B29C6281E74}"/>
                  </a:ext>
                </a:extLst>
              </p14:cNvPr>
              <p14:cNvContentPartPr/>
              <p14:nvPr/>
            </p14:nvContentPartPr>
            <p14:xfrm>
              <a:off x="2120572" y="4861286"/>
              <a:ext cx="155160" cy="1764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49E8BACE-1C04-271F-B864-7B29C6281E74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113012" y="4853726"/>
                <a:ext cx="17028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522" name="Ink 521">
                <a:extLst>
                  <a:ext uri="{FF2B5EF4-FFF2-40B4-BE49-F238E27FC236}">
                    <a16:creationId xmlns:a16="http://schemas.microsoft.com/office/drawing/2014/main" id="{6B0CBFDE-2CEF-3D09-252C-1B7850A7C0DB}"/>
                  </a:ext>
                </a:extLst>
              </p14:cNvPr>
              <p14:cNvContentPartPr/>
              <p14:nvPr/>
            </p14:nvContentPartPr>
            <p14:xfrm>
              <a:off x="2142532" y="4705406"/>
              <a:ext cx="1001160" cy="180720"/>
            </p14:xfrm>
          </p:contentPart>
        </mc:Choice>
        <mc:Fallback xmlns="">
          <p:pic>
            <p:nvPicPr>
              <p:cNvPr id="522" name="Ink 521">
                <a:extLst>
                  <a:ext uri="{FF2B5EF4-FFF2-40B4-BE49-F238E27FC236}">
                    <a16:creationId xmlns:a16="http://schemas.microsoft.com/office/drawing/2014/main" id="{6B0CBFDE-2CEF-3D09-252C-1B7850A7C0DB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2134972" y="4697846"/>
                <a:ext cx="101628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4">
            <p14:nvContentPartPr>
              <p14:cNvPr id="523" name="Ink 522">
                <a:extLst>
                  <a:ext uri="{FF2B5EF4-FFF2-40B4-BE49-F238E27FC236}">
                    <a16:creationId xmlns:a16="http://schemas.microsoft.com/office/drawing/2014/main" id="{57ED0419-9659-AEBB-0CB9-B0DE11472A2E}"/>
                  </a:ext>
                </a:extLst>
              </p14:cNvPr>
              <p14:cNvContentPartPr/>
              <p14:nvPr/>
            </p14:nvContentPartPr>
            <p14:xfrm>
              <a:off x="2133172" y="4761926"/>
              <a:ext cx="87120" cy="60120"/>
            </p14:xfrm>
          </p:contentPart>
        </mc:Choice>
        <mc:Fallback xmlns="">
          <p:pic>
            <p:nvPicPr>
              <p:cNvPr id="523" name="Ink 522">
                <a:extLst>
                  <a:ext uri="{FF2B5EF4-FFF2-40B4-BE49-F238E27FC236}">
                    <a16:creationId xmlns:a16="http://schemas.microsoft.com/office/drawing/2014/main" id="{57ED0419-9659-AEBB-0CB9-B0DE11472A2E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2125612" y="4754366"/>
                <a:ext cx="10224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524" name="Ink 523">
                <a:extLst>
                  <a:ext uri="{FF2B5EF4-FFF2-40B4-BE49-F238E27FC236}">
                    <a16:creationId xmlns:a16="http://schemas.microsoft.com/office/drawing/2014/main" id="{2D2894D8-06BE-9A41-1E08-4E9A431A97C0}"/>
                  </a:ext>
                </a:extLst>
              </p14:cNvPr>
              <p14:cNvContentPartPr/>
              <p14:nvPr/>
            </p14:nvContentPartPr>
            <p14:xfrm>
              <a:off x="2164852" y="4795406"/>
              <a:ext cx="34560" cy="5400"/>
            </p14:xfrm>
          </p:contentPart>
        </mc:Choice>
        <mc:Fallback xmlns="">
          <p:pic>
            <p:nvPicPr>
              <p:cNvPr id="524" name="Ink 523">
                <a:extLst>
                  <a:ext uri="{FF2B5EF4-FFF2-40B4-BE49-F238E27FC236}">
                    <a16:creationId xmlns:a16="http://schemas.microsoft.com/office/drawing/2014/main" id="{2D2894D8-06BE-9A41-1E08-4E9A431A97C0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2157292" y="4787846"/>
                <a:ext cx="493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6">
            <p14:nvContentPartPr>
              <p14:cNvPr id="525" name="Ink 524">
                <a:extLst>
                  <a:ext uri="{FF2B5EF4-FFF2-40B4-BE49-F238E27FC236}">
                    <a16:creationId xmlns:a16="http://schemas.microsoft.com/office/drawing/2014/main" id="{102B6F89-5F93-E4FE-CE48-2A57F62DC866}"/>
                  </a:ext>
                </a:extLst>
              </p14:cNvPr>
              <p14:cNvContentPartPr/>
              <p14:nvPr/>
            </p14:nvContentPartPr>
            <p14:xfrm>
              <a:off x="2294092" y="4743566"/>
              <a:ext cx="89280" cy="68760"/>
            </p14:xfrm>
          </p:contentPart>
        </mc:Choice>
        <mc:Fallback xmlns="">
          <p:pic>
            <p:nvPicPr>
              <p:cNvPr id="525" name="Ink 524">
                <a:extLst>
                  <a:ext uri="{FF2B5EF4-FFF2-40B4-BE49-F238E27FC236}">
                    <a16:creationId xmlns:a16="http://schemas.microsoft.com/office/drawing/2014/main" id="{102B6F89-5F93-E4FE-CE48-2A57F62DC866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286532" y="4736006"/>
                <a:ext cx="1044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7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4A26E7FF-7F5A-D1E5-5D7B-9407FC5CDF16}"/>
                  </a:ext>
                </a:extLst>
              </p14:cNvPr>
              <p14:cNvContentPartPr/>
              <p14:nvPr/>
            </p14:nvContentPartPr>
            <p14:xfrm>
              <a:off x="2331172" y="4771646"/>
              <a:ext cx="29880" cy="12240"/>
            </p14:xfrm>
          </p:contentPart>
        </mc:Choice>
        <mc:Fallback xmlns=""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4A26E7FF-7F5A-D1E5-5D7B-9407FC5CDF16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2323612" y="4764086"/>
                <a:ext cx="450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8">
            <p14:nvContentPartPr>
              <p14:cNvPr id="527" name="Ink 526">
                <a:extLst>
                  <a:ext uri="{FF2B5EF4-FFF2-40B4-BE49-F238E27FC236}">
                    <a16:creationId xmlns:a16="http://schemas.microsoft.com/office/drawing/2014/main" id="{13446820-16C7-A4DF-8A88-3B98BA26B2F2}"/>
                  </a:ext>
                </a:extLst>
              </p14:cNvPr>
              <p14:cNvContentPartPr/>
              <p14:nvPr/>
            </p14:nvContentPartPr>
            <p14:xfrm>
              <a:off x="2444212" y="4724846"/>
              <a:ext cx="100080" cy="80640"/>
            </p14:xfrm>
          </p:contentPart>
        </mc:Choice>
        <mc:Fallback xmlns="">
          <p:pic>
            <p:nvPicPr>
              <p:cNvPr id="527" name="Ink 526">
                <a:extLst>
                  <a:ext uri="{FF2B5EF4-FFF2-40B4-BE49-F238E27FC236}">
                    <a16:creationId xmlns:a16="http://schemas.microsoft.com/office/drawing/2014/main" id="{13446820-16C7-A4DF-8A88-3B98BA26B2F2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2436652" y="4717286"/>
                <a:ext cx="11520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9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FBBB3036-C86F-0A46-4246-AD04C4D6B8D7}"/>
                  </a:ext>
                </a:extLst>
              </p14:cNvPr>
              <p14:cNvContentPartPr/>
              <p14:nvPr/>
            </p14:nvContentPartPr>
            <p14:xfrm>
              <a:off x="2470492" y="4769486"/>
              <a:ext cx="40680" cy="5400"/>
            </p14:xfrm>
          </p:contentPart>
        </mc:Choice>
        <mc:Fallback xmlns=""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FBBB3036-C86F-0A46-4246-AD04C4D6B8D7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2462932" y="4761926"/>
                <a:ext cx="558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0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BEF8E61B-3BE5-31EC-3DBE-945DE03F9EF9}"/>
                  </a:ext>
                </a:extLst>
              </p14:cNvPr>
              <p14:cNvContentPartPr/>
              <p14:nvPr/>
            </p14:nvContentPartPr>
            <p14:xfrm>
              <a:off x="2606212" y="4712246"/>
              <a:ext cx="82440" cy="63720"/>
            </p14:xfrm>
          </p:contentPart>
        </mc:Choice>
        <mc:Fallback xmlns=""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BEF8E61B-3BE5-31EC-3DBE-945DE03F9EF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2598652" y="4704686"/>
                <a:ext cx="975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1">
            <p14:nvContentPartPr>
              <p14:cNvPr id="530" name="Ink 529">
                <a:extLst>
                  <a:ext uri="{FF2B5EF4-FFF2-40B4-BE49-F238E27FC236}">
                    <a16:creationId xmlns:a16="http://schemas.microsoft.com/office/drawing/2014/main" id="{19303D9B-26EF-9449-F520-08858D21FA78}"/>
                  </a:ext>
                </a:extLst>
              </p14:cNvPr>
              <p14:cNvContentPartPr/>
              <p14:nvPr/>
            </p14:nvContentPartPr>
            <p14:xfrm>
              <a:off x="2637172" y="4742846"/>
              <a:ext cx="39960" cy="8640"/>
            </p14:xfrm>
          </p:contentPart>
        </mc:Choice>
        <mc:Fallback xmlns="">
          <p:pic>
            <p:nvPicPr>
              <p:cNvPr id="530" name="Ink 529">
                <a:extLst>
                  <a:ext uri="{FF2B5EF4-FFF2-40B4-BE49-F238E27FC236}">
                    <a16:creationId xmlns:a16="http://schemas.microsoft.com/office/drawing/2014/main" id="{19303D9B-26EF-9449-F520-08858D21FA78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2629612" y="4735646"/>
                <a:ext cx="550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2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65909C02-4C2C-8BCB-670B-51CEDD792242}"/>
                  </a:ext>
                </a:extLst>
              </p14:cNvPr>
              <p14:cNvContentPartPr/>
              <p14:nvPr/>
            </p14:nvContentPartPr>
            <p14:xfrm>
              <a:off x="2743012" y="4698926"/>
              <a:ext cx="95400" cy="61560"/>
            </p14:xfrm>
          </p:contentPart>
        </mc:Choice>
        <mc:Fallback xmlns=""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65909C02-4C2C-8BCB-670B-51CEDD792242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2735452" y="4691726"/>
                <a:ext cx="1105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3">
            <p14:nvContentPartPr>
              <p14:cNvPr id="532" name="Ink 531">
                <a:extLst>
                  <a:ext uri="{FF2B5EF4-FFF2-40B4-BE49-F238E27FC236}">
                    <a16:creationId xmlns:a16="http://schemas.microsoft.com/office/drawing/2014/main" id="{5D2834B1-6D53-0BD3-AE50-9BAAC1E8F289}"/>
                  </a:ext>
                </a:extLst>
              </p14:cNvPr>
              <p14:cNvContentPartPr/>
              <p14:nvPr/>
            </p14:nvContentPartPr>
            <p14:xfrm>
              <a:off x="2769292" y="4734566"/>
              <a:ext cx="46800" cy="3240"/>
            </p14:xfrm>
          </p:contentPart>
        </mc:Choice>
        <mc:Fallback xmlns="">
          <p:pic>
            <p:nvPicPr>
              <p:cNvPr id="532" name="Ink 531">
                <a:extLst>
                  <a:ext uri="{FF2B5EF4-FFF2-40B4-BE49-F238E27FC236}">
                    <a16:creationId xmlns:a16="http://schemas.microsoft.com/office/drawing/2014/main" id="{5D2834B1-6D53-0BD3-AE50-9BAAC1E8F289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761732" y="4727006"/>
                <a:ext cx="6192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4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5A8C1219-0142-24A5-C1FB-DF14B7C055A9}"/>
                  </a:ext>
                </a:extLst>
              </p14:cNvPr>
              <p14:cNvContentPartPr/>
              <p14:nvPr/>
            </p14:nvContentPartPr>
            <p14:xfrm>
              <a:off x="2905732" y="4672646"/>
              <a:ext cx="83880" cy="63720"/>
            </p14:xfrm>
          </p:contentPart>
        </mc:Choice>
        <mc:Fallback xmlns=""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5A8C1219-0142-24A5-C1FB-DF14B7C055A9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898172" y="4665086"/>
                <a:ext cx="990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5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D34C46A1-5152-AE9B-D7E3-DA4774AC75E2}"/>
                  </a:ext>
                </a:extLst>
              </p14:cNvPr>
              <p14:cNvContentPartPr/>
              <p14:nvPr/>
            </p14:nvContentPartPr>
            <p14:xfrm>
              <a:off x="2924092" y="4701086"/>
              <a:ext cx="46800" cy="6480"/>
            </p14:xfrm>
          </p:contentPart>
        </mc:Choice>
        <mc:Fallback xmlns=""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D34C46A1-5152-AE9B-D7E3-DA4774AC75E2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916532" y="4693526"/>
                <a:ext cx="619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6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4999FA3E-6F86-1694-00E9-063D5B8F7B37}"/>
                  </a:ext>
                </a:extLst>
              </p14:cNvPr>
              <p14:cNvContentPartPr/>
              <p14:nvPr/>
            </p14:nvContentPartPr>
            <p14:xfrm>
              <a:off x="2083492" y="4875326"/>
              <a:ext cx="104760" cy="15840"/>
            </p14:xfrm>
          </p:contentPart>
        </mc:Choice>
        <mc:Fallback xmlns=""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4999FA3E-6F86-1694-00E9-063D5B8F7B37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2075932" y="4867766"/>
                <a:ext cx="11988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7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12F20D5D-9238-1FBF-C235-58CD41EFDB65}"/>
                  </a:ext>
                </a:extLst>
              </p14:cNvPr>
              <p14:cNvContentPartPr/>
              <p14:nvPr/>
            </p14:nvContentPartPr>
            <p14:xfrm>
              <a:off x="3051172" y="4653206"/>
              <a:ext cx="77760" cy="5832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12F20D5D-9238-1FBF-C235-58CD41EFDB65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3043612" y="4645646"/>
                <a:ext cx="928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7EB0DDBF-3515-5F07-D768-ED7C8949FF11}"/>
                  </a:ext>
                </a:extLst>
              </p14:cNvPr>
              <p14:cNvContentPartPr/>
              <p14:nvPr/>
            </p14:nvContentPartPr>
            <p14:xfrm>
              <a:off x="3092212" y="4683086"/>
              <a:ext cx="42120" cy="6480"/>
            </p14:xfrm>
          </p:contentPart>
        </mc:Choice>
        <mc:Fallback xmlns=""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7EB0DDBF-3515-5F07-D768-ED7C8949FF11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3084652" y="4675526"/>
                <a:ext cx="572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9">
            <p14:nvContentPartPr>
              <p14:cNvPr id="538" name="Ink 537">
                <a:extLst>
                  <a:ext uri="{FF2B5EF4-FFF2-40B4-BE49-F238E27FC236}">
                    <a16:creationId xmlns:a16="http://schemas.microsoft.com/office/drawing/2014/main" id="{A0E57C38-2D6A-5948-6980-2AAB8C105E43}"/>
                  </a:ext>
                </a:extLst>
              </p14:cNvPr>
              <p14:cNvContentPartPr/>
              <p14:nvPr/>
            </p14:nvContentPartPr>
            <p14:xfrm>
              <a:off x="2295532" y="4939406"/>
              <a:ext cx="2880" cy="91080"/>
            </p14:xfrm>
          </p:contentPart>
        </mc:Choice>
        <mc:Fallback xmlns="">
          <p:pic>
            <p:nvPicPr>
              <p:cNvPr id="538" name="Ink 537">
                <a:extLst>
                  <a:ext uri="{FF2B5EF4-FFF2-40B4-BE49-F238E27FC236}">
                    <a16:creationId xmlns:a16="http://schemas.microsoft.com/office/drawing/2014/main" id="{A0E57C38-2D6A-5948-6980-2AAB8C105E43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2287972" y="4931846"/>
                <a:ext cx="1764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0">
            <p14:nvContentPartPr>
              <p14:cNvPr id="539" name="Ink 538">
                <a:extLst>
                  <a:ext uri="{FF2B5EF4-FFF2-40B4-BE49-F238E27FC236}">
                    <a16:creationId xmlns:a16="http://schemas.microsoft.com/office/drawing/2014/main" id="{4234390A-716E-879A-484A-81CDAB0EE66E}"/>
                  </a:ext>
                </a:extLst>
              </p14:cNvPr>
              <p14:cNvContentPartPr/>
              <p14:nvPr/>
            </p14:nvContentPartPr>
            <p14:xfrm>
              <a:off x="2221372" y="4983326"/>
              <a:ext cx="171360" cy="130680"/>
            </p14:xfrm>
          </p:contentPart>
        </mc:Choice>
        <mc:Fallback xmlns="">
          <p:pic>
            <p:nvPicPr>
              <p:cNvPr id="539" name="Ink 538">
                <a:extLst>
                  <a:ext uri="{FF2B5EF4-FFF2-40B4-BE49-F238E27FC236}">
                    <a16:creationId xmlns:a16="http://schemas.microsoft.com/office/drawing/2014/main" id="{4234390A-716E-879A-484A-81CDAB0EE66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2213812" y="4975766"/>
                <a:ext cx="1864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1">
            <p14:nvContentPartPr>
              <p14:cNvPr id="540" name="Ink 539">
                <a:extLst>
                  <a:ext uri="{FF2B5EF4-FFF2-40B4-BE49-F238E27FC236}">
                    <a16:creationId xmlns:a16="http://schemas.microsoft.com/office/drawing/2014/main" id="{0BE0BDC2-DEA2-1BFA-03AB-640010E9C0E7}"/>
                  </a:ext>
                </a:extLst>
              </p14:cNvPr>
              <p14:cNvContentPartPr/>
              <p14:nvPr/>
            </p14:nvContentPartPr>
            <p14:xfrm>
              <a:off x="2290132" y="5041286"/>
              <a:ext cx="67680" cy="9360"/>
            </p14:xfrm>
          </p:contentPart>
        </mc:Choice>
        <mc:Fallback xmlns="">
          <p:pic>
            <p:nvPicPr>
              <p:cNvPr id="540" name="Ink 539">
                <a:extLst>
                  <a:ext uri="{FF2B5EF4-FFF2-40B4-BE49-F238E27FC236}">
                    <a16:creationId xmlns:a16="http://schemas.microsoft.com/office/drawing/2014/main" id="{0BE0BDC2-DEA2-1BFA-03AB-640010E9C0E7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2282572" y="5033726"/>
                <a:ext cx="828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2">
            <p14:nvContentPartPr>
              <p14:cNvPr id="542" name="Ink 541">
                <a:extLst>
                  <a:ext uri="{FF2B5EF4-FFF2-40B4-BE49-F238E27FC236}">
                    <a16:creationId xmlns:a16="http://schemas.microsoft.com/office/drawing/2014/main" id="{B6D19B13-B77E-DE4D-5634-B0B68F200D1A}"/>
                  </a:ext>
                </a:extLst>
              </p14:cNvPr>
              <p14:cNvContentPartPr/>
              <p14:nvPr/>
            </p14:nvContentPartPr>
            <p14:xfrm>
              <a:off x="2509372" y="4991606"/>
              <a:ext cx="136440" cy="104760"/>
            </p14:xfrm>
          </p:contentPart>
        </mc:Choice>
        <mc:Fallback xmlns="">
          <p:pic>
            <p:nvPicPr>
              <p:cNvPr id="542" name="Ink 541">
                <a:extLst>
                  <a:ext uri="{FF2B5EF4-FFF2-40B4-BE49-F238E27FC236}">
                    <a16:creationId xmlns:a16="http://schemas.microsoft.com/office/drawing/2014/main" id="{B6D19B13-B77E-DE4D-5634-B0B68F200D1A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2501812" y="4984046"/>
                <a:ext cx="1515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3">
            <p14:nvContentPartPr>
              <p14:cNvPr id="543" name="Ink 542">
                <a:extLst>
                  <a:ext uri="{FF2B5EF4-FFF2-40B4-BE49-F238E27FC236}">
                    <a16:creationId xmlns:a16="http://schemas.microsoft.com/office/drawing/2014/main" id="{95AACD01-C467-2BAD-4EE0-B174B9B642DE}"/>
                  </a:ext>
                </a:extLst>
              </p14:cNvPr>
              <p14:cNvContentPartPr/>
              <p14:nvPr/>
            </p14:nvContentPartPr>
            <p14:xfrm>
              <a:off x="2556532" y="5039846"/>
              <a:ext cx="39240" cy="2520"/>
            </p14:xfrm>
          </p:contentPart>
        </mc:Choice>
        <mc:Fallback xmlns="">
          <p:pic>
            <p:nvPicPr>
              <p:cNvPr id="543" name="Ink 542">
                <a:extLst>
                  <a:ext uri="{FF2B5EF4-FFF2-40B4-BE49-F238E27FC236}">
                    <a16:creationId xmlns:a16="http://schemas.microsoft.com/office/drawing/2014/main" id="{95AACD01-C467-2BAD-4EE0-B174B9B642DE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2548972" y="5032286"/>
                <a:ext cx="5400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4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929C32D0-5213-EE0C-C2EB-4817BA6A0FDA}"/>
                  </a:ext>
                </a:extLst>
              </p14:cNvPr>
              <p14:cNvContentPartPr/>
              <p14:nvPr/>
            </p14:nvContentPartPr>
            <p14:xfrm>
              <a:off x="2712052" y="4977926"/>
              <a:ext cx="128880" cy="111960"/>
            </p14:xfrm>
          </p:contentPart>
        </mc:Choice>
        <mc:Fallback xmlns=""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929C32D0-5213-EE0C-C2EB-4817BA6A0FDA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2704492" y="4970366"/>
                <a:ext cx="1440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5">
            <p14:nvContentPartPr>
              <p14:cNvPr id="546" name="Ink 545">
                <a:extLst>
                  <a:ext uri="{FF2B5EF4-FFF2-40B4-BE49-F238E27FC236}">
                    <a16:creationId xmlns:a16="http://schemas.microsoft.com/office/drawing/2014/main" id="{25582918-676E-37AA-56AF-C3175749BC3C}"/>
                  </a:ext>
                </a:extLst>
              </p14:cNvPr>
              <p14:cNvContentPartPr/>
              <p14:nvPr/>
            </p14:nvContentPartPr>
            <p14:xfrm>
              <a:off x="2736892" y="5041286"/>
              <a:ext cx="56160" cy="2520"/>
            </p14:xfrm>
          </p:contentPart>
        </mc:Choice>
        <mc:Fallback xmlns="">
          <p:pic>
            <p:nvPicPr>
              <p:cNvPr id="546" name="Ink 545">
                <a:extLst>
                  <a:ext uri="{FF2B5EF4-FFF2-40B4-BE49-F238E27FC236}">
                    <a16:creationId xmlns:a16="http://schemas.microsoft.com/office/drawing/2014/main" id="{25582918-676E-37AA-56AF-C3175749BC3C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2729332" y="5033726"/>
                <a:ext cx="71280" cy="1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60" name="Group 559">
            <a:extLst>
              <a:ext uri="{FF2B5EF4-FFF2-40B4-BE49-F238E27FC236}">
                <a16:creationId xmlns:a16="http://schemas.microsoft.com/office/drawing/2014/main" id="{3EE846DE-16B6-2F68-6640-A8878338E32F}"/>
              </a:ext>
            </a:extLst>
          </p:cNvPr>
          <p:cNvGrpSpPr/>
          <p:nvPr/>
        </p:nvGrpSpPr>
        <p:grpSpPr>
          <a:xfrm>
            <a:off x="2183572" y="5769206"/>
            <a:ext cx="983160" cy="155880"/>
            <a:chOff x="7038240" y="2844720"/>
            <a:chExt cx="98316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CE061D02-89B4-A683-A45F-047402078AF6}"/>
                    </a:ext>
                  </a:extLst>
                </p14:cNvPr>
                <p14:cNvContentPartPr/>
                <p14:nvPr/>
              </p14:nvContentPartPr>
              <p14:xfrm>
                <a:off x="7038240" y="2862720"/>
                <a:ext cx="162000" cy="12996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CE061D02-89B4-A683-A45F-047402078AF6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030680" y="2855160"/>
                  <a:ext cx="177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A8801BB8-D159-23EF-30F4-4D2C59C6940A}"/>
                    </a:ext>
                  </a:extLst>
                </p14:cNvPr>
                <p14:cNvContentPartPr/>
                <p14:nvPr/>
              </p14:nvContentPartPr>
              <p14:xfrm>
                <a:off x="7090800" y="2934720"/>
                <a:ext cx="49320" cy="108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A8801BB8-D159-23EF-30F4-4D2C59C6940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83240" y="2927160"/>
                  <a:ext cx="640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BCEED405-E1FD-AABE-69BD-4C7E7BFEEA43}"/>
                    </a:ext>
                  </a:extLst>
                </p14:cNvPr>
                <p14:cNvContentPartPr/>
                <p14:nvPr/>
              </p14:nvContentPartPr>
              <p14:xfrm>
                <a:off x="7090800" y="2934720"/>
                <a:ext cx="32760" cy="5328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BCEED405-E1FD-AABE-69BD-4C7E7BFEEA4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083240" y="2927160"/>
                  <a:ext cx="478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16F05442-5FDA-AF89-EF3A-56C634451BB5}"/>
                    </a:ext>
                  </a:extLst>
                </p14:cNvPr>
                <p14:cNvContentPartPr/>
                <p14:nvPr/>
              </p14:nvContentPartPr>
              <p14:xfrm>
                <a:off x="7292040" y="2876040"/>
                <a:ext cx="116640" cy="11664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16F05442-5FDA-AF89-EF3A-56C634451BB5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284480" y="2868480"/>
                  <a:ext cx="1314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CC208E20-8F95-29F6-97E9-B47CA9BDA797}"/>
                    </a:ext>
                  </a:extLst>
                </p14:cNvPr>
                <p14:cNvContentPartPr/>
                <p14:nvPr/>
              </p14:nvContentPartPr>
              <p14:xfrm>
                <a:off x="7328400" y="2934720"/>
                <a:ext cx="56880" cy="936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CC208E20-8F95-29F6-97E9-B47CA9BDA79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320840" y="2927160"/>
                  <a:ext cx="72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FEB550B8-DDAE-98B6-BF08-D741838B56D5}"/>
                    </a:ext>
                  </a:extLst>
                </p14:cNvPr>
                <p14:cNvContentPartPr/>
                <p14:nvPr/>
              </p14:nvContentPartPr>
              <p14:xfrm>
                <a:off x="7353960" y="2908800"/>
                <a:ext cx="13680" cy="7272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FEB550B8-DDAE-98B6-BF08-D741838B56D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346400" y="2901240"/>
                  <a:ext cx="284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4A4D79C9-04B9-CADE-3626-7328FF6BF32C}"/>
                    </a:ext>
                  </a:extLst>
                </p14:cNvPr>
                <p14:cNvContentPartPr/>
                <p14:nvPr/>
              </p14:nvContentPartPr>
              <p14:xfrm>
                <a:off x="7122480" y="2899800"/>
                <a:ext cx="18000" cy="10080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4A4D79C9-04B9-CADE-3626-7328FF6BF32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114920" y="2892240"/>
                  <a:ext cx="331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8040DE1F-28D8-B669-54FA-1BD793E0D8F3}"/>
                    </a:ext>
                  </a:extLst>
                </p14:cNvPr>
                <p14:cNvContentPartPr/>
                <p14:nvPr/>
              </p14:nvContentPartPr>
              <p14:xfrm>
                <a:off x="7473120" y="2862000"/>
                <a:ext cx="123480" cy="13284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8040DE1F-28D8-B669-54FA-1BD793E0D8F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465560" y="2854440"/>
                  <a:ext cx="1386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1FE6F862-A72E-C082-F208-9A4185D2DC48}"/>
                    </a:ext>
                  </a:extLst>
                </p14:cNvPr>
                <p14:cNvContentPartPr/>
                <p14:nvPr/>
              </p14:nvContentPartPr>
              <p14:xfrm>
                <a:off x="7524960" y="2925360"/>
                <a:ext cx="34560" cy="108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1FE6F862-A72E-C082-F208-9A4185D2DC4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17400" y="2918160"/>
                  <a:ext cx="493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1D82E169-5138-8B83-4E5A-3F3FE374929C}"/>
                    </a:ext>
                  </a:extLst>
                </p14:cNvPr>
                <p14:cNvContentPartPr/>
                <p14:nvPr/>
              </p14:nvContentPartPr>
              <p14:xfrm>
                <a:off x="7524960" y="2925360"/>
                <a:ext cx="29160" cy="5400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1D82E169-5138-8B83-4E5A-3F3FE374929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517400" y="2918160"/>
                  <a:ext cx="439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2C4F47DB-EF66-EF4A-E8E1-CA67C9FAEFB9}"/>
                    </a:ext>
                  </a:extLst>
                </p14:cNvPr>
                <p14:cNvContentPartPr/>
                <p14:nvPr/>
              </p14:nvContentPartPr>
              <p14:xfrm>
                <a:off x="7691280" y="2847600"/>
                <a:ext cx="112680" cy="13428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2C4F47DB-EF66-EF4A-E8E1-CA67C9FAEFB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683720" y="2840040"/>
                  <a:ext cx="127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A4B89B9D-472D-6925-7052-B96A89A312FE}"/>
                    </a:ext>
                  </a:extLst>
                </p14:cNvPr>
                <p14:cNvContentPartPr/>
                <p14:nvPr/>
              </p14:nvContentPartPr>
              <p14:xfrm>
                <a:off x="7728720" y="2917080"/>
                <a:ext cx="47520" cy="648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A4B89B9D-472D-6925-7052-B96A89A312F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721160" y="2909520"/>
                  <a:ext cx="626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5AB10D29-FD1A-4A0B-760D-27B1F09A557E}"/>
                    </a:ext>
                  </a:extLst>
                </p14:cNvPr>
                <p14:cNvContentPartPr/>
                <p14:nvPr/>
              </p14:nvContentPartPr>
              <p14:xfrm>
                <a:off x="7769760" y="2880360"/>
                <a:ext cx="7200" cy="36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5AB10D29-FD1A-4A0B-760D-27B1F09A557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762200" y="2872800"/>
                  <a:ext cx="223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2BCE34D1-C8AE-5EA2-87C6-255AD8D98E75}"/>
                    </a:ext>
                  </a:extLst>
                </p14:cNvPr>
                <p14:cNvContentPartPr/>
                <p14:nvPr/>
              </p14:nvContentPartPr>
              <p14:xfrm>
                <a:off x="7752480" y="2891520"/>
                <a:ext cx="11880" cy="6732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2BCE34D1-C8AE-5EA2-87C6-255AD8D98E7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744920" y="2883960"/>
                  <a:ext cx="270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C41F5333-A6B1-0190-D31D-744416CD63CA}"/>
                    </a:ext>
                  </a:extLst>
                </p14:cNvPr>
                <p14:cNvContentPartPr/>
                <p14:nvPr/>
              </p14:nvContentPartPr>
              <p14:xfrm>
                <a:off x="7522800" y="2899080"/>
                <a:ext cx="19080" cy="8892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C41F5333-A6B1-0190-D31D-744416CD63C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515240" y="2891520"/>
                  <a:ext cx="3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97F06DF3-DEB7-CEFF-D985-A88140AAB044}"/>
                    </a:ext>
                  </a:extLst>
                </p14:cNvPr>
                <p14:cNvContentPartPr/>
                <p14:nvPr/>
              </p14:nvContentPartPr>
              <p14:xfrm>
                <a:off x="7877040" y="2844720"/>
                <a:ext cx="144360" cy="12852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97F06DF3-DEB7-CEFF-D985-A88140AAB04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869840" y="2837160"/>
                  <a:ext cx="159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9B9FD61B-5412-12D6-C956-C6A7F8118ACE}"/>
                    </a:ext>
                  </a:extLst>
                </p14:cNvPr>
                <p14:cNvContentPartPr/>
                <p14:nvPr/>
              </p14:nvContentPartPr>
              <p14:xfrm>
                <a:off x="7915200" y="2911680"/>
                <a:ext cx="71640" cy="36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9B9FD61B-5412-12D6-C956-C6A7F8118AC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7907640" y="2904120"/>
                  <a:ext cx="867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30890E4A-4200-7EC4-D816-0898443D9688}"/>
                    </a:ext>
                  </a:extLst>
                </p14:cNvPr>
                <p14:cNvContentPartPr/>
                <p14:nvPr/>
              </p14:nvContentPartPr>
              <p14:xfrm>
                <a:off x="7946160" y="2878920"/>
                <a:ext cx="21240" cy="8316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30890E4A-4200-7EC4-D816-0898443D968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938600" y="2871360"/>
                  <a:ext cx="36360" cy="9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4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1B3113AB-19D2-5A27-A277-CB15D90C780F}"/>
                  </a:ext>
                </a:extLst>
              </p14:cNvPr>
              <p14:cNvContentPartPr/>
              <p14:nvPr/>
            </p14:nvContentPartPr>
            <p14:xfrm>
              <a:off x="540200" y="4228600"/>
              <a:ext cx="204120" cy="230040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1B3113AB-19D2-5A27-A277-CB15D90C780F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532640" y="4221040"/>
                <a:ext cx="218880" cy="24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6" name="Group 625">
            <a:extLst>
              <a:ext uri="{FF2B5EF4-FFF2-40B4-BE49-F238E27FC236}">
                <a16:creationId xmlns:a16="http://schemas.microsoft.com/office/drawing/2014/main" id="{6D1F9C94-8DF3-2F8C-E97A-B14021339D25}"/>
              </a:ext>
            </a:extLst>
          </p:cNvPr>
          <p:cNvGrpSpPr/>
          <p:nvPr/>
        </p:nvGrpSpPr>
        <p:grpSpPr>
          <a:xfrm>
            <a:off x="2226440" y="5144800"/>
            <a:ext cx="79200" cy="162720"/>
            <a:chOff x="2226440" y="5144800"/>
            <a:chExt cx="79200" cy="16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C3B834A5-28DD-74B8-A7EE-E6771BA1504D}"/>
                    </a:ext>
                  </a:extLst>
                </p14:cNvPr>
                <p14:cNvContentPartPr/>
                <p14:nvPr/>
              </p14:nvContentPartPr>
              <p14:xfrm>
                <a:off x="2272520" y="5144800"/>
                <a:ext cx="6840" cy="14004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C3B834A5-28DD-74B8-A7EE-E6771BA1504D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2264960" y="5137240"/>
                  <a:ext cx="21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456DF214-498E-2474-5FDA-CC96B635A512}"/>
                    </a:ext>
                  </a:extLst>
                </p14:cNvPr>
                <p14:cNvContentPartPr/>
                <p14:nvPr/>
              </p14:nvContentPartPr>
              <p14:xfrm>
                <a:off x="2226440" y="5245960"/>
                <a:ext cx="79200" cy="6156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456DF214-498E-2474-5FDA-CC96B635A512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2218880" y="5238400"/>
                  <a:ext cx="9432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8C770CA2-2C9B-E574-06C7-8D84BE831558}"/>
              </a:ext>
            </a:extLst>
          </p:cNvPr>
          <p:cNvGrpSpPr/>
          <p:nvPr/>
        </p:nvGrpSpPr>
        <p:grpSpPr>
          <a:xfrm>
            <a:off x="2548280" y="5105560"/>
            <a:ext cx="272160" cy="183600"/>
            <a:chOff x="2548280" y="5105560"/>
            <a:chExt cx="27216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10FE9B74-3272-B4B6-43ED-8436F8301E2A}"/>
                    </a:ext>
                  </a:extLst>
                </p14:cNvPr>
                <p14:cNvContentPartPr/>
                <p14:nvPr/>
              </p14:nvContentPartPr>
              <p14:xfrm>
                <a:off x="2576000" y="5116720"/>
                <a:ext cx="8640" cy="12888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10FE9B74-3272-B4B6-43ED-8436F8301E2A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2568440" y="5109160"/>
                  <a:ext cx="23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B3DC901F-6406-B1D1-4800-380D8A705B12}"/>
                    </a:ext>
                  </a:extLst>
                </p14:cNvPr>
                <p14:cNvContentPartPr/>
                <p14:nvPr/>
              </p14:nvContentPartPr>
              <p14:xfrm>
                <a:off x="2548280" y="5226160"/>
                <a:ext cx="61200" cy="4896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B3DC901F-6406-B1D1-4800-380D8A705B12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2540720" y="5218600"/>
                  <a:ext cx="763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310A5678-F8F1-E6B5-680E-5E5875A6CEE7}"/>
                    </a:ext>
                  </a:extLst>
                </p14:cNvPr>
                <p14:cNvContentPartPr/>
                <p14:nvPr/>
              </p14:nvContentPartPr>
              <p14:xfrm>
                <a:off x="2749520" y="5105560"/>
                <a:ext cx="29880" cy="14580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310A5678-F8F1-E6B5-680E-5E5875A6CEE7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2741960" y="5098000"/>
                  <a:ext cx="45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9A64C71A-41C1-0B14-B933-1A98DB347608}"/>
                    </a:ext>
                  </a:extLst>
                </p14:cNvPr>
                <p14:cNvContentPartPr/>
                <p14:nvPr/>
              </p14:nvContentPartPr>
              <p14:xfrm>
                <a:off x="2736200" y="5202400"/>
                <a:ext cx="84240" cy="8676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9A64C71A-41C1-0B14-B933-1A98DB347608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2728640" y="5194840"/>
                  <a:ext cx="99000" cy="10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8">
            <p14:nvContentPartPr>
              <p14:cNvPr id="632" name="Ink 631">
                <a:extLst>
                  <a:ext uri="{FF2B5EF4-FFF2-40B4-BE49-F238E27FC236}">
                    <a16:creationId xmlns:a16="http://schemas.microsoft.com/office/drawing/2014/main" id="{72EA8BDC-FE79-D071-1537-D94E2F1BA16C}"/>
                  </a:ext>
                </a:extLst>
              </p14:cNvPr>
              <p14:cNvContentPartPr/>
              <p14:nvPr/>
            </p14:nvContentPartPr>
            <p14:xfrm>
              <a:off x="2108000" y="5635480"/>
              <a:ext cx="134280" cy="100080"/>
            </p14:xfrm>
          </p:contentPart>
        </mc:Choice>
        <mc:Fallback xmlns="">
          <p:pic>
            <p:nvPicPr>
              <p:cNvPr id="632" name="Ink 631">
                <a:extLst>
                  <a:ext uri="{FF2B5EF4-FFF2-40B4-BE49-F238E27FC236}">
                    <a16:creationId xmlns:a16="http://schemas.microsoft.com/office/drawing/2014/main" id="{72EA8BDC-FE79-D071-1537-D94E2F1BA16C}"/>
                  </a:ext>
                </a:extLst>
              </p:cNvPr>
              <p:cNvPicPr/>
              <p:nvPr/>
            </p:nvPicPr>
            <p:blipFill>
              <a:blip r:embed="rId579"/>
              <a:stretch>
                <a:fillRect/>
              </a:stretch>
            </p:blipFill>
            <p:spPr>
              <a:xfrm>
                <a:off x="2100800" y="5627920"/>
                <a:ext cx="149400" cy="11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1" name="Group 640">
            <a:extLst>
              <a:ext uri="{FF2B5EF4-FFF2-40B4-BE49-F238E27FC236}">
                <a16:creationId xmlns:a16="http://schemas.microsoft.com/office/drawing/2014/main" id="{B9BC00EF-9885-C0B2-7988-DD1C32AE80DB}"/>
              </a:ext>
            </a:extLst>
          </p:cNvPr>
          <p:cNvGrpSpPr/>
          <p:nvPr/>
        </p:nvGrpSpPr>
        <p:grpSpPr>
          <a:xfrm>
            <a:off x="2512280" y="5566720"/>
            <a:ext cx="823680" cy="208080"/>
            <a:chOff x="2512280" y="5566720"/>
            <a:chExt cx="82368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7CC46790-D255-B13E-3BB7-6BD5AE02836D}"/>
                    </a:ext>
                  </a:extLst>
                </p14:cNvPr>
                <p14:cNvContentPartPr/>
                <p14:nvPr/>
              </p14:nvContentPartPr>
              <p14:xfrm>
                <a:off x="2512280" y="5633320"/>
                <a:ext cx="71640" cy="13932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7CC46790-D255-B13E-3BB7-6BD5AE02836D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2504720" y="5625760"/>
                  <a:ext cx="86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997427E2-9F08-70C8-6280-BA7B55B7003A}"/>
                    </a:ext>
                  </a:extLst>
                </p14:cNvPr>
                <p14:cNvContentPartPr/>
                <p14:nvPr/>
              </p14:nvContentPartPr>
              <p14:xfrm>
                <a:off x="2540720" y="5620720"/>
                <a:ext cx="87480" cy="4932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997427E2-9F08-70C8-6280-BA7B55B7003A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2533160" y="5613160"/>
                  <a:ext cx="102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FDD83B5B-8DD4-5E4A-0C70-0F5DC763CDF1}"/>
                    </a:ext>
                  </a:extLst>
                </p14:cNvPr>
                <p14:cNvContentPartPr/>
                <p14:nvPr/>
              </p14:nvContentPartPr>
              <p14:xfrm>
                <a:off x="2701640" y="5639080"/>
                <a:ext cx="146520" cy="13572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FDD83B5B-8DD4-5E4A-0C70-0F5DC763CDF1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2694080" y="5631520"/>
                  <a:ext cx="1616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94B109E0-396B-B0E5-CC88-743266AC4F3A}"/>
                    </a:ext>
                  </a:extLst>
                </p14:cNvPr>
                <p14:cNvContentPartPr/>
                <p14:nvPr/>
              </p14:nvContentPartPr>
              <p14:xfrm>
                <a:off x="2798480" y="5613160"/>
                <a:ext cx="78480" cy="7884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94B109E0-396B-B0E5-CC88-743266AC4F3A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2790920" y="5605600"/>
                  <a:ext cx="93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99E79F23-D200-0B1F-3BC0-DB0AB7EF5F4B}"/>
                    </a:ext>
                  </a:extLst>
                </p14:cNvPr>
                <p14:cNvContentPartPr/>
                <p14:nvPr/>
              </p14:nvContentPartPr>
              <p14:xfrm>
                <a:off x="2914400" y="5610280"/>
                <a:ext cx="132480" cy="15912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99E79F23-D200-0B1F-3BC0-DB0AB7EF5F4B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2906840" y="5602720"/>
                  <a:ext cx="147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71FFBD72-F5F0-7E0C-70A3-25098D85657D}"/>
                    </a:ext>
                  </a:extLst>
                </p14:cNvPr>
                <p14:cNvContentPartPr/>
                <p14:nvPr/>
              </p14:nvContentPartPr>
              <p14:xfrm>
                <a:off x="2993960" y="5575000"/>
                <a:ext cx="93960" cy="7056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71FFBD72-F5F0-7E0C-70A3-25098D85657D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2986400" y="5567440"/>
                  <a:ext cx="1090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F1B68FED-F91A-9F04-1D72-96B066DF5D68}"/>
                    </a:ext>
                  </a:extLst>
                </p14:cNvPr>
                <p14:cNvContentPartPr/>
                <p14:nvPr/>
              </p14:nvContentPartPr>
              <p14:xfrm>
                <a:off x="3126080" y="5591920"/>
                <a:ext cx="143280" cy="14436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F1B68FED-F91A-9F04-1D72-96B066DF5D68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3118520" y="5584360"/>
                  <a:ext cx="158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DA865661-9A25-D941-495E-EC626C12672A}"/>
                    </a:ext>
                  </a:extLst>
                </p14:cNvPr>
                <p14:cNvContentPartPr/>
                <p14:nvPr/>
              </p14:nvContentPartPr>
              <p14:xfrm>
                <a:off x="3208160" y="5566720"/>
                <a:ext cx="127800" cy="8964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DA865661-9A25-D941-495E-EC626C12672A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3200600" y="5559160"/>
                  <a:ext cx="14292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7" name="Group 646">
            <a:extLst>
              <a:ext uri="{FF2B5EF4-FFF2-40B4-BE49-F238E27FC236}">
                <a16:creationId xmlns:a16="http://schemas.microsoft.com/office/drawing/2014/main" id="{34D5BC7F-8A4D-B06B-FB09-A85615B14E02}"/>
              </a:ext>
            </a:extLst>
          </p:cNvPr>
          <p:cNvGrpSpPr/>
          <p:nvPr/>
        </p:nvGrpSpPr>
        <p:grpSpPr>
          <a:xfrm>
            <a:off x="2700920" y="3457840"/>
            <a:ext cx="1002960" cy="496800"/>
            <a:chOff x="2700920" y="3457840"/>
            <a:chExt cx="100296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F6D93DD1-DB82-18E2-B845-2ED712D0EEA8}"/>
                    </a:ext>
                  </a:extLst>
                </p14:cNvPr>
                <p14:cNvContentPartPr/>
                <p14:nvPr/>
              </p14:nvContentPartPr>
              <p14:xfrm>
                <a:off x="2700920" y="3457840"/>
                <a:ext cx="761400" cy="49680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F6D93DD1-DB82-18E2-B845-2ED712D0EEA8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2693360" y="3450280"/>
                  <a:ext cx="77652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E8264730-C152-A78E-D9E9-B962A766C341}"/>
                    </a:ext>
                  </a:extLst>
                </p14:cNvPr>
                <p14:cNvContentPartPr/>
                <p14:nvPr/>
              </p14:nvContentPartPr>
              <p14:xfrm>
                <a:off x="3343880" y="3608680"/>
                <a:ext cx="360000" cy="5652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E8264730-C152-A78E-D9E9-B962A766C341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3336320" y="3601120"/>
                  <a:ext cx="375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E0816BDA-F917-E46F-9E78-E9D2D316EB42}"/>
                    </a:ext>
                  </a:extLst>
                </p14:cNvPr>
                <p14:cNvContentPartPr/>
                <p14:nvPr/>
              </p14:nvContentPartPr>
              <p14:xfrm>
                <a:off x="3462680" y="3708400"/>
                <a:ext cx="136800" cy="334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E0816BDA-F917-E46F-9E78-E9D2D316EB42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3455120" y="3700840"/>
                  <a:ext cx="151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AAB70BAE-4E60-BCEF-6ABE-0A7B52838412}"/>
                    </a:ext>
                  </a:extLst>
                </p14:cNvPr>
                <p14:cNvContentPartPr/>
                <p14:nvPr/>
              </p14:nvContentPartPr>
              <p14:xfrm>
                <a:off x="3487520" y="3805240"/>
                <a:ext cx="90720" cy="2556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AAB70BAE-4E60-BCEF-6ABE-0A7B52838412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3479960" y="3797680"/>
                  <a:ext cx="105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71A00965-B272-F684-622E-D8A20C9B59AA}"/>
                    </a:ext>
                  </a:extLst>
                </p14:cNvPr>
                <p14:cNvContentPartPr/>
                <p14:nvPr/>
              </p14:nvContentPartPr>
              <p14:xfrm>
                <a:off x="3510560" y="3890920"/>
                <a:ext cx="75240" cy="720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71A00965-B272-F684-622E-D8A20C9B59AA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3503000" y="3883360"/>
                  <a:ext cx="9000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6">
            <p14:nvContentPartPr>
              <p14:cNvPr id="648" name="Ink 647">
                <a:extLst>
                  <a:ext uri="{FF2B5EF4-FFF2-40B4-BE49-F238E27FC236}">
                    <a16:creationId xmlns:a16="http://schemas.microsoft.com/office/drawing/2014/main" id="{BB6584FC-F738-E21E-CFE8-E4FDF342901D}"/>
                  </a:ext>
                </a:extLst>
              </p14:cNvPr>
              <p14:cNvContentPartPr/>
              <p14:nvPr/>
            </p14:nvContentPartPr>
            <p14:xfrm>
              <a:off x="5107051" y="4653206"/>
              <a:ext cx="3240" cy="14400"/>
            </p14:xfrm>
          </p:contentPart>
        </mc:Choice>
        <mc:Fallback xmlns="">
          <p:pic>
            <p:nvPicPr>
              <p:cNvPr id="648" name="Ink 647">
                <a:extLst>
                  <a:ext uri="{FF2B5EF4-FFF2-40B4-BE49-F238E27FC236}">
                    <a16:creationId xmlns:a16="http://schemas.microsoft.com/office/drawing/2014/main" id="{BB6584FC-F738-E21E-CFE8-E4FDF34290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99491" y="4645646"/>
                <a:ext cx="1836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9" name="Group 648">
            <a:extLst>
              <a:ext uri="{FF2B5EF4-FFF2-40B4-BE49-F238E27FC236}">
                <a16:creationId xmlns:a16="http://schemas.microsoft.com/office/drawing/2014/main" id="{3FBE98CC-379D-2E72-FDC8-DB107553AE84}"/>
              </a:ext>
            </a:extLst>
          </p:cNvPr>
          <p:cNvGrpSpPr/>
          <p:nvPr/>
        </p:nvGrpSpPr>
        <p:grpSpPr>
          <a:xfrm>
            <a:off x="5091751" y="3878486"/>
            <a:ext cx="2644200" cy="2169720"/>
            <a:chOff x="1185000" y="393840"/>
            <a:chExt cx="2644200" cy="216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BFAD21D0-0398-9333-5808-D21A4F5EA6C7}"/>
                    </a:ext>
                  </a:extLst>
                </p14:cNvPr>
                <p14:cNvContentPartPr/>
                <p14:nvPr/>
              </p14:nvContentPartPr>
              <p14:xfrm>
                <a:off x="1193640" y="1163520"/>
                <a:ext cx="29160" cy="135972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BFAD21D0-0398-9333-5808-D21A4F5EA6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86080" y="1155960"/>
                  <a:ext cx="43920" cy="13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066ED5A7-8CE1-178E-190C-1EF516F11750}"/>
                    </a:ext>
                  </a:extLst>
                </p14:cNvPr>
                <p14:cNvContentPartPr/>
                <p14:nvPr/>
              </p14:nvContentPartPr>
              <p14:xfrm>
                <a:off x="1193640" y="2471400"/>
                <a:ext cx="2610720" cy="7092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066ED5A7-8CE1-178E-190C-1EF516F1175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86080" y="2463840"/>
                  <a:ext cx="2625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70B3CAB4-37CA-A904-BEED-20B6AC3A29AB}"/>
                    </a:ext>
                  </a:extLst>
                </p14:cNvPr>
                <p14:cNvContentPartPr/>
                <p14:nvPr/>
              </p14:nvContentPartPr>
              <p14:xfrm>
                <a:off x="3779160" y="1088280"/>
                <a:ext cx="50040" cy="147528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70B3CAB4-37CA-A904-BEED-20B6AC3A29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71600" y="1080720"/>
                  <a:ext cx="64800" cy="14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6A27680C-9B6B-067F-BE06-747F94EE93BA}"/>
                    </a:ext>
                  </a:extLst>
                </p14:cNvPr>
                <p14:cNvContentPartPr/>
                <p14:nvPr/>
              </p14:nvContentPartPr>
              <p14:xfrm>
                <a:off x="1185000" y="1029240"/>
                <a:ext cx="2616840" cy="10008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6A27680C-9B6B-067F-BE06-747F94EE93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77440" y="1021680"/>
                  <a:ext cx="2631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E8924DB1-6AE5-1585-A580-C22FFF22CDC7}"/>
                    </a:ext>
                  </a:extLst>
                </p14:cNvPr>
                <p14:cNvContentPartPr/>
                <p14:nvPr/>
              </p14:nvContentPartPr>
              <p14:xfrm>
                <a:off x="1490280" y="1109880"/>
                <a:ext cx="546840" cy="33192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E8924DB1-6AE5-1585-A580-C22FFF22CD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82720" y="1102320"/>
                  <a:ext cx="5619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7674CCA8-0C12-77C8-AE6A-CB9EC5BBC536}"/>
                    </a:ext>
                  </a:extLst>
                </p14:cNvPr>
                <p14:cNvContentPartPr/>
                <p14:nvPr/>
              </p14:nvContentPartPr>
              <p14:xfrm>
                <a:off x="3039720" y="1030680"/>
                <a:ext cx="539280" cy="36756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7674CCA8-0C12-77C8-AE6A-CB9EC5BBC53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32160" y="1023120"/>
                  <a:ext cx="5540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F5E8A3CF-FE40-543A-FBC1-A8F1790DA85C}"/>
                    </a:ext>
                  </a:extLst>
                </p14:cNvPr>
                <p14:cNvContentPartPr/>
                <p14:nvPr/>
              </p14:nvContentPartPr>
              <p14:xfrm>
                <a:off x="1673520" y="1229760"/>
                <a:ext cx="117360" cy="14328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F5E8A3CF-FE40-543A-FBC1-A8F1790DA8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5960" y="1222200"/>
                  <a:ext cx="132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48435731-BEED-8926-5BFB-11EA060C9D97}"/>
                    </a:ext>
                  </a:extLst>
                </p14:cNvPr>
                <p14:cNvContentPartPr/>
                <p14:nvPr/>
              </p14:nvContentPartPr>
              <p14:xfrm>
                <a:off x="1849200" y="1298880"/>
                <a:ext cx="63000" cy="648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48435731-BEED-8926-5BFB-11EA060C9D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41640" y="1291320"/>
                  <a:ext cx="78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D5267329-8DBB-BE40-09C8-C0CFEB64A15E}"/>
                    </a:ext>
                  </a:extLst>
                </p14:cNvPr>
                <p14:cNvContentPartPr/>
                <p14:nvPr/>
              </p14:nvContentPartPr>
              <p14:xfrm>
                <a:off x="1885560" y="1244520"/>
                <a:ext cx="19080" cy="11052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D5267329-8DBB-BE40-09C8-C0CFEB64A1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78000" y="1236960"/>
                  <a:ext cx="338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CA88B4CE-476E-E9D3-8AE3-B9244736C9A3}"/>
                    </a:ext>
                  </a:extLst>
                </p14:cNvPr>
                <p14:cNvContentPartPr/>
                <p14:nvPr/>
              </p14:nvContentPartPr>
              <p14:xfrm>
                <a:off x="3197040" y="1168560"/>
                <a:ext cx="73080" cy="15012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CA88B4CE-476E-E9D3-8AE3-B9244736C9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89480" y="1161000"/>
                  <a:ext cx="88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86D444E1-F85C-C9A4-3858-EFCAE633508A}"/>
                    </a:ext>
                  </a:extLst>
                </p14:cNvPr>
                <p14:cNvContentPartPr/>
                <p14:nvPr/>
              </p14:nvContentPartPr>
              <p14:xfrm>
                <a:off x="3329520" y="1240920"/>
                <a:ext cx="111960" cy="1008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86D444E1-F85C-C9A4-3858-EFCAE633508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21960" y="1233360"/>
                  <a:ext cx="1270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5ABF275D-50B2-BDAC-F259-3C4B679145ED}"/>
                    </a:ext>
                  </a:extLst>
                </p14:cNvPr>
                <p14:cNvContentPartPr/>
                <p14:nvPr/>
              </p14:nvContentPartPr>
              <p14:xfrm>
                <a:off x="3370560" y="1177560"/>
                <a:ext cx="360" cy="15912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5ABF275D-50B2-BDAC-F259-3C4B679145E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63000" y="1170000"/>
                  <a:ext cx="15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D23328C2-6270-138B-7E75-DFD9F1933EB9}"/>
                    </a:ext>
                  </a:extLst>
                </p14:cNvPr>
                <p14:cNvContentPartPr/>
                <p14:nvPr/>
              </p14:nvContentPartPr>
              <p14:xfrm>
                <a:off x="2172840" y="929520"/>
                <a:ext cx="723240" cy="18576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D23328C2-6270-138B-7E75-DFD9F1933EB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65280" y="921960"/>
                  <a:ext cx="738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14B2ACB1-639C-4244-4811-3D0CFC88483A}"/>
                    </a:ext>
                  </a:extLst>
                </p14:cNvPr>
                <p14:cNvContentPartPr/>
                <p14:nvPr/>
              </p14:nvContentPartPr>
              <p14:xfrm>
                <a:off x="2203800" y="705240"/>
                <a:ext cx="740520" cy="24984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14B2ACB1-639C-4244-4811-3D0CFC88483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96240" y="697680"/>
                  <a:ext cx="7556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5C0BBB23-3A3D-B95E-785A-D9C626C859EC}"/>
                    </a:ext>
                  </a:extLst>
                </p14:cNvPr>
                <p14:cNvContentPartPr/>
                <p14:nvPr/>
              </p14:nvContentPartPr>
              <p14:xfrm>
                <a:off x="2895000" y="703080"/>
                <a:ext cx="60120" cy="24084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5C0BBB23-3A3D-B95E-785A-D9C626C859E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87440" y="695520"/>
                  <a:ext cx="748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109AE434-E5F5-2775-4699-C8C777BD3310}"/>
                    </a:ext>
                  </a:extLst>
                </p14:cNvPr>
                <p14:cNvContentPartPr/>
                <p14:nvPr/>
              </p14:nvContentPartPr>
              <p14:xfrm>
                <a:off x="2194440" y="695520"/>
                <a:ext cx="252000" cy="21420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109AE434-E5F5-2775-4699-C8C777BD33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86880" y="687960"/>
                  <a:ext cx="267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49AD7804-8B93-33FD-BFA3-DD81DE44932B}"/>
                    </a:ext>
                  </a:extLst>
                </p14:cNvPr>
                <p14:cNvContentPartPr/>
                <p14:nvPr/>
              </p14:nvContentPartPr>
              <p14:xfrm>
                <a:off x="2192280" y="741240"/>
                <a:ext cx="306720" cy="24228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49AD7804-8B93-33FD-BFA3-DD81DE4493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84720" y="734040"/>
                  <a:ext cx="3218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206D1BAC-9643-77E9-231B-50B81A9EFFD7}"/>
                    </a:ext>
                  </a:extLst>
                </p14:cNvPr>
                <p14:cNvContentPartPr/>
                <p14:nvPr/>
              </p14:nvContentPartPr>
              <p14:xfrm>
                <a:off x="2346360" y="721080"/>
                <a:ext cx="284400" cy="24264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206D1BAC-9643-77E9-231B-50B81A9EFFD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38800" y="713880"/>
                  <a:ext cx="2995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32E90085-86CA-4206-9A68-48182D0AE61C}"/>
                    </a:ext>
                  </a:extLst>
                </p14:cNvPr>
                <p14:cNvContentPartPr/>
                <p14:nvPr/>
              </p14:nvContentPartPr>
              <p14:xfrm>
                <a:off x="2449320" y="718560"/>
                <a:ext cx="301320" cy="28260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32E90085-86CA-4206-9A68-48182D0AE61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41760" y="711000"/>
                  <a:ext cx="3164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EE077610-0067-46A3-FCE2-E48DA8835309}"/>
                    </a:ext>
                  </a:extLst>
                </p14:cNvPr>
                <p14:cNvContentPartPr/>
                <p14:nvPr/>
              </p14:nvContentPartPr>
              <p14:xfrm>
                <a:off x="2586840" y="744120"/>
                <a:ext cx="228600" cy="209520"/>
              </p14:xfrm>
            </p:contentPart>
          </mc:Choice>
          <mc:Fallback xmlns=""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EE077610-0067-46A3-FCE2-E48DA88353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79640" y="736560"/>
                  <a:ext cx="243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7F2E62B2-C3CD-89D8-5411-52BE2D3DC349}"/>
                    </a:ext>
                  </a:extLst>
                </p14:cNvPr>
                <p14:cNvContentPartPr/>
                <p14:nvPr/>
              </p14:nvContentPartPr>
              <p14:xfrm>
                <a:off x="2716440" y="775440"/>
                <a:ext cx="173880" cy="15696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7F2E62B2-C3CD-89D8-5411-52BE2D3DC34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08880" y="767880"/>
                  <a:ext cx="189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1D4F4918-7ED9-EC5D-C2D8-044BC1AFE042}"/>
                    </a:ext>
                  </a:extLst>
                </p14:cNvPr>
                <p14:cNvContentPartPr/>
                <p14:nvPr/>
              </p14:nvContentPartPr>
              <p14:xfrm>
                <a:off x="2815440" y="802800"/>
                <a:ext cx="117360" cy="12492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1D4F4918-7ED9-EC5D-C2D8-044BC1AFE04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07880" y="795240"/>
                  <a:ext cx="1324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A47F44D0-8B8C-04F6-0EEB-A722F433F4BB}"/>
                    </a:ext>
                  </a:extLst>
                </p14:cNvPr>
                <p14:cNvContentPartPr/>
                <p14:nvPr/>
              </p14:nvContentPartPr>
              <p14:xfrm>
                <a:off x="2563800" y="457200"/>
                <a:ext cx="36000" cy="26244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A47F44D0-8B8C-04F6-0EEB-A722F433F4B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56240" y="449640"/>
                  <a:ext cx="51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65732118-3621-C4F4-D348-BCBFE235BBC8}"/>
                    </a:ext>
                  </a:extLst>
                </p14:cNvPr>
                <p14:cNvContentPartPr/>
                <p14:nvPr/>
              </p14:nvContentPartPr>
              <p14:xfrm>
                <a:off x="2514120" y="393840"/>
                <a:ext cx="117360" cy="9504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65732118-3621-C4F4-D348-BCBFE235BB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06560" y="386280"/>
                  <a:ext cx="1324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D11D6A23-1E98-9201-4DA4-BA0ED565EA62}"/>
                    </a:ext>
                  </a:extLst>
                </p14:cNvPr>
                <p14:cNvContentPartPr/>
                <p14:nvPr/>
              </p14:nvContentPartPr>
              <p14:xfrm>
                <a:off x="2690160" y="449640"/>
                <a:ext cx="130320" cy="14940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D11D6A23-1E98-9201-4DA4-BA0ED565EA6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82600" y="442080"/>
                  <a:ext cx="1454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4D2439BC-063D-41CB-574F-6C680C028EA3}"/>
                    </a:ext>
                  </a:extLst>
                </p14:cNvPr>
                <p14:cNvContentPartPr/>
                <p14:nvPr/>
              </p14:nvContentPartPr>
              <p14:xfrm>
                <a:off x="3355800" y="882720"/>
                <a:ext cx="11880" cy="19692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4D2439BC-063D-41CB-574F-6C680C028E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48240" y="875160"/>
                  <a:ext cx="27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18CDE113-3C09-3E72-ACCA-0E26B152FB3A}"/>
                    </a:ext>
                  </a:extLst>
                </p14:cNvPr>
                <p14:cNvContentPartPr/>
                <p14:nvPr/>
              </p14:nvContentPartPr>
              <p14:xfrm>
                <a:off x="3302160" y="824400"/>
                <a:ext cx="132120" cy="8244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18CDE113-3C09-3E72-ACCA-0E26B152FB3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294600" y="816840"/>
                  <a:ext cx="146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939CC630-B0BA-4DAE-6F00-0C848988E58F}"/>
                    </a:ext>
                  </a:extLst>
                </p14:cNvPr>
                <p14:cNvContentPartPr/>
                <p14:nvPr/>
              </p14:nvContentPartPr>
              <p14:xfrm>
                <a:off x="3453360" y="537480"/>
                <a:ext cx="22680" cy="16056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939CC630-B0BA-4DAE-6F00-0C848988E58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45800" y="529920"/>
                  <a:ext cx="378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1378A022-D9D2-8180-34D1-EC6CEB03E264}"/>
                    </a:ext>
                  </a:extLst>
                </p14:cNvPr>
                <p14:cNvContentPartPr/>
                <p14:nvPr/>
              </p14:nvContentPartPr>
              <p14:xfrm>
                <a:off x="3436080" y="513720"/>
                <a:ext cx="181440" cy="17172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1378A022-D9D2-8180-34D1-EC6CEB03E26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28520" y="506160"/>
                  <a:ext cx="1965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AEB1C971-FEEC-05FD-E079-1CB3302FD40D}"/>
                    </a:ext>
                  </a:extLst>
                </p14:cNvPr>
                <p14:cNvContentPartPr/>
                <p14:nvPr/>
              </p14:nvContentPartPr>
              <p14:xfrm>
                <a:off x="1762800" y="933840"/>
                <a:ext cx="22680" cy="19116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AEB1C971-FEEC-05FD-E079-1CB3302FD40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55240" y="926280"/>
                  <a:ext cx="378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F8619320-16D8-5174-86C4-DED43D14D86B}"/>
                    </a:ext>
                  </a:extLst>
                </p14:cNvPr>
                <p14:cNvContentPartPr/>
                <p14:nvPr/>
              </p14:nvContentPartPr>
              <p14:xfrm>
                <a:off x="1741560" y="873720"/>
                <a:ext cx="104760" cy="8640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F8619320-16D8-5174-86C4-DED43D14D86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734000" y="866160"/>
                  <a:ext cx="119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831A2785-4A78-F859-AEF1-D7DBC547D2A3}"/>
                    </a:ext>
                  </a:extLst>
                </p14:cNvPr>
                <p14:cNvContentPartPr/>
                <p14:nvPr/>
              </p14:nvContentPartPr>
              <p14:xfrm>
                <a:off x="1614120" y="568080"/>
                <a:ext cx="124920" cy="24336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831A2785-4A78-F859-AEF1-D7DBC547D2A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06560" y="560520"/>
                  <a:ext cx="140040" cy="25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2" name="Group 681">
            <a:extLst>
              <a:ext uri="{FF2B5EF4-FFF2-40B4-BE49-F238E27FC236}">
                <a16:creationId xmlns:a16="http://schemas.microsoft.com/office/drawing/2014/main" id="{34B41A34-2984-6282-45DF-2B17CA4A81DE}"/>
              </a:ext>
            </a:extLst>
          </p:cNvPr>
          <p:cNvGrpSpPr/>
          <p:nvPr/>
        </p:nvGrpSpPr>
        <p:grpSpPr>
          <a:xfrm>
            <a:off x="7128811" y="5723846"/>
            <a:ext cx="553320" cy="256680"/>
            <a:chOff x="3218640" y="2219760"/>
            <a:chExt cx="55332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C2407939-9611-BB11-758F-05BBBA30D436}"/>
                    </a:ext>
                  </a:extLst>
                </p14:cNvPr>
                <p14:cNvContentPartPr/>
                <p14:nvPr/>
              </p14:nvContentPartPr>
              <p14:xfrm>
                <a:off x="3225840" y="2313000"/>
                <a:ext cx="15840" cy="16344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C2407939-9611-BB11-758F-05BBBA30D4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18280" y="2305440"/>
                  <a:ext cx="30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CACDB862-9D26-4A7A-FB47-7F6DF326D568}"/>
                    </a:ext>
                  </a:extLst>
                </p14:cNvPr>
                <p14:cNvContentPartPr/>
                <p14:nvPr/>
              </p14:nvContentPartPr>
              <p14:xfrm>
                <a:off x="3218640" y="2292120"/>
                <a:ext cx="114120" cy="77040"/>
              </p14:xfrm>
            </p:contentPart>
          </mc:Choice>
          <mc:Fallback xmlns=""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CACDB862-9D26-4A7A-FB47-7F6DF326D56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11080" y="2284560"/>
                  <a:ext cx="1292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338146F6-DB34-4956-4AE1-FFA15796D542}"/>
                    </a:ext>
                  </a:extLst>
                </p14:cNvPr>
                <p14:cNvContentPartPr/>
                <p14:nvPr/>
              </p14:nvContentPartPr>
              <p14:xfrm>
                <a:off x="3455520" y="2219760"/>
                <a:ext cx="6480" cy="12240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338146F6-DB34-4956-4AE1-FFA15796D54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47960" y="2212200"/>
                  <a:ext cx="21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7FCCB1F7-A49A-6F58-B3FF-B437078400EA}"/>
                    </a:ext>
                  </a:extLst>
                </p14:cNvPr>
                <p14:cNvContentPartPr/>
                <p14:nvPr/>
              </p14:nvContentPartPr>
              <p14:xfrm>
                <a:off x="3407640" y="2290320"/>
                <a:ext cx="86400" cy="2628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7FCCB1F7-A49A-6F58-B3FF-B437078400E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00080" y="2282760"/>
                  <a:ext cx="1015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F70D6FA2-3703-BADD-68C5-B2375149D065}"/>
                    </a:ext>
                  </a:extLst>
                </p14:cNvPr>
                <p14:cNvContentPartPr/>
                <p14:nvPr/>
              </p14:nvContentPartPr>
              <p14:xfrm>
                <a:off x="3505920" y="2285280"/>
                <a:ext cx="86400" cy="17460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F70D6FA2-3703-BADD-68C5-B2375149D06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98360" y="2277720"/>
                  <a:ext cx="101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D87DB439-8455-3924-AA05-C8B03C020CAB}"/>
                    </a:ext>
                  </a:extLst>
                </p14:cNvPr>
                <p14:cNvContentPartPr/>
                <p14:nvPr/>
              </p14:nvContentPartPr>
              <p14:xfrm>
                <a:off x="3621120" y="2301120"/>
                <a:ext cx="1080" cy="104760"/>
              </p14:xfrm>
            </p:contentPart>
          </mc:Choice>
          <mc:Fallback xmlns=""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D87DB439-8455-3924-AA05-C8B03C020CA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13560" y="2293920"/>
                  <a:ext cx="16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5338D1C0-9269-769F-537B-3DDB9803103E}"/>
                    </a:ext>
                  </a:extLst>
                </p14:cNvPr>
                <p14:cNvContentPartPr/>
                <p14:nvPr/>
              </p14:nvContentPartPr>
              <p14:xfrm>
                <a:off x="3629760" y="2251800"/>
                <a:ext cx="77760" cy="7416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5338D1C0-9269-769F-537B-3DDB9803103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622200" y="2244240"/>
                  <a:ext cx="92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FB8A1547-2E86-60B7-6DD0-C796BCABC484}"/>
                    </a:ext>
                  </a:extLst>
                </p14:cNvPr>
                <p14:cNvContentPartPr/>
                <p14:nvPr/>
              </p14:nvContentPartPr>
              <p14:xfrm>
                <a:off x="3701040" y="2234520"/>
                <a:ext cx="70920" cy="12852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FB8A1547-2E86-60B7-6DD0-C796BCABC48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93480" y="2226960"/>
                  <a:ext cx="8568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1" name="Group 690">
            <a:extLst>
              <a:ext uri="{FF2B5EF4-FFF2-40B4-BE49-F238E27FC236}">
                <a16:creationId xmlns:a16="http://schemas.microsoft.com/office/drawing/2014/main" id="{F545FEA3-3476-16BF-244D-9683D98A0E51}"/>
              </a:ext>
            </a:extLst>
          </p:cNvPr>
          <p:cNvGrpSpPr/>
          <p:nvPr/>
        </p:nvGrpSpPr>
        <p:grpSpPr>
          <a:xfrm>
            <a:off x="6209371" y="6012206"/>
            <a:ext cx="297720" cy="603000"/>
            <a:chOff x="2299200" y="2508120"/>
            <a:chExt cx="297720" cy="60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C718F093-1D35-CB36-25F9-196F32CF07B3}"/>
                    </a:ext>
                  </a:extLst>
                </p14:cNvPr>
                <p14:cNvContentPartPr/>
                <p14:nvPr/>
              </p14:nvContentPartPr>
              <p14:xfrm>
                <a:off x="2416560" y="2508120"/>
                <a:ext cx="11160" cy="26784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C718F093-1D35-CB36-25F9-196F32CF07B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09360" y="2500560"/>
                  <a:ext cx="26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D25A7632-9FC2-A75F-AE51-3E51B00D8583}"/>
                    </a:ext>
                  </a:extLst>
                </p14:cNvPr>
                <p14:cNvContentPartPr/>
                <p14:nvPr/>
              </p14:nvContentPartPr>
              <p14:xfrm>
                <a:off x="2299200" y="2779920"/>
                <a:ext cx="297720" cy="1512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D25A7632-9FC2-A75F-AE51-3E51B00D858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91640" y="2772360"/>
                  <a:ext cx="312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7F14D950-A348-F3D5-4BB1-8C664D077664}"/>
                    </a:ext>
                  </a:extLst>
                </p14:cNvPr>
                <p14:cNvContentPartPr/>
                <p14:nvPr/>
              </p14:nvContentPartPr>
              <p14:xfrm>
                <a:off x="2403600" y="2866320"/>
                <a:ext cx="100080" cy="1584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7F14D950-A348-F3D5-4BB1-8C664D07766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96040" y="2858760"/>
                  <a:ext cx="115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ADC68D43-AB18-384B-72D2-D6481001DD96}"/>
                    </a:ext>
                  </a:extLst>
                </p14:cNvPr>
                <p14:cNvContentPartPr/>
                <p14:nvPr/>
              </p14:nvContentPartPr>
              <p14:xfrm>
                <a:off x="2415840" y="2966760"/>
                <a:ext cx="81000" cy="1440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ADC68D43-AB18-384B-72D2-D6481001DD9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08280" y="2959200"/>
                  <a:ext cx="96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8F7388DB-2ECA-B2B5-2338-3E745B73B6A0}"/>
                    </a:ext>
                  </a:extLst>
                </p14:cNvPr>
                <p14:cNvContentPartPr/>
                <p14:nvPr/>
              </p14:nvContentPartPr>
              <p14:xfrm>
                <a:off x="2454720" y="3030840"/>
                <a:ext cx="54720" cy="180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8F7388DB-2ECA-B2B5-2338-3E745B73B6A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47160" y="3023280"/>
                  <a:ext cx="694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1B438BE4-1578-1905-C444-2AC7D0C02978}"/>
                    </a:ext>
                  </a:extLst>
                </p14:cNvPr>
                <p14:cNvContentPartPr/>
                <p14:nvPr/>
              </p14:nvContentPartPr>
              <p14:xfrm>
                <a:off x="2443920" y="3094200"/>
                <a:ext cx="60120" cy="1692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1B438BE4-1578-1905-C444-2AC7D0C0297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36360" y="3086640"/>
                  <a:ext cx="7524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80F2F54E-8D95-ACA0-9570-F3D0E9E6A696}"/>
              </a:ext>
            </a:extLst>
          </p:cNvPr>
          <p:cNvGrpSpPr/>
          <p:nvPr/>
        </p:nvGrpSpPr>
        <p:grpSpPr>
          <a:xfrm>
            <a:off x="6529362" y="3351486"/>
            <a:ext cx="1002960" cy="496800"/>
            <a:chOff x="2700920" y="3457840"/>
            <a:chExt cx="100296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354589AC-F947-3145-6DEB-42C360538B7A}"/>
                    </a:ext>
                  </a:extLst>
                </p14:cNvPr>
                <p14:cNvContentPartPr/>
                <p14:nvPr/>
              </p14:nvContentPartPr>
              <p14:xfrm>
                <a:off x="2700920" y="3457840"/>
                <a:ext cx="761400" cy="496800"/>
              </p14:xfrm>
            </p:contentPart>
          </mc:Choice>
          <mc:Fallback xmlns=""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354589AC-F947-3145-6DEB-42C360538B7A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2693360" y="3450280"/>
                  <a:ext cx="77652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CE72902A-FC21-DE29-5BBA-B6F75443FC61}"/>
                    </a:ext>
                  </a:extLst>
                </p14:cNvPr>
                <p14:cNvContentPartPr/>
                <p14:nvPr/>
              </p14:nvContentPartPr>
              <p14:xfrm>
                <a:off x="3343880" y="3608680"/>
                <a:ext cx="360000" cy="56520"/>
              </p14:xfrm>
            </p:contentPart>
          </mc:Choice>
          <mc:Fallback xmlns=""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CE72902A-FC21-DE29-5BBA-B6F75443FC61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3336320" y="3601120"/>
                  <a:ext cx="375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CF48EB61-4FD5-3CE5-66E8-1601A21761F8}"/>
                    </a:ext>
                  </a:extLst>
                </p14:cNvPr>
                <p14:cNvContentPartPr/>
                <p14:nvPr/>
              </p14:nvContentPartPr>
              <p14:xfrm>
                <a:off x="3462680" y="3708400"/>
                <a:ext cx="136800" cy="3348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CF48EB61-4FD5-3CE5-66E8-1601A21761F8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3455120" y="3700840"/>
                  <a:ext cx="1515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DDA53055-CAFF-3B74-6990-AEA2BB666A87}"/>
                    </a:ext>
                  </a:extLst>
                </p14:cNvPr>
                <p14:cNvContentPartPr/>
                <p14:nvPr/>
              </p14:nvContentPartPr>
              <p14:xfrm>
                <a:off x="3487520" y="3805240"/>
                <a:ext cx="90720" cy="2556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DDA53055-CAFF-3B74-6990-AEA2BB666A87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3479960" y="3797680"/>
                  <a:ext cx="1058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76D2565C-4129-81CF-2DB1-0BCDBC8065D8}"/>
                    </a:ext>
                  </a:extLst>
                </p14:cNvPr>
                <p14:cNvContentPartPr/>
                <p14:nvPr/>
              </p14:nvContentPartPr>
              <p14:xfrm>
                <a:off x="3510560" y="3890920"/>
                <a:ext cx="75240" cy="7200"/>
              </p14:xfrm>
            </p:contentPart>
          </mc:Choice>
          <mc:Fallback xmlns=""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76D2565C-4129-81CF-2DB1-0BCDBC8065D8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3503000" y="3883360"/>
                  <a:ext cx="9000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DEF6E2E9-6404-6EB5-F7BA-5991E63ADDE2}"/>
              </a:ext>
            </a:extLst>
          </p:cNvPr>
          <p:cNvGrpSpPr/>
          <p:nvPr/>
        </p:nvGrpSpPr>
        <p:grpSpPr>
          <a:xfrm>
            <a:off x="8458732" y="5199480"/>
            <a:ext cx="412200" cy="164160"/>
            <a:chOff x="8705400" y="2475360"/>
            <a:chExt cx="41220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AF5CDF9A-8742-5E97-72E8-A0227EC2603B}"/>
                    </a:ext>
                  </a:extLst>
                </p14:cNvPr>
                <p14:cNvContentPartPr/>
                <p14:nvPr/>
              </p14:nvContentPartPr>
              <p14:xfrm>
                <a:off x="8705400" y="2534040"/>
                <a:ext cx="327960" cy="2736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AF5CDF9A-8742-5E97-72E8-A0227EC2603B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697840" y="2526480"/>
                  <a:ext cx="342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E6A4F3B9-040B-0B19-DA86-F7AD0841AF27}"/>
                    </a:ext>
                  </a:extLst>
                </p14:cNvPr>
                <p14:cNvContentPartPr/>
                <p14:nvPr/>
              </p14:nvContentPartPr>
              <p14:xfrm>
                <a:off x="8957760" y="2475360"/>
                <a:ext cx="159840" cy="164160"/>
              </p14:xfrm>
            </p:contentPart>
          </mc:Choice>
          <mc:Fallback xmlns=""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E6A4F3B9-040B-0B19-DA86-F7AD0841AF2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950200" y="2467800"/>
                  <a:ext cx="17496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0">
            <p14:nvContentPartPr>
              <p14:cNvPr id="768" name="Ink 767">
                <a:extLst>
                  <a:ext uri="{FF2B5EF4-FFF2-40B4-BE49-F238E27FC236}">
                    <a16:creationId xmlns:a16="http://schemas.microsoft.com/office/drawing/2014/main" id="{C7966EC2-BAB6-07D5-10AF-1B3AC16B550D}"/>
                  </a:ext>
                </a:extLst>
              </p14:cNvPr>
              <p14:cNvContentPartPr/>
              <p14:nvPr/>
            </p14:nvContentPartPr>
            <p14:xfrm>
              <a:off x="9082612" y="4994640"/>
              <a:ext cx="144360" cy="182880"/>
            </p14:xfrm>
          </p:contentPart>
        </mc:Choice>
        <mc:Fallback xmlns="">
          <p:pic>
            <p:nvPicPr>
              <p:cNvPr id="768" name="Ink 767">
                <a:extLst>
                  <a:ext uri="{FF2B5EF4-FFF2-40B4-BE49-F238E27FC236}">
                    <a16:creationId xmlns:a16="http://schemas.microsoft.com/office/drawing/2014/main" id="{C7966EC2-BAB6-07D5-10AF-1B3AC16B550D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9075052" y="4987080"/>
                <a:ext cx="1594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1">
            <p14:nvContentPartPr>
              <p14:cNvPr id="770" name="Ink 769">
                <a:extLst>
                  <a:ext uri="{FF2B5EF4-FFF2-40B4-BE49-F238E27FC236}">
                    <a16:creationId xmlns:a16="http://schemas.microsoft.com/office/drawing/2014/main" id="{1474D332-68DB-08EA-FBDF-B12413A2FBF7}"/>
                  </a:ext>
                </a:extLst>
              </p14:cNvPr>
              <p14:cNvContentPartPr/>
              <p14:nvPr/>
            </p14:nvContentPartPr>
            <p14:xfrm>
              <a:off x="9561772" y="4788000"/>
              <a:ext cx="360" cy="5760"/>
            </p14:xfrm>
          </p:contentPart>
        </mc:Choice>
        <mc:Fallback xmlns="">
          <p:pic>
            <p:nvPicPr>
              <p:cNvPr id="770" name="Ink 769">
                <a:extLst>
                  <a:ext uri="{FF2B5EF4-FFF2-40B4-BE49-F238E27FC236}">
                    <a16:creationId xmlns:a16="http://schemas.microsoft.com/office/drawing/2014/main" id="{1474D332-68DB-08EA-FBDF-B12413A2FBF7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9554212" y="4780440"/>
                <a:ext cx="1548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2">
            <p14:nvContentPartPr>
              <p14:cNvPr id="771" name="Ink 770">
                <a:extLst>
                  <a:ext uri="{FF2B5EF4-FFF2-40B4-BE49-F238E27FC236}">
                    <a16:creationId xmlns:a16="http://schemas.microsoft.com/office/drawing/2014/main" id="{3F7546CC-8387-CB1C-42C9-7DC70C678E90}"/>
                  </a:ext>
                </a:extLst>
              </p14:cNvPr>
              <p14:cNvContentPartPr/>
              <p14:nvPr/>
            </p14:nvContentPartPr>
            <p14:xfrm>
              <a:off x="9371332" y="5135400"/>
              <a:ext cx="217080" cy="24840"/>
            </p14:xfrm>
          </p:contentPart>
        </mc:Choice>
        <mc:Fallback xmlns="">
          <p:pic>
            <p:nvPicPr>
              <p:cNvPr id="771" name="Ink 770">
                <a:extLst>
                  <a:ext uri="{FF2B5EF4-FFF2-40B4-BE49-F238E27FC236}">
                    <a16:creationId xmlns:a16="http://schemas.microsoft.com/office/drawing/2014/main" id="{3F7546CC-8387-CB1C-42C9-7DC70C678E90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9363772" y="5127840"/>
                <a:ext cx="2322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3">
            <p14:nvContentPartPr>
              <p14:cNvPr id="772" name="Ink 771">
                <a:extLst>
                  <a:ext uri="{FF2B5EF4-FFF2-40B4-BE49-F238E27FC236}">
                    <a16:creationId xmlns:a16="http://schemas.microsoft.com/office/drawing/2014/main" id="{F22E0B6E-4D48-1F39-B401-C85B9C7E8EE3}"/>
                  </a:ext>
                </a:extLst>
              </p14:cNvPr>
              <p14:cNvContentPartPr/>
              <p14:nvPr/>
            </p14:nvContentPartPr>
            <p14:xfrm>
              <a:off x="9534772" y="4947480"/>
              <a:ext cx="1080" cy="57600"/>
            </p14:xfrm>
          </p:contentPart>
        </mc:Choice>
        <mc:Fallback xmlns="">
          <p:pic>
            <p:nvPicPr>
              <p:cNvPr id="772" name="Ink 771">
                <a:extLst>
                  <a:ext uri="{FF2B5EF4-FFF2-40B4-BE49-F238E27FC236}">
                    <a16:creationId xmlns:a16="http://schemas.microsoft.com/office/drawing/2014/main" id="{F22E0B6E-4D48-1F39-B401-C85B9C7E8EE3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9527212" y="4939920"/>
                <a:ext cx="162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4">
            <p14:nvContentPartPr>
              <p14:cNvPr id="773" name="Ink 772">
                <a:extLst>
                  <a:ext uri="{FF2B5EF4-FFF2-40B4-BE49-F238E27FC236}">
                    <a16:creationId xmlns:a16="http://schemas.microsoft.com/office/drawing/2014/main" id="{BCB65A47-8CA8-04FF-D856-5BB3C08E88C9}"/>
                  </a:ext>
                </a:extLst>
              </p14:cNvPr>
              <p14:cNvContentPartPr/>
              <p14:nvPr/>
            </p14:nvContentPartPr>
            <p14:xfrm>
              <a:off x="9524692" y="5103360"/>
              <a:ext cx="9720" cy="51840"/>
            </p14:xfrm>
          </p:contentPart>
        </mc:Choice>
        <mc:Fallback xmlns="">
          <p:pic>
            <p:nvPicPr>
              <p:cNvPr id="773" name="Ink 772">
                <a:extLst>
                  <a:ext uri="{FF2B5EF4-FFF2-40B4-BE49-F238E27FC236}">
                    <a16:creationId xmlns:a16="http://schemas.microsoft.com/office/drawing/2014/main" id="{BCB65A47-8CA8-04FF-D856-5BB3C08E88C9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9517132" y="5095800"/>
                <a:ext cx="248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5">
            <p14:nvContentPartPr>
              <p14:cNvPr id="774" name="Ink 773">
                <a:extLst>
                  <a:ext uri="{FF2B5EF4-FFF2-40B4-BE49-F238E27FC236}">
                    <a16:creationId xmlns:a16="http://schemas.microsoft.com/office/drawing/2014/main" id="{4EEC05E9-DA30-F302-2091-1696D45E5A30}"/>
                  </a:ext>
                </a:extLst>
              </p14:cNvPr>
              <p14:cNvContentPartPr/>
              <p14:nvPr/>
            </p14:nvContentPartPr>
            <p14:xfrm>
              <a:off x="9604612" y="4784400"/>
              <a:ext cx="120240" cy="19080"/>
            </p14:xfrm>
          </p:contentPart>
        </mc:Choice>
        <mc:Fallback xmlns="">
          <p:pic>
            <p:nvPicPr>
              <p:cNvPr id="774" name="Ink 773">
                <a:extLst>
                  <a:ext uri="{FF2B5EF4-FFF2-40B4-BE49-F238E27FC236}">
                    <a16:creationId xmlns:a16="http://schemas.microsoft.com/office/drawing/2014/main" id="{4EEC05E9-DA30-F302-2091-1696D45E5A30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9597052" y="4776840"/>
                <a:ext cx="13536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6">
            <p14:nvContentPartPr>
              <p14:cNvPr id="775" name="Ink 774">
                <a:extLst>
                  <a:ext uri="{FF2B5EF4-FFF2-40B4-BE49-F238E27FC236}">
                    <a16:creationId xmlns:a16="http://schemas.microsoft.com/office/drawing/2014/main" id="{92F07728-D123-EDBD-CB22-CD3CB207928D}"/>
                  </a:ext>
                </a:extLst>
              </p14:cNvPr>
              <p14:cNvContentPartPr/>
              <p14:nvPr/>
            </p14:nvContentPartPr>
            <p14:xfrm>
              <a:off x="9828892" y="4769640"/>
              <a:ext cx="93240" cy="7920"/>
            </p14:xfrm>
          </p:contentPart>
        </mc:Choice>
        <mc:Fallback xmlns="">
          <p:pic>
            <p:nvPicPr>
              <p:cNvPr id="775" name="Ink 774">
                <a:extLst>
                  <a:ext uri="{FF2B5EF4-FFF2-40B4-BE49-F238E27FC236}">
                    <a16:creationId xmlns:a16="http://schemas.microsoft.com/office/drawing/2014/main" id="{92F07728-D123-EDBD-CB22-CD3CB207928D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9821332" y="4762080"/>
                <a:ext cx="1083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7">
            <p14:nvContentPartPr>
              <p14:cNvPr id="776" name="Ink 775">
                <a:extLst>
                  <a:ext uri="{FF2B5EF4-FFF2-40B4-BE49-F238E27FC236}">
                    <a16:creationId xmlns:a16="http://schemas.microsoft.com/office/drawing/2014/main" id="{02A7410C-0293-43C1-74FF-EC3442519FFC}"/>
                  </a:ext>
                </a:extLst>
              </p14:cNvPr>
              <p14:cNvContentPartPr/>
              <p14:nvPr/>
            </p14:nvContentPartPr>
            <p14:xfrm>
              <a:off x="9968932" y="4771080"/>
              <a:ext cx="5040" cy="3240"/>
            </p14:xfrm>
          </p:contentPart>
        </mc:Choice>
        <mc:Fallback xmlns="">
          <p:pic>
            <p:nvPicPr>
              <p:cNvPr id="776" name="Ink 775">
                <a:extLst>
                  <a:ext uri="{FF2B5EF4-FFF2-40B4-BE49-F238E27FC236}">
                    <a16:creationId xmlns:a16="http://schemas.microsoft.com/office/drawing/2014/main" id="{02A7410C-0293-43C1-74FF-EC3442519FFC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9961372" y="4763520"/>
                <a:ext cx="201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8">
            <p14:nvContentPartPr>
              <p14:cNvPr id="777" name="Ink 776">
                <a:extLst>
                  <a:ext uri="{FF2B5EF4-FFF2-40B4-BE49-F238E27FC236}">
                    <a16:creationId xmlns:a16="http://schemas.microsoft.com/office/drawing/2014/main" id="{E5E5020D-EFD4-084D-BE12-72B1640B7E27}"/>
                  </a:ext>
                </a:extLst>
              </p14:cNvPr>
              <p14:cNvContentPartPr/>
              <p14:nvPr/>
            </p14:nvContentPartPr>
            <p14:xfrm>
              <a:off x="10038052" y="4760640"/>
              <a:ext cx="11160" cy="4680"/>
            </p14:xfrm>
          </p:contentPart>
        </mc:Choice>
        <mc:Fallback xmlns="">
          <p:pic>
            <p:nvPicPr>
              <p:cNvPr id="777" name="Ink 776">
                <a:extLst>
                  <a:ext uri="{FF2B5EF4-FFF2-40B4-BE49-F238E27FC236}">
                    <a16:creationId xmlns:a16="http://schemas.microsoft.com/office/drawing/2014/main" id="{E5E5020D-EFD4-084D-BE12-72B1640B7E27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10030492" y="4753080"/>
                <a:ext cx="262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9">
            <p14:nvContentPartPr>
              <p14:cNvPr id="778" name="Ink 777">
                <a:extLst>
                  <a:ext uri="{FF2B5EF4-FFF2-40B4-BE49-F238E27FC236}">
                    <a16:creationId xmlns:a16="http://schemas.microsoft.com/office/drawing/2014/main" id="{03572266-B650-0040-9713-500C306B68E1}"/>
                  </a:ext>
                </a:extLst>
              </p14:cNvPr>
              <p14:cNvContentPartPr/>
              <p14:nvPr/>
            </p14:nvContentPartPr>
            <p14:xfrm>
              <a:off x="10040932" y="4763520"/>
              <a:ext cx="360" cy="360"/>
            </p14:xfrm>
          </p:contentPart>
        </mc:Choice>
        <mc:Fallback xmlns="">
          <p:pic>
            <p:nvPicPr>
              <p:cNvPr id="778" name="Ink 777">
                <a:extLst>
                  <a:ext uri="{FF2B5EF4-FFF2-40B4-BE49-F238E27FC236}">
                    <a16:creationId xmlns:a16="http://schemas.microsoft.com/office/drawing/2014/main" id="{03572266-B650-0040-9713-500C306B68E1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10033372" y="4755960"/>
                <a:ext cx="1548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0">
            <p14:nvContentPartPr>
              <p14:cNvPr id="779" name="Ink 778">
                <a:extLst>
                  <a:ext uri="{FF2B5EF4-FFF2-40B4-BE49-F238E27FC236}">
                    <a16:creationId xmlns:a16="http://schemas.microsoft.com/office/drawing/2014/main" id="{B29B086D-9845-E7DF-5658-8AA460FDF6DC}"/>
                  </a:ext>
                </a:extLst>
              </p14:cNvPr>
              <p14:cNvContentPartPr/>
              <p14:nvPr/>
            </p14:nvContentPartPr>
            <p14:xfrm>
              <a:off x="10124812" y="4772520"/>
              <a:ext cx="11880" cy="360"/>
            </p14:xfrm>
          </p:contentPart>
        </mc:Choice>
        <mc:Fallback xmlns="">
          <p:pic>
            <p:nvPicPr>
              <p:cNvPr id="779" name="Ink 778">
                <a:extLst>
                  <a:ext uri="{FF2B5EF4-FFF2-40B4-BE49-F238E27FC236}">
                    <a16:creationId xmlns:a16="http://schemas.microsoft.com/office/drawing/2014/main" id="{B29B086D-9845-E7DF-5658-8AA460FDF6DC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10117252" y="4764960"/>
                <a:ext cx="270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1">
            <p14:nvContentPartPr>
              <p14:cNvPr id="780" name="Ink 779">
                <a:extLst>
                  <a:ext uri="{FF2B5EF4-FFF2-40B4-BE49-F238E27FC236}">
                    <a16:creationId xmlns:a16="http://schemas.microsoft.com/office/drawing/2014/main" id="{9D49988F-FCD7-82F4-F7EC-67BB39817603}"/>
                  </a:ext>
                </a:extLst>
              </p14:cNvPr>
              <p14:cNvContentPartPr/>
              <p14:nvPr/>
            </p14:nvContentPartPr>
            <p14:xfrm>
              <a:off x="10181332" y="4772520"/>
              <a:ext cx="28080" cy="360"/>
            </p14:xfrm>
          </p:contentPart>
        </mc:Choice>
        <mc:Fallback xmlns="">
          <p:pic>
            <p:nvPicPr>
              <p:cNvPr id="780" name="Ink 779">
                <a:extLst>
                  <a:ext uri="{FF2B5EF4-FFF2-40B4-BE49-F238E27FC236}">
                    <a16:creationId xmlns:a16="http://schemas.microsoft.com/office/drawing/2014/main" id="{9D49988F-FCD7-82F4-F7EC-67BB39817603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10173772" y="4764960"/>
                <a:ext cx="432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2">
            <p14:nvContentPartPr>
              <p14:cNvPr id="781" name="Ink 780">
                <a:extLst>
                  <a:ext uri="{FF2B5EF4-FFF2-40B4-BE49-F238E27FC236}">
                    <a16:creationId xmlns:a16="http://schemas.microsoft.com/office/drawing/2014/main" id="{EFC0699E-0883-73ED-3AF5-DFF94542CC2D}"/>
                  </a:ext>
                </a:extLst>
              </p14:cNvPr>
              <p14:cNvContentPartPr/>
              <p14:nvPr/>
            </p14:nvContentPartPr>
            <p14:xfrm>
              <a:off x="10182052" y="4772520"/>
              <a:ext cx="56880" cy="31680"/>
            </p14:xfrm>
          </p:contentPart>
        </mc:Choice>
        <mc:Fallback xmlns="">
          <p:pic>
            <p:nvPicPr>
              <p:cNvPr id="781" name="Ink 780">
                <a:extLst>
                  <a:ext uri="{FF2B5EF4-FFF2-40B4-BE49-F238E27FC236}">
                    <a16:creationId xmlns:a16="http://schemas.microsoft.com/office/drawing/2014/main" id="{EFC0699E-0883-73ED-3AF5-DFF94542CC2D}"/>
                  </a:ext>
                </a:extLst>
              </p:cNvPr>
              <p:cNvPicPr/>
              <p:nvPr/>
            </p:nvPicPr>
            <p:blipFill>
              <a:blip r:embed="rId439"/>
              <a:stretch>
                <a:fillRect/>
              </a:stretch>
            </p:blipFill>
            <p:spPr>
              <a:xfrm>
                <a:off x="10174492" y="4764960"/>
                <a:ext cx="720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3">
            <p14:nvContentPartPr>
              <p14:cNvPr id="782" name="Ink 781">
                <a:extLst>
                  <a:ext uri="{FF2B5EF4-FFF2-40B4-BE49-F238E27FC236}">
                    <a16:creationId xmlns:a16="http://schemas.microsoft.com/office/drawing/2014/main" id="{21AA7DC5-21F0-EC14-559E-08546A886D07}"/>
                  </a:ext>
                </a:extLst>
              </p14:cNvPr>
              <p14:cNvContentPartPr/>
              <p14:nvPr/>
            </p14:nvContentPartPr>
            <p14:xfrm>
              <a:off x="10228492" y="4821480"/>
              <a:ext cx="9720" cy="66600"/>
            </p14:xfrm>
          </p:contentPart>
        </mc:Choice>
        <mc:Fallback xmlns="">
          <p:pic>
            <p:nvPicPr>
              <p:cNvPr id="782" name="Ink 781">
                <a:extLst>
                  <a:ext uri="{FF2B5EF4-FFF2-40B4-BE49-F238E27FC236}">
                    <a16:creationId xmlns:a16="http://schemas.microsoft.com/office/drawing/2014/main" id="{21AA7DC5-21F0-EC14-559E-08546A886D07}"/>
                  </a:ext>
                </a:extLst>
              </p:cNvPr>
              <p:cNvPicPr/>
              <p:nvPr/>
            </p:nvPicPr>
            <p:blipFill>
              <a:blip r:embed="rId441"/>
              <a:stretch>
                <a:fillRect/>
              </a:stretch>
            </p:blipFill>
            <p:spPr>
              <a:xfrm>
                <a:off x="10220932" y="4813920"/>
                <a:ext cx="248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4">
            <p14:nvContentPartPr>
              <p14:cNvPr id="783" name="Ink 782">
                <a:extLst>
                  <a:ext uri="{FF2B5EF4-FFF2-40B4-BE49-F238E27FC236}">
                    <a16:creationId xmlns:a16="http://schemas.microsoft.com/office/drawing/2014/main" id="{F12A832D-505E-7B69-BE19-F13B6FB97DB8}"/>
                  </a:ext>
                </a:extLst>
              </p14:cNvPr>
              <p14:cNvContentPartPr/>
              <p14:nvPr/>
            </p14:nvContentPartPr>
            <p14:xfrm>
              <a:off x="10217692" y="4973760"/>
              <a:ext cx="360" cy="360"/>
            </p14:xfrm>
          </p:contentPart>
        </mc:Choice>
        <mc:Fallback xmlns="">
          <p:pic>
            <p:nvPicPr>
              <p:cNvPr id="783" name="Ink 782">
                <a:extLst>
                  <a:ext uri="{FF2B5EF4-FFF2-40B4-BE49-F238E27FC236}">
                    <a16:creationId xmlns:a16="http://schemas.microsoft.com/office/drawing/2014/main" id="{F12A832D-505E-7B69-BE19-F13B6FB97DB8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10210132" y="4966200"/>
                <a:ext cx="1548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5">
            <p14:nvContentPartPr>
              <p14:cNvPr id="784" name="Ink 783">
                <a:extLst>
                  <a:ext uri="{FF2B5EF4-FFF2-40B4-BE49-F238E27FC236}">
                    <a16:creationId xmlns:a16="http://schemas.microsoft.com/office/drawing/2014/main" id="{437E49B6-40E3-2C65-DE76-CE6921889CFF}"/>
                  </a:ext>
                </a:extLst>
              </p14:cNvPr>
              <p14:cNvContentPartPr/>
              <p14:nvPr/>
            </p14:nvContentPartPr>
            <p14:xfrm>
              <a:off x="10201132" y="5060160"/>
              <a:ext cx="5040" cy="24120"/>
            </p14:xfrm>
          </p:contentPart>
        </mc:Choice>
        <mc:Fallback xmlns="">
          <p:pic>
            <p:nvPicPr>
              <p:cNvPr id="784" name="Ink 783">
                <a:extLst>
                  <a:ext uri="{FF2B5EF4-FFF2-40B4-BE49-F238E27FC236}">
                    <a16:creationId xmlns:a16="http://schemas.microsoft.com/office/drawing/2014/main" id="{437E49B6-40E3-2C65-DE76-CE6921889CFF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10193932" y="5052600"/>
                <a:ext cx="201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6">
            <p14:nvContentPartPr>
              <p14:cNvPr id="785" name="Ink 784">
                <a:extLst>
                  <a:ext uri="{FF2B5EF4-FFF2-40B4-BE49-F238E27FC236}">
                    <a16:creationId xmlns:a16="http://schemas.microsoft.com/office/drawing/2014/main" id="{C1754700-DF03-14F9-F799-5B3BB26E216A}"/>
                  </a:ext>
                </a:extLst>
              </p14:cNvPr>
              <p14:cNvContentPartPr/>
              <p14:nvPr/>
            </p14:nvContentPartPr>
            <p14:xfrm>
              <a:off x="10207612" y="5145840"/>
              <a:ext cx="1080" cy="5400"/>
            </p14:xfrm>
          </p:contentPart>
        </mc:Choice>
        <mc:Fallback xmlns="">
          <p:pic>
            <p:nvPicPr>
              <p:cNvPr id="785" name="Ink 784">
                <a:extLst>
                  <a:ext uri="{FF2B5EF4-FFF2-40B4-BE49-F238E27FC236}">
                    <a16:creationId xmlns:a16="http://schemas.microsoft.com/office/drawing/2014/main" id="{C1754700-DF03-14F9-F799-5B3BB26E216A}"/>
                  </a:ext>
                </a:extLst>
              </p:cNvPr>
              <p:cNvPicPr/>
              <p:nvPr/>
            </p:nvPicPr>
            <p:blipFill>
              <a:blip r:embed="rId446"/>
              <a:stretch>
                <a:fillRect/>
              </a:stretch>
            </p:blipFill>
            <p:spPr>
              <a:xfrm>
                <a:off x="10200052" y="5138280"/>
                <a:ext cx="162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7">
            <p14:nvContentPartPr>
              <p14:cNvPr id="786" name="Ink 785">
                <a:extLst>
                  <a:ext uri="{FF2B5EF4-FFF2-40B4-BE49-F238E27FC236}">
                    <a16:creationId xmlns:a16="http://schemas.microsoft.com/office/drawing/2014/main" id="{8B474229-9822-4EE7-3687-E28F9DD9F627}"/>
                  </a:ext>
                </a:extLst>
              </p14:cNvPr>
              <p14:cNvContentPartPr/>
              <p14:nvPr/>
            </p14:nvContentPartPr>
            <p14:xfrm>
              <a:off x="9532612" y="5223960"/>
              <a:ext cx="3600" cy="57600"/>
            </p14:xfrm>
          </p:contentPart>
        </mc:Choice>
        <mc:Fallback xmlns="">
          <p:pic>
            <p:nvPicPr>
              <p:cNvPr id="786" name="Ink 785">
                <a:extLst>
                  <a:ext uri="{FF2B5EF4-FFF2-40B4-BE49-F238E27FC236}">
                    <a16:creationId xmlns:a16="http://schemas.microsoft.com/office/drawing/2014/main" id="{8B474229-9822-4EE7-3687-E28F9DD9F627}"/>
                  </a:ext>
                </a:extLst>
              </p:cNvPr>
              <p:cNvPicPr/>
              <p:nvPr/>
            </p:nvPicPr>
            <p:blipFill>
              <a:blip r:embed="rId448"/>
              <a:stretch>
                <a:fillRect/>
              </a:stretch>
            </p:blipFill>
            <p:spPr>
              <a:xfrm>
                <a:off x="9525052" y="5216400"/>
                <a:ext cx="1836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8">
            <p14:nvContentPartPr>
              <p14:cNvPr id="787" name="Ink 786">
                <a:extLst>
                  <a:ext uri="{FF2B5EF4-FFF2-40B4-BE49-F238E27FC236}">
                    <a16:creationId xmlns:a16="http://schemas.microsoft.com/office/drawing/2014/main" id="{ED8B2ED8-EDCD-60B1-801A-6BEF58360038}"/>
                  </a:ext>
                </a:extLst>
              </p14:cNvPr>
              <p14:cNvContentPartPr/>
              <p14:nvPr/>
            </p14:nvContentPartPr>
            <p14:xfrm>
              <a:off x="9523972" y="5326560"/>
              <a:ext cx="29160" cy="3240"/>
            </p14:xfrm>
          </p:contentPart>
        </mc:Choice>
        <mc:Fallback xmlns="">
          <p:pic>
            <p:nvPicPr>
              <p:cNvPr id="787" name="Ink 786">
                <a:extLst>
                  <a:ext uri="{FF2B5EF4-FFF2-40B4-BE49-F238E27FC236}">
                    <a16:creationId xmlns:a16="http://schemas.microsoft.com/office/drawing/2014/main" id="{ED8B2ED8-EDCD-60B1-801A-6BEF58360038}"/>
                  </a:ext>
                </a:extLst>
              </p:cNvPr>
              <p:cNvPicPr/>
              <p:nvPr/>
            </p:nvPicPr>
            <p:blipFill>
              <a:blip r:embed="rId450"/>
              <a:stretch>
                <a:fillRect/>
              </a:stretch>
            </p:blipFill>
            <p:spPr>
              <a:xfrm>
                <a:off x="9516412" y="5319000"/>
                <a:ext cx="4392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9">
            <p14:nvContentPartPr>
              <p14:cNvPr id="788" name="Ink 787">
                <a:extLst>
                  <a:ext uri="{FF2B5EF4-FFF2-40B4-BE49-F238E27FC236}">
                    <a16:creationId xmlns:a16="http://schemas.microsoft.com/office/drawing/2014/main" id="{58D91195-5826-C55F-F8FF-6F4AE14FD61D}"/>
                  </a:ext>
                </a:extLst>
              </p14:cNvPr>
              <p14:cNvContentPartPr/>
              <p14:nvPr/>
            </p14:nvContentPartPr>
            <p14:xfrm>
              <a:off x="9674812" y="5310360"/>
              <a:ext cx="114120" cy="7200"/>
            </p14:xfrm>
          </p:contentPart>
        </mc:Choice>
        <mc:Fallback xmlns="">
          <p:pic>
            <p:nvPicPr>
              <p:cNvPr id="788" name="Ink 787">
                <a:extLst>
                  <a:ext uri="{FF2B5EF4-FFF2-40B4-BE49-F238E27FC236}">
                    <a16:creationId xmlns:a16="http://schemas.microsoft.com/office/drawing/2014/main" id="{58D91195-5826-C55F-F8FF-6F4AE14FD61D}"/>
                  </a:ext>
                </a:extLst>
              </p:cNvPr>
              <p:cNvPicPr/>
              <p:nvPr/>
            </p:nvPicPr>
            <p:blipFill>
              <a:blip r:embed="rId452"/>
              <a:stretch>
                <a:fillRect/>
              </a:stretch>
            </p:blipFill>
            <p:spPr>
              <a:xfrm>
                <a:off x="9667252" y="5302800"/>
                <a:ext cx="1292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0">
            <p14:nvContentPartPr>
              <p14:cNvPr id="789" name="Ink 788">
                <a:extLst>
                  <a:ext uri="{FF2B5EF4-FFF2-40B4-BE49-F238E27FC236}">
                    <a16:creationId xmlns:a16="http://schemas.microsoft.com/office/drawing/2014/main" id="{9FCAC1F7-942A-9640-2006-5470046A9ECB}"/>
                  </a:ext>
                </a:extLst>
              </p14:cNvPr>
              <p14:cNvContentPartPr/>
              <p14:nvPr/>
            </p14:nvContentPartPr>
            <p14:xfrm>
              <a:off x="9847612" y="5305320"/>
              <a:ext cx="107280" cy="3960"/>
            </p14:xfrm>
          </p:contentPart>
        </mc:Choice>
        <mc:Fallback xmlns="">
          <p:pic>
            <p:nvPicPr>
              <p:cNvPr id="789" name="Ink 788">
                <a:extLst>
                  <a:ext uri="{FF2B5EF4-FFF2-40B4-BE49-F238E27FC236}">
                    <a16:creationId xmlns:a16="http://schemas.microsoft.com/office/drawing/2014/main" id="{9FCAC1F7-942A-9640-2006-5470046A9ECB}"/>
                  </a:ext>
                </a:extLst>
              </p:cNvPr>
              <p:cNvPicPr/>
              <p:nvPr/>
            </p:nvPicPr>
            <p:blipFill>
              <a:blip r:embed="rId454"/>
              <a:stretch>
                <a:fillRect/>
              </a:stretch>
            </p:blipFill>
            <p:spPr>
              <a:xfrm>
                <a:off x="9840052" y="5298120"/>
                <a:ext cx="1224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1">
            <p14:nvContentPartPr>
              <p14:cNvPr id="790" name="Ink 789">
                <a:extLst>
                  <a:ext uri="{FF2B5EF4-FFF2-40B4-BE49-F238E27FC236}">
                    <a16:creationId xmlns:a16="http://schemas.microsoft.com/office/drawing/2014/main" id="{5DAB444C-D6FD-6A49-A796-30E75D98C903}"/>
                  </a:ext>
                </a:extLst>
              </p14:cNvPr>
              <p14:cNvContentPartPr/>
              <p14:nvPr/>
            </p14:nvContentPartPr>
            <p14:xfrm>
              <a:off x="9987652" y="5303520"/>
              <a:ext cx="45360" cy="1080"/>
            </p14:xfrm>
          </p:contentPart>
        </mc:Choice>
        <mc:Fallback xmlns="">
          <p:pic>
            <p:nvPicPr>
              <p:cNvPr id="790" name="Ink 789">
                <a:extLst>
                  <a:ext uri="{FF2B5EF4-FFF2-40B4-BE49-F238E27FC236}">
                    <a16:creationId xmlns:a16="http://schemas.microsoft.com/office/drawing/2014/main" id="{5DAB444C-D6FD-6A49-A796-30E75D98C903}"/>
                  </a:ext>
                </a:extLst>
              </p:cNvPr>
              <p:cNvPicPr/>
              <p:nvPr/>
            </p:nvPicPr>
            <p:blipFill>
              <a:blip r:embed="rId456"/>
              <a:stretch>
                <a:fillRect/>
              </a:stretch>
            </p:blipFill>
            <p:spPr>
              <a:xfrm>
                <a:off x="9980092" y="5295960"/>
                <a:ext cx="6048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2">
            <p14:nvContentPartPr>
              <p14:cNvPr id="791" name="Ink 790">
                <a:extLst>
                  <a:ext uri="{FF2B5EF4-FFF2-40B4-BE49-F238E27FC236}">
                    <a16:creationId xmlns:a16="http://schemas.microsoft.com/office/drawing/2014/main" id="{F93D7045-3D9B-6174-B013-37D40A7B17A8}"/>
                  </a:ext>
                </a:extLst>
              </p14:cNvPr>
              <p14:cNvContentPartPr/>
              <p14:nvPr/>
            </p14:nvContentPartPr>
            <p14:xfrm>
              <a:off x="10221292" y="5243400"/>
              <a:ext cx="1800" cy="3960"/>
            </p14:xfrm>
          </p:contentPart>
        </mc:Choice>
        <mc:Fallback xmlns="">
          <p:pic>
            <p:nvPicPr>
              <p:cNvPr id="791" name="Ink 790">
                <a:extLst>
                  <a:ext uri="{FF2B5EF4-FFF2-40B4-BE49-F238E27FC236}">
                    <a16:creationId xmlns:a16="http://schemas.microsoft.com/office/drawing/2014/main" id="{F93D7045-3D9B-6174-B013-37D40A7B17A8}"/>
                  </a:ext>
                </a:extLst>
              </p:cNvPr>
              <p:cNvPicPr/>
              <p:nvPr/>
            </p:nvPicPr>
            <p:blipFill>
              <a:blip r:embed="rId458"/>
              <a:stretch>
                <a:fillRect/>
              </a:stretch>
            </p:blipFill>
            <p:spPr>
              <a:xfrm>
                <a:off x="10213732" y="5235840"/>
                <a:ext cx="1692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3">
            <p14:nvContentPartPr>
              <p14:cNvPr id="792" name="Ink 791">
                <a:extLst>
                  <a:ext uri="{FF2B5EF4-FFF2-40B4-BE49-F238E27FC236}">
                    <a16:creationId xmlns:a16="http://schemas.microsoft.com/office/drawing/2014/main" id="{C5F3E44F-97DE-FB45-ADEB-7F991D0BF4A7}"/>
                  </a:ext>
                </a:extLst>
              </p14:cNvPr>
              <p14:cNvContentPartPr/>
              <p14:nvPr/>
            </p14:nvContentPartPr>
            <p14:xfrm>
              <a:off x="10228492" y="5320800"/>
              <a:ext cx="360" cy="12240"/>
            </p14:xfrm>
          </p:contentPart>
        </mc:Choice>
        <mc:Fallback xmlns="">
          <p:pic>
            <p:nvPicPr>
              <p:cNvPr id="792" name="Ink 791">
                <a:extLst>
                  <a:ext uri="{FF2B5EF4-FFF2-40B4-BE49-F238E27FC236}">
                    <a16:creationId xmlns:a16="http://schemas.microsoft.com/office/drawing/2014/main" id="{C5F3E44F-97DE-FB45-ADEB-7F991D0BF4A7}"/>
                  </a:ext>
                </a:extLst>
              </p:cNvPr>
              <p:cNvPicPr/>
              <p:nvPr/>
            </p:nvPicPr>
            <p:blipFill>
              <a:blip r:embed="rId460"/>
              <a:stretch>
                <a:fillRect/>
              </a:stretch>
            </p:blipFill>
            <p:spPr>
              <a:xfrm>
                <a:off x="10220932" y="5313240"/>
                <a:ext cx="154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4">
            <p14:nvContentPartPr>
              <p14:cNvPr id="793" name="Ink 792">
                <a:extLst>
                  <a:ext uri="{FF2B5EF4-FFF2-40B4-BE49-F238E27FC236}">
                    <a16:creationId xmlns:a16="http://schemas.microsoft.com/office/drawing/2014/main" id="{6667C5D8-6FDF-BB48-0462-8AA0A32BDF6C}"/>
                  </a:ext>
                </a:extLst>
              </p14:cNvPr>
              <p14:cNvContentPartPr/>
              <p14:nvPr/>
            </p14:nvContentPartPr>
            <p14:xfrm>
              <a:off x="10140292" y="5320800"/>
              <a:ext cx="88560" cy="24840"/>
            </p14:xfrm>
          </p:contentPart>
        </mc:Choice>
        <mc:Fallback xmlns="">
          <p:pic>
            <p:nvPicPr>
              <p:cNvPr id="793" name="Ink 792">
                <a:extLst>
                  <a:ext uri="{FF2B5EF4-FFF2-40B4-BE49-F238E27FC236}">
                    <a16:creationId xmlns:a16="http://schemas.microsoft.com/office/drawing/2014/main" id="{6667C5D8-6FDF-BB48-0462-8AA0A32BDF6C}"/>
                  </a:ext>
                </a:extLst>
              </p:cNvPr>
              <p:cNvPicPr/>
              <p:nvPr/>
            </p:nvPicPr>
            <p:blipFill>
              <a:blip r:embed="rId462"/>
              <a:stretch>
                <a:fillRect/>
              </a:stretch>
            </p:blipFill>
            <p:spPr>
              <a:xfrm>
                <a:off x="10132732" y="5313240"/>
                <a:ext cx="1036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5">
            <p14:nvContentPartPr>
              <p14:cNvPr id="794" name="Ink 793">
                <a:extLst>
                  <a:ext uri="{FF2B5EF4-FFF2-40B4-BE49-F238E27FC236}">
                    <a16:creationId xmlns:a16="http://schemas.microsoft.com/office/drawing/2014/main" id="{937FDDB5-D0CB-6AC1-5230-06AB9AE3D924}"/>
                  </a:ext>
                </a:extLst>
              </p14:cNvPr>
              <p14:cNvContentPartPr/>
              <p14:nvPr/>
            </p14:nvContentPartPr>
            <p14:xfrm>
              <a:off x="10049572" y="5319360"/>
              <a:ext cx="1080" cy="1080"/>
            </p14:xfrm>
          </p:contentPart>
        </mc:Choice>
        <mc:Fallback xmlns="">
          <p:pic>
            <p:nvPicPr>
              <p:cNvPr id="794" name="Ink 793">
                <a:extLst>
                  <a:ext uri="{FF2B5EF4-FFF2-40B4-BE49-F238E27FC236}">
                    <a16:creationId xmlns:a16="http://schemas.microsoft.com/office/drawing/2014/main" id="{937FDDB5-D0CB-6AC1-5230-06AB9AE3D924}"/>
                  </a:ext>
                </a:extLst>
              </p:cNvPr>
              <p:cNvPicPr/>
              <p:nvPr/>
            </p:nvPicPr>
            <p:blipFill>
              <a:blip r:embed="rId464"/>
              <a:stretch>
                <a:fillRect/>
              </a:stretch>
            </p:blipFill>
            <p:spPr>
              <a:xfrm>
                <a:off x="10042012" y="5311800"/>
                <a:ext cx="1620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6">
            <p14:nvContentPartPr>
              <p14:cNvPr id="796" name="Ink 795">
                <a:extLst>
                  <a:ext uri="{FF2B5EF4-FFF2-40B4-BE49-F238E27FC236}">
                    <a16:creationId xmlns:a16="http://schemas.microsoft.com/office/drawing/2014/main" id="{988BE831-8C79-AA49-19BA-495D1078D04A}"/>
                  </a:ext>
                </a:extLst>
              </p14:cNvPr>
              <p14:cNvContentPartPr/>
              <p14:nvPr/>
            </p14:nvContentPartPr>
            <p14:xfrm>
              <a:off x="9991612" y="4870800"/>
              <a:ext cx="64440" cy="78480"/>
            </p14:xfrm>
          </p:contentPart>
        </mc:Choice>
        <mc:Fallback xmlns="">
          <p:pic>
            <p:nvPicPr>
              <p:cNvPr id="796" name="Ink 795">
                <a:extLst>
                  <a:ext uri="{FF2B5EF4-FFF2-40B4-BE49-F238E27FC236}">
                    <a16:creationId xmlns:a16="http://schemas.microsoft.com/office/drawing/2014/main" id="{988BE831-8C79-AA49-19BA-495D1078D04A}"/>
                  </a:ext>
                </a:extLst>
              </p:cNvPr>
              <p:cNvPicPr/>
              <p:nvPr/>
            </p:nvPicPr>
            <p:blipFill>
              <a:blip r:embed="rId468"/>
              <a:stretch>
                <a:fillRect/>
              </a:stretch>
            </p:blipFill>
            <p:spPr>
              <a:xfrm>
                <a:off x="9984052" y="4863240"/>
                <a:ext cx="7956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7">
            <p14:nvContentPartPr>
              <p14:cNvPr id="797" name="Ink 796">
                <a:extLst>
                  <a:ext uri="{FF2B5EF4-FFF2-40B4-BE49-F238E27FC236}">
                    <a16:creationId xmlns:a16="http://schemas.microsoft.com/office/drawing/2014/main" id="{E4452A77-1F3A-E67F-BAF7-0164DE90C600}"/>
                  </a:ext>
                </a:extLst>
              </p14:cNvPr>
              <p14:cNvContentPartPr/>
              <p14:nvPr/>
            </p14:nvContentPartPr>
            <p14:xfrm>
              <a:off x="9982972" y="5473440"/>
              <a:ext cx="1800" cy="10800"/>
            </p14:xfrm>
          </p:contentPart>
        </mc:Choice>
        <mc:Fallback xmlns="">
          <p:pic>
            <p:nvPicPr>
              <p:cNvPr id="797" name="Ink 796">
                <a:extLst>
                  <a:ext uri="{FF2B5EF4-FFF2-40B4-BE49-F238E27FC236}">
                    <a16:creationId xmlns:a16="http://schemas.microsoft.com/office/drawing/2014/main" id="{E4452A77-1F3A-E67F-BAF7-0164DE90C600}"/>
                  </a:ext>
                </a:extLst>
              </p:cNvPr>
              <p:cNvPicPr/>
              <p:nvPr/>
            </p:nvPicPr>
            <p:blipFill>
              <a:blip r:embed="rId470"/>
              <a:stretch>
                <a:fillRect/>
              </a:stretch>
            </p:blipFill>
            <p:spPr>
              <a:xfrm>
                <a:off x="9975412" y="5465880"/>
                <a:ext cx="169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8">
            <p14:nvContentPartPr>
              <p14:cNvPr id="798" name="Ink 797">
                <a:extLst>
                  <a:ext uri="{FF2B5EF4-FFF2-40B4-BE49-F238E27FC236}">
                    <a16:creationId xmlns:a16="http://schemas.microsoft.com/office/drawing/2014/main" id="{38D3ED73-3FD5-F007-3379-21C7BF2622B1}"/>
                  </a:ext>
                </a:extLst>
              </p14:cNvPr>
              <p14:cNvContentPartPr/>
              <p14:nvPr/>
            </p14:nvContentPartPr>
            <p14:xfrm>
              <a:off x="9979732" y="5180760"/>
              <a:ext cx="50040" cy="50400"/>
            </p14:xfrm>
          </p:contentPart>
        </mc:Choice>
        <mc:Fallback xmlns="">
          <p:pic>
            <p:nvPicPr>
              <p:cNvPr id="798" name="Ink 797">
                <a:extLst>
                  <a:ext uri="{FF2B5EF4-FFF2-40B4-BE49-F238E27FC236}">
                    <a16:creationId xmlns:a16="http://schemas.microsoft.com/office/drawing/2014/main" id="{38D3ED73-3FD5-F007-3379-21C7BF2622B1}"/>
                  </a:ext>
                </a:extLst>
              </p:cNvPr>
              <p:cNvPicPr/>
              <p:nvPr/>
            </p:nvPicPr>
            <p:blipFill>
              <a:blip r:embed="rId472"/>
              <a:stretch>
                <a:fillRect/>
              </a:stretch>
            </p:blipFill>
            <p:spPr>
              <a:xfrm>
                <a:off x="9972532" y="5173200"/>
                <a:ext cx="648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9">
            <p14:nvContentPartPr>
              <p14:cNvPr id="800" name="Ink 799">
                <a:extLst>
                  <a:ext uri="{FF2B5EF4-FFF2-40B4-BE49-F238E27FC236}">
                    <a16:creationId xmlns:a16="http://schemas.microsoft.com/office/drawing/2014/main" id="{FB122FC1-444A-B55B-CB9F-54391D3C9487}"/>
                  </a:ext>
                </a:extLst>
              </p14:cNvPr>
              <p14:cNvContentPartPr/>
              <p14:nvPr/>
            </p14:nvContentPartPr>
            <p14:xfrm>
              <a:off x="10039160" y="4242280"/>
              <a:ext cx="11880" cy="639000"/>
            </p14:xfrm>
          </p:contentPart>
        </mc:Choice>
        <mc:Fallback xmlns="">
          <p:pic>
            <p:nvPicPr>
              <p:cNvPr id="800" name="Ink 799">
                <a:extLst>
                  <a:ext uri="{FF2B5EF4-FFF2-40B4-BE49-F238E27FC236}">
                    <a16:creationId xmlns:a16="http://schemas.microsoft.com/office/drawing/2014/main" id="{FB122FC1-444A-B55B-CB9F-54391D3C9487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10031600" y="4234720"/>
                <a:ext cx="27000" cy="65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1">
            <p14:nvContentPartPr>
              <p14:cNvPr id="801" name="Ink 800">
                <a:extLst>
                  <a:ext uri="{FF2B5EF4-FFF2-40B4-BE49-F238E27FC236}">
                    <a16:creationId xmlns:a16="http://schemas.microsoft.com/office/drawing/2014/main" id="{79090CF2-4E6B-8B21-C0E0-481592596152}"/>
                  </a:ext>
                </a:extLst>
              </p14:cNvPr>
              <p14:cNvContentPartPr/>
              <p14:nvPr/>
            </p14:nvContentPartPr>
            <p14:xfrm>
              <a:off x="9970040" y="5195200"/>
              <a:ext cx="51120" cy="463680"/>
            </p14:xfrm>
          </p:contentPart>
        </mc:Choice>
        <mc:Fallback xmlns="">
          <p:pic>
            <p:nvPicPr>
              <p:cNvPr id="801" name="Ink 800">
                <a:extLst>
                  <a:ext uri="{FF2B5EF4-FFF2-40B4-BE49-F238E27FC236}">
                    <a16:creationId xmlns:a16="http://schemas.microsoft.com/office/drawing/2014/main" id="{79090CF2-4E6B-8B21-C0E0-481592596152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9962480" y="5187640"/>
                <a:ext cx="66240" cy="47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04" name="Group 803">
            <a:extLst>
              <a:ext uri="{FF2B5EF4-FFF2-40B4-BE49-F238E27FC236}">
                <a16:creationId xmlns:a16="http://schemas.microsoft.com/office/drawing/2014/main" id="{88847D81-2221-9815-37B0-FBDFDA24260E}"/>
              </a:ext>
            </a:extLst>
          </p:cNvPr>
          <p:cNvGrpSpPr/>
          <p:nvPr/>
        </p:nvGrpSpPr>
        <p:grpSpPr>
          <a:xfrm>
            <a:off x="10609040" y="2049520"/>
            <a:ext cx="438840" cy="259200"/>
            <a:chOff x="10609040" y="2049520"/>
            <a:chExt cx="43884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BD11DFB3-F5BE-FF85-C86A-309CF3B691E1}"/>
                    </a:ext>
                  </a:extLst>
                </p14:cNvPr>
                <p14:cNvContentPartPr/>
                <p14:nvPr/>
              </p14:nvContentPartPr>
              <p14:xfrm>
                <a:off x="10609040" y="2087680"/>
                <a:ext cx="163440" cy="221040"/>
              </p14:xfrm>
            </p:contentPart>
          </mc:Choice>
          <mc:Fallback xmlns=""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BD11DFB3-F5BE-FF85-C86A-309CF3B691E1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10601480" y="2080120"/>
                  <a:ext cx="178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803" name="Ink 802">
                  <a:extLst>
                    <a:ext uri="{FF2B5EF4-FFF2-40B4-BE49-F238E27FC236}">
                      <a16:creationId xmlns:a16="http://schemas.microsoft.com/office/drawing/2014/main" id="{4BBAD22A-C067-F188-A61A-31F2FEED962E}"/>
                    </a:ext>
                  </a:extLst>
                </p14:cNvPr>
                <p14:cNvContentPartPr/>
                <p14:nvPr/>
              </p14:nvContentPartPr>
              <p14:xfrm>
                <a:off x="10832240" y="2049520"/>
                <a:ext cx="215640" cy="253080"/>
              </p14:xfrm>
            </p:contentPart>
          </mc:Choice>
          <mc:Fallback xmlns="">
            <p:pic>
              <p:nvPicPr>
                <p:cNvPr id="803" name="Ink 802">
                  <a:extLst>
                    <a:ext uri="{FF2B5EF4-FFF2-40B4-BE49-F238E27FC236}">
                      <a16:creationId xmlns:a16="http://schemas.microsoft.com/office/drawing/2014/main" id="{4BBAD22A-C067-F188-A61A-31F2FEED962E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10824680" y="2041960"/>
                  <a:ext cx="23040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2" name="Group 811">
            <a:extLst>
              <a:ext uri="{FF2B5EF4-FFF2-40B4-BE49-F238E27FC236}">
                <a16:creationId xmlns:a16="http://schemas.microsoft.com/office/drawing/2014/main" id="{08853809-B262-CA65-301C-8204497294CB}"/>
              </a:ext>
            </a:extLst>
          </p:cNvPr>
          <p:cNvGrpSpPr/>
          <p:nvPr/>
        </p:nvGrpSpPr>
        <p:grpSpPr>
          <a:xfrm>
            <a:off x="10425800" y="4804240"/>
            <a:ext cx="681840" cy="334440"/>
            <a:chOff x="10425800" y="4804240"/>
            <a:chExt cx="68184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805" name="Ink 804">
                  <a:extLst>
                    <a:ext uri="{FF2B5EF4-FFF2-40B4-BE49-F238E27FC236}">
                      <a16:creationId xmlns:a16="http://schemas.microsoft.com/office/drawing/2014/main" id="{6A5DB23E-96BA-899F-DD53-9A19540764FB}"/>
                    </a:ext>
                  </a:extLst>
                </p14:cNvPr>
                <p14:cNvContentPartPr/>
                <p14:nvPr/>
              </p14:nvContentPartPr>
              <p14:xfrm>
                <a:off x="10425800" y="4959760"/>
                <a:ext cx="168840" cy="172800"/>
              </p14:xfrm>
            </p:contentPart>
          </mc:Choice>
          <mc:Fallback xmlns="">
            <p:pic>
              <p:nvPicPr>
                <p:cNvPr id="805" name="Ink 804">
                  <a:extLst>
                    <a:ext uri="{FF2B5EF4-FFF2-40B4-BE49-F238E27FC236}">
                      <a16:creationId xmlns:a16="http://schemas.microsoft.com/office/drawing/2014/main" id="{6A5DB23E-96BA-899F-DD53-9A19540764FB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418240" y="4952200"/>
                  <a:ext cx="183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806" name="Ink 805">
                  <a:extLst>
                    <a:ext uri="{FF2B5EF4-FFF2-40B4-BE49-F238E27FC236}">
                      <a16:creationId xmlns:a16="http://schemas.microsoft.com/office/drawing/2014/main" id="{DDC23DC1-279F-F7E7-3DDB-5109273F4A8B}"/>
                    </a:ext>
                  </a:extLst>
                </p14:cNvPr>
                <p14:cNvContentPartPr/>
                <p14:nvPr/>
              </p14:nvContentPartPr>
              <p14:xfrm>
                <a:off x="10691840" y="4951120"/>
                <a:ext cx="6840" cy="187560"/>
              </p14:xfrm>
            </p:contentPart>
          </mc:Choice>
          <mc:Fallback xmlns="">
            <p:pic>
              <p:nvPicPr>
                <p:cNvPr id="806" name="Ink 805">
                  <a:extLst>
                    <a:ext uri="{FF2B5EF4-FFF2-40B4-BE49-F238E27FC236}">
                      <a16:creationId xmlns:a16="http://schemas.microsoft.com/office/drawing/2014/main" id="{DDC23DC1-279F-F7E7-3DDB-5109273F4A8B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684280" y="4943560"/>
                  <a:ext cx="21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807" name="Ink 806">
                  <a:extLst>
                    <a:ext uri="{FF2B5EF4-FFF2-40B4-BE49-F238E27FC236}">
                      <a16:creationId xmlns:a16="http://schemas.microsoft.com/office/drawing/2014/main" id="{B3CCA29D-FED4-0798-6B9E-600DE482AE61}"/>
                    </a:ext>
                  </a:extLst>
                </p14:cNvPr>
                <p14:cNvContentPartPr/>
                <p14:nvPr/>
              </p14:nvContentPartPr>
              <p14:xfrm>
                <a:off x="10706600" y="4878760"/>
                <a:ext cx="142920" cy="31320"/>
              </p14:xfrm>
            </p:contentPart>
          </mc:Choice>
          <mc:Fallback xmlns="">
            <p:pic>
              <p:nvPicPr>
                <p:cNvPr id="807" name="Ink 806">
                  <a:extLst>
                    <a:ext uri="{FF2B5EF4-FFF2-40B4-BE49-F238E27FC236}">
                      <a16:creationId xmlns:a16="http://schemas.microsoft.com/office/drawing/2014/main" id="{B3CCA29D-FED4-0798-6B9E-600DE482AE6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699040" y="4871200"/>
                  <a:ext cx="1580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F4C621A4-A194-FB3E-0069-B1628CC25F38}"/>
                    </a:ext>
                  </a:extLst>
                </p14:cNvPr>
                <p14:cNvContentPartPr/>
                <p14:nvPr/>
              </p14:nvContentPartPr>
              <p14:xfrm>
                <a:off x="10673840" y="5001520"/>
                <a:ext cx="152280" cy="50760"/>
              </p14:xfrm>
            </p:contentPart>
          </mc:Choice>
          <mc:Fallback xmlns=""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F4C621A4-A194-FB3E-0069-B1628CC25F38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0666280" y="4993960"/>
                  <a:ext cx="1674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809" name="Ink 808">
                  <a:extLst>
                    <a:ext uri="{FF2B5EF4-FFF2-40B4-BE49-F238E27FC236}">
                      <a16:creationId xmlns:a16="http://schemas.microsoft.com/office/drawing/2014/main" id="{1F1AA8E1-BED7-5003-D993-D9ED7FC7CF5D}"/>
                    </a:ext>
                  </a:extLst>
                </p14:cNvPr>
                <p14:cNvContentPartPr/>
                <p14:nvPr/>
              </p14:nvContentPartPr>
              <p14:xfrm>
                <a:off x="10955360" y="4927000"/>
                <a:ext cx="14400" cy="149760"/>
              </p14:xfrm>
            </p:contentPart>
          </mc:Choice>
          <mc:Fallback xmlns="">
            <p:pic>
              <p:nvPicPr>
                <p:cNvPr id="809" name="Ink 808">
                  <a:extLst>
                    <a:ext uri="{FF2B5EF4-FFF2-40B4-BE49-F238E27FC236}">
                      <a16:creationId xmlns:a16="http://schemas.microsoft.com/office/drawing/2014/main" id="{1F1AA8E1-BED7-5003-D993-D9ED7FC7CF5D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0947800" y="4919440"/>
                  <a:ext cx="295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83CB7D7C-CC1E-59BE-9569-BB7FFCE8993D}"/>
                    </a:ext>
                  </a:extLst>
                </p14:cNvPr>
                <p14:cNvContentPartPr/>
                <p14:nvPr/>
              </p14:nvContentPartPr>
              <p14:xfrm>
                <a:off x="10961120" y="4804240"/>
                <a:ext cx="146520" cy="32760"/>
              </p14:xfrm>
            </p:contentPart>
          </mc:Choice>
          <mc:Fallback xmlns=""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83CB7D7C-CC1E-59BE-9569-BB7FFCE8993D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0953560" y="4796680"/>
                  <a:ext cx="1616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811" name="Ink 810">
                  <a:extLst>
                    <a:ext uri="{FF2B5EF4-FFF2-40B4-BE49-F238E27FC236}">
                      <a16:creationId xmlns:a16="http://schemas.microsoft.com/office/drawing/2014/main" id="{8292B9AF-586C-95C9-F0F9-210D276E442B}"/>
                    </a:ext>
                  </a:extLst>
                </p14:cNvPr>
                <p14:cNvContentPartPr/>
                <p14:nvPr/>
              </p14:nvContentPartPr>
              <p14:xfrm>
                <a:off x="10931600" y="4943920"/>
                <a:ext cx="158040" cy="54360"/>
              </p14:xfrm>
            </p:contentPart>
          </mc:Choice>
          <mc:Fallback xmlns="">
            <p:pic>
              <p:nvPicPr>
                <p:cNvPr id="811" name="Ink 810">
                  <a:extLst>
                    <a:ext uri="{FF2B5EF4-FFF2-40B4-BE49-F238E27FC236}">
                      <a16:creationId xmlns:a16="http://schemas.microsoft.com/office/drawing/2014/main" id="{8292B9AF-586C-95C9-F0F9-210D276E442B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0924040" y="4936360"/>
                  <a:ext cx="173160" cy="6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1">
            <p14:nvContentPartPr>
              <p14:cNvPr id="813" name="Ink 812">
                <a:extLst>
                  <a:ext uri="{FF2B5EF4-FFF2-40B4-BE49-F238E27FC236}">
                    <a16:creationId xmlns:a16="http://schemas.microsoft.com/office/drawing/2014/main" id="{CB04780C-7C0B-AC23-8DE8-6D37E334AEEA}"/>
                  </a:ext>
                </a:extLst>
              </p14:cNvPr>
              <p14:cNvContentPartPr/>
              <p14:nvPr/>
            </p14:nvContentPartPr>
            <p14:xfrm>
              <a:off x="10026920" y="2885080"/>
              <a:ext cx="181800" cy="191160"/>
            </p14:xfrm>
          </p:contentPart>
        </mc:Choice>
        <mc:Fallback xmlns="">
          <p:pic>
            <p:nvPicPr>
              <p:cNvPr id="813" name="Ink 812">
                <a:extLst>
                  <a:ext uri="{FF2B5EF4-FFF2-40B4-BE49-F238E27FC236}">
                    <a16:creationId xmlns:a16="http://schemas.microsoft.com/office/drawing/2014/main" id="{CB04780C-7C0B-AC23-8DE8-6D37E334AEEA}"/>
                  </a:ext>
                </a:extLst>
              </p:cNvPr>
              <p:cNvPicPr/>
              <p:nvPr/>
            </p:nvPicPr>
            <p:blipFill>
              <a:blip r:embed="rId712"/>
              <a:stretch>
                <a:fillRect/>
              </a:stretch>
            </p:blipFill>
            <p:spPr>
              <a:xfrm>
                <a:off x="10019360" y="2877880"/>
                <a:ext cx="196920" cy="20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16" name="Group 815">
            <a:extLst>
              <a:ext uri="{FF2B5EF4-FFF2-40B4-BE49-F238E27FC236}">
                <a16:creationId xmlns:a16="http://schemas.microsoft.com/office/drawing/2014/main" id="{2D3C0F47-D310-57D2-7661-5C4F02848A0F}"/>
              </a:ext>
            </a:extLst>
          </p:cNvPr>
          <p:cNvGrpSpPr/>
          <p:nvPr/>
        </p:nvGrpSpPr>
        <p:grpSpPr>
          <a:xfrm>
            <a:off x="10034120" y="855040"/>
            <a:ext cx="344880" cy="285840"/>
            <a:chOff x="10034120" y="855040"/>
            <a:chExt cx="344880" cy="28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A47432BB-7A67-ED46-A72D-395E885BEFE7}"/>
                    </a:ext>
                  </a:extLst>
                </p14:cNvPr>
                <p14:cNvContentPartPr/>
                <p14:nvPr/>
              </p14:nvContentPartPr>
              <p14:xfrm>
                <a:off x="10051400" y="943240"/>
                <a:ext cx="15840" cy="197640"/>
              </p14:xfrm>
            </p:contentPart>
          </mc:Choice>
          <mc:Fallback xmlns=""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A47432BB-7A67-ED46-A72D-395E885BEFE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10043840" y="935680"/>
                  <a:ext cx="30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815" name="Ink 814">
                  <a:extLst>
                    <a:ext uri="{FF2B5EF4-FFF2-40B4-BE49-F238E27FC236}">
                      <a16:creationId xmlns:a16="http://schemas.microsoft.com/office/drawing/2014/main" id="{F35B0E04-8931-D0A4-734B-DDE859651974}"/>
                    </a:ext>
                  </a:extLst>
                </p14:cNvPr>
                <p14:cNvContentPartPr/>
                <p14:nvPr/>
              </p14:nvContentPartPr>
              <p14:xfrm>
                <a:off x="10034120" y="855040"/>
                <a:ext cx="344880" cy="266760"/>
              </p14:xfrm>
            </p:contentPart>
          </mc:Choice>
          <mc:Fallback xmlns="">
            <p:pic>
              <p:nvPicPr>
                <p:cNvPr id="815" name="Ink 814">
                  <a:extLst>
                    <a:ext uri="{FF2B5EF4-FFF2-40B4-BE49-F238E27FC236}">
                      <a16:creationId xmlns:a16="http://schemas.microsoft.com/office/drawing/2014/main" id="{F35B0E04-8931-D0A4-734B-DDE859651974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10026560" y="847480"/>
                  <a:ext cx="360000" cy="28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7">
            <p14:nvContentPartPr>
              <p14:cNvPr id="818" name="Ink 817">
                <a:extLst>
                  <a:ext uri="{FF2B5EF4-FFF2-40B4-BE49-F238E27FC236}">
                    <a16:creationId xmlns:a16="http://schemas.microsoft.com/office/drawing/2014/main" id="{609648C1-5F17-E370-177D-430BD5643AC2}"/>
                  </a:ext>
                </a:extLst>
              </p14:cNvPr>
              <p14:cNvContentPartPr/>
              <p14:nvPr/>
            </p14:nvContentPartPr>
            <p14:xfrm>
              <a:off x="9929000" y="3934480"/>
              <a:ext cx="191520" cy="223560"/>
            </p14:xfrm>
          </p:contentPart>
        </mc:Choice>
        <mc:Fallback xmlns="">
          <p:pic>
            <p:nvPicPr>
              <p:cNvPr id="818" name="Ink 817">
                <a:extLst>
                  <a:ext uri="{FF2B5EF4-FFF2-40B4-BE49-F238E27FC236}">
                    <a16:creationId xmlns:a16="http://schemas.microsoft.com/office/drawing/2014/main" id="{609648C1-5F17-E370-177D-430BD5643AC2}"/>
                  </a:ext>
                </a:extLst>
              </p:cNvPr>
              <p:cNvPicPr/>
              <p:nvPr/>
            </p:nvPicPr>
            <p:blipFill>
              <a:blip r:embed="rId718"/>
              <a:stretch>
                <a:fillRect/>
              </a:stretch>
            </p:blipFill>
            <p:spPr>
              <a:xfrm>
                <a:off x="9921440" y="3926920"/>
                <a:ext cx="20664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9">
            <p14:nvContentPartPr>
              <p14:cNvPr id="819" name="Ink 818">
                <a:extLst>
                  <a:ext uri="{FF2B5EF4-FFF2-40B4-BE49-F238E27FC236}">
                    <a16:creationId xmlns:a16="http://schemas.microsoft.com/office/drawing/2014/main" id="{CCCD7DA8-0C2C-729E-CB53-FCE65FB86AEE}"/>
                  </a:ext>
                </a:extLst>
              </p14:cNvPr>
              <p14:cNvContentPartPr/>
              <p14:nvPr/>
            </p14:nvContentPartPr>
            <p14:xfrm>
              <a:off x="9723800" y="5754280"/>
              <a:ext cx="252360" cy="216720"/>
            </p14:xfrm>
          </p:contentPart>
        </mc:Choice>
        <mc:Fallback xmlns="">
          <p:pic>
            <p:nvPicPr>
              <p:cNvPr id="819" name="Ink 818">
                <a:extLst>
                  <a:ext uri="{FF2B5EF4-FFF2-40B4-BE49-F238E27FC236}">
                    <a16:creationId xmlns:a16="http://schemas.microsoft.com/office/drawing/2014/main" id="{CCCD7DA8-0C2C-729E-CB53-FCE65FB86AEE}"/>
                  </a:ext>
                </a:extLst>
              </p:cNvPr>
              <p:cNvPicPr/>
              <p:nvPr/>
            </p:nvPicPr>
            <p:blipFill>
              <a:blip r:embed="rId720"/>
              <a:stretch>
                <a:fillRect/>
              </a:stretch>
            </p:blipFill>
            <p:spPr>
              <a:xfrm>
                <a:off x="9716240" y="5747080"/>
                <a:ext cx="267480" cy="23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7" name="Group 846">
            <a:extLst>
              <a:ext uri="{FF2B5EF4-FFF2-40B4-BE49-F238E27FC236}">
                <a16:creationId xmlns:a16="http://schemas.microsoft.com/office/drawing/2014/main" id="{D7D49D8B-05E4-358D-CED1-24E60B36635C}"/>
              </a:ext>
            </a:extLst>
          </p:cNvPr>
          <p:cNvGrpSpPr/>
          <p:nvPr/>
        </p:nvGrpSpPr>
        <p:grpSpPr>
          <a:xfrm>
            <a:off x="5858480" y="4794520"/>
            <a:ext cx="1278720" cy="974880"/>
            <a:chOff x="5858480" y="4794520"/>
            <a:chExt cx="1278720" cy="97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86172A7A-28A3-0BD1-AF7A-784373AC9DCC}"/>
                    </a:ext>
                  </a:extLst>
                </p14:cNvPr>
                <p14:cNvContentPartPr/>
                <p14:nvPr/>
              </p14:nvContentPartPr>
              <p14:xfrm>
                <a:off x="6324680" y="4799920"/>
                <a:ext cx="66960" cy="208800"/>
              </p14:xfrm>
            </p:contentPart>
          </mc:Choice>
          <mc:Fallback xmlns=""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86172A7A-28A3-0BD1-AF7A-784373AC9DCC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6317480" y="4792360"/>
                  <a:ext cx="82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FE048190-6FAC-8140-8E60-862F711FFDA9}"/>
                    </a:ext>
                  </a:extLst>
                </p14:cNvPr>
                <p14:cNvContentPartPr/>
                <p14:nvPr/>
              </p14:nvContentPartPr>
              <p14:xfrm>
                <a:off x="6277880" y="4794520"/>
                <a:ext cx="158040" cy="59400"/>
              </p14:xfrm>
            </p:contentPart>
          </mc:Choice>
          <mc:Fallback xmlns=""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FE048190-6FAC-8140-8E60-862F711FFDA9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6270680" y="4786960"/>
                  <a:ext cx="1731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823" name="Ink 822">
                  <a:extLst>
                    <a:ext uri="{FF2B5EF4-FFF2-40B4-BE49-F238E27FC236}">
                      <a16:creationId xmlns:a16="http://schemas.microsoft.com/office/drawing/2014/main" id="{DEF2931D-381B-BE22-7F18-75967AF75B48}"/>
                    </a:ext>
                  </a:extLst>
                </p14:cNvPr>
                <p14:cNvContentPartPr/>
                <p14:nvPr/>
              </p14:nvContentPartPr>
              <p14:xfrm>
                <a:off x="6080240" y="5215720"/>
                <a:ext cx="4320" cy="9360"/>
              </p14:xfrm>
            </p:contentPart>
          </mc:Choice>
          <mc:Fallback xmlns="">
            <p:pic>
              <p:nvPicPr>
                <p:cNvPr id="823" name="Ink 822">
                  <a:extLst>
                    <a:ext uri="{FF2B5EF4-FFF2-40B4-BE49-F238E27FC236}">
                      <a16:creationId xmlns:a16="http://schemas.microsoft.com/office/drawing/2014/main" id="{DEF2931D-381B-BE22-7F18-75967AF75B48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6072680" y="5208160"/>
                  <a:ext cx="19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824" name="Ink 823">
                  <a:extLst>
                    <a:ext uri="{FF2B5EF4-FFF2-40B4-BE49-F238E27FC236}">
                      <a16:creationId xmlns:a16="http://schemas.microsoft.com/office/drawing/2014/main" id="{3C6F0526-B757-77C5-954B-1DDDF85F7FB2}"/>
                    </a:ext>
                  </a:extLst>
                </p14:cNvPr>
                <p14:cNvContentPartPr/>
                <p14:nvPr/>
              </p14:nvContentPartPr>
              <p14:xfrm>
                <a:off x="5879720" y="5328760"/>
                <a:ext cx="360" cy="360"/>
              </p14:xfrm>
            </p:contentPart>
          </mc:Choice>
          <mc:Fallback xmlns="">
            <p:pic>
              <p:nvPicPr>
                <p:cNvPr id="824" name="Ink 823">
                  <a:extLst>
                    <a:ext uri="{FF2B5EF4-FFF2-40B4-BE49-F238E27FC236}">
                      <a16:creationId xmlns:a16="http://schemas.microsoft.com/office/drawing/2014/main" id="{3C6F0526-B757-77C5-954B-1DDDF85F7FB2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5872520" y="5321200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825" name="Ink 824">
                  <a:extLst>
                    <a:ext uri="{FF2B5EF4-FFF2-40B4-BE49-F238E27FC236}">
                      <a16:creationId xmlns:a16="http://schemas.microsoft.com/office/drawing/2014/main" id="{5A137ACB-B801-73A0-E3E8-31C3D901DCE1}"/>
                    </a:ext>
                  </a:extLst>
                </p14:cNvPr>
                <p14:cNvContentPartPr/>
                <p14:nvPr/>
              </p14:nvContentPartPr>
              <p14:xfrm>
                <a:off x="5858480" y="5320120"/>
                <a:ext cx="135000" cy="86760"/>
              </p14:xfrm>
            </p:contentPart>
          </mc:Choice>
          <mc:Fallback xmlns="">
            <p:pic>
              <p:nvPicPr>
                <p:cNvPr id="825" name="Ink 824">
                  <a:extLst>
                    <a:ext uri="{FF2B5EF4-FFF2-40B4-BE49-F238E27FC236}">
                      <a16:creationId xmlns:a16="http://schemas.microsoft.com/office/drawing/2014/main" id="{5A137ACB-B801-73A0-E3E8-31C3D901DCE1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5850920" y="5312560"/>
                  <a:ext cx="150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826" name="Ink 825">
                  <a:extLst>
                    <a:ext uri="{FF2B5EF4-FFF2-40B4-BE49-F238E27FC236}">
                      <a16:creationId xmlns:a16="http://schemas.microsoft.com/office/drawing/2014/main" id="{C5F39726-B92F-7F06-BD0A-EFE2DF8C894D}"/>
                    </a:ext>
                  </a:extLst>
                </p14:cNvPr>
                <p14:cNvContentPartPr/>
                <p14:nvPr/>
              </p14:nvContentPartPr>
              <p14:xfrm>
                <a:off x="5938040" y="5217880"/>
                <a:ext cx="207360" cy="146520"/>
              </p14:xfrm>
            </p:contentPart>
          </mc:Choice>
          <mc:Fallback xmlns="">
            <p:pic>
              <p:nvPicPr>
                <p:cNvPr id="826" name="Ink 825">
                  <a:extLst>
                    <a:ext uri="{FF2B5EF4-FFF2-40B4-BE49-F238E27FC236}">
                      <a16:creationId xmlns:a16="http://schemas.microsoft.com/office/drawing/2014/main" id="{C5F39726-B92F-7F06-BD0A-EFE2DF8C894D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5930480" y="5210320"/>
                  <a:ext cx="2224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827" name="Ink 826">
                  <a:extLst>
                    <a:ext uri="{FF2B5EF4-FFF2-40B4-BE49-F238E27FC236}">
                      <a16:creationId xmlns:a16="http://schemas.microsoft.com/office/drawing/2014/main" id="{C3154A50-DA42-AFF4-5679-9B50CC55A6DB}"/>
                    </a:ext>
                  </a:extLst>
                </p14:cNvPr>
                <p14:cNvContentPartPr/>
                <p14:nvPr/>
              </p14:nvContentPartPr>
              <p14:xfrm>
                <a:off x="6151520" y="5256760"/>
                <a:ext cx="92160" cy="82800"/>
              </p14:xfrm>
            </p:contentPart>
          </mc:Choice>
          <mc:Fallback xmlns="">
            <p:pic>
              <p:nvPicPr>
                <p:cNvPr id="827" name="Ink 826">
                  <a:extLst>
                    <a:ext uri="{FF2B5EF4-FFF2-40B4-BE49-F238E27FC236}">
                      <a16:creationId xmlns:a16="http://schemas.microsoft.com/office/drawing/2014/main" id="{C3154A50-DA42-AFF4-5679-9B50CC55A6DB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6143960" y="5249200"/>
                  <a:ext cx="1072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828" name="Ink 827">
                  <a:extLst>
                    <a:ext uri="{FF2B5EF4-FFF2-40B4-BE49-F238E27FC236}">
                      <a16:creationId xmlns:a16="http://schemas.microsoft.com/office/drawing/2014/main" id="{7049FFC8-96DB-6A7E-4031-7FA2B612BA67}"/>
                    </a:ext>
                  </a:extLst>
                </p14:cNvPr>
                <p14:cNvContentPartPr/>
                <p14:nvPr/>
              </p14:nvContentPartPr>
              <p14:xfrm>
                <a:off x="6244400" y="5281600"/>
                <a:ext cx="126720" cy="18000"/>
              </p14:xfrm>
            </p:contentPart>
          </mc:Choice>
          <mc:Fallback xmlns="">
            <p:pic>
              <p:nvPicPr>
                <p:cNvPr id="828" name="Ink 827">
                  <a:extLst>
                    <a:ext uri="{FF2B5EF4-FFF2-40B4-BE49-F238E27FC236}">
                      <a16:creationId xmlns:a16="http://schemas.microsoft.com/office/drawing/2014/main" id="{7049FFC8-96DB-6A7E-4031-7FA2B612BA67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6236840" y="5274040"/>
                  <a:ext cx="141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829" name="Ink 828">
                  <a:extLst>
                    <a:ext uri="{FF2B5EF4-FFF2-40B4-BE49-F238E27FC236}">
                      <a16:creationId xmlns:a16="http://schemas.microsoft.com/office/drawing/2014/main" id="{4BA2F474-BDD2-28F9-8149-73025E1FEEDB}"/>
                    </a:ext>
                  </a:extLst>
                </p14:cNvPr>
                <p14:cNvContentPartPr/>
                <p14:nvPr/>
              </p14:nvContentPartPr>
              <p14:xfrm>
                <a:off x="6323960" y="5189800"/>
                <a:ext cx="146520" cy="78840"/>
              </p14:xfrm>
            </p:contentPart>
          </mc:Choice>
          <mc:Fallback xmlns="">
            <p:pic>
              <p:nvPicPr>
                <p:cNvPr id="829" name="Ink 828">
                  <a:extLst>
                    <a:ext uri="{FF2B5EF4-FFF2-40B4-BE49-F238E27FC236}">
                      <a16:creationId xmlns:a16="http://schemas.microsoft.com/office/drawing/2014/main" id="{4BA2F474-BDD2-28F9-8149-73025E1FEEDB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6316400" y="5182240"/>
                  <a:ext cx="1616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830" name="Ink 829">
                  <a:extLst>
                    <a:ext uri="{FF2B5EF4-FFF2-40B4-BE49-F238E27FC236}">
                      <a16:creationId xmlns:a16="http://schemas.microsoft.com/office/drawing/2014/main" id="{51E17E32-1137-807B-6A89-D97C1CE252AD}"/>
                    </a:ext>
                  </a:extLst>
                </p14:cNvPr>
                <p14:cNvContentPartPr/>
                <p14:nvPr/>
              </p14:nvContentPartPr>
              <p14:xfrm>
                <a:off x="6483440" y="4913680"/>
                <a:ext cx="399240" cy="305640"/>
              </p14:xfrm>
            </p:contentPart>
          </mc:Choice>
          <mc:Fallback xmlns="">
            <p:pic>
              <p:nvPicPr>
                <p:cNvPr id="830" name="Ink 829">
                  <a:extLst>
                    <a:ext uri="{FF2B5EF4-FFF2-40B4-BE49-F238E27FC236}">
                      <a16:creationId xmlns:a16="http://schemas.microsoft.com/office/drawing/2014/main" id="{51E17E32-1137-807B-6A89-D97C1CE252AD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6475880" y="4906120"/>
                  <a:ext cx="4143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832" name="Ink 831">
                  <a:extLst>
                    <a:ext uri="{FF2B5EF4-FFF2-40B4-BE49-F238E27FC236}">
                      <a16:creationId xmlns:a16="http://schemas.microsoft.com/office/drawing/2014/main" id="{B2058F52-0C4D-45CD-240C-746AEEE310B1}"/>
                    </a:ext>
                  </a:extLst>
                </p14:cNvPr>
                <p14:cNvContentPartPr/>
                <p14:nvPr/>
              </p14:nvContentPartPr>
              <p14:xfrm>
                <a:off x="5893760" y="5658520"/>
                <a:ext cx="119520" cy="110880"/>
              </p14:xfrm>
            </p:contentPart>
          </mc:Choice>
          <mc:Fallback xmlns="">
            <p:pic>
              <p:nvPicPr>
                <p:cNvPr id="832" name="Ink 831">
                  <a:extLst>
                    <a:ext uri="{FF2B5EF4-FFF2-40B4-BE49-F238E27FC236}">
                      <a16:creationId xmlns:a16="http://schemas.microsoft.com/office/drawing/2014/main" id="{B2058F52-0C4D-45CD-240C-746AEEE310B1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5886200" y="5651320"/>
                  <a:ext cx="134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833" name="Ink 832">
                  <a:extLst>
                    <a:ext uri="{FF2B5EF4-FFF2-40B4-BE49-F238E27FC236}">
                      <a16:creationId xmlns:a16="http://schemas.microsoft.com/office/drawing/2014/main" id="{47068C08-8723-BC17-5708-308761BB814C}"/>
                    </a:ext>
                  </a:extLst>
                </p14:cNvPr>
                <p14:cNvContentPartPr/>
                <p14:nvPr/>
              </p14:nvContentPartPr>
              <p14:xfrm>
                <a:off x="5893040" y="5515600"/>
                <a:ext cx="142560" cy="152640"/>
              </p14:xfrm>
            </p:contentPart>
          </mc:Choice>
          <mc:Fallback xmlns="">
            <p:pic>
              <p:nvPicPr>
                <p:cNvPr id="833" name="Ink 832">
                  <a:extLst>
                    <a:ext uri="{FF2B5EF4-FFF2-40B4-BE49-F238E27FC236}">
                      <a16:creationId xmlns:a16="http://schemas.microsoft.com/office/drawing/2014/main" id="{47068C08-8723-BC17-5708-308761BB814C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5885480" y="5508400"/>
                  <a:ext cx="1573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834" name="Ink 833">
                  <a:extLst>
                    <a:ext uri="{FF2B5EF4-FFF2-40B4-BE49-F238E27FC236}">
                      <a16:creationId xmlns:a16="http://schemas.microsoft.com/office/drawing/2014/main" id="{A112E334-382B-5184-283B-2A10A5C0423A}"/>
                    </a:ext>
                  </a:extLst>
                </p14:cNvPr>
                <p14:cNvContentPartPr/>
                <p14:nvPr/>
              </p14:nvContentPartPr>
              <p14:xfrm>
                <a:off x="6042440" y="5620360"/>
                <a:ext cx="93960" cy="64440"/>
              </p14:xfrm>
            </p:contentPart>
          </mc:Choice>
          <mc:Fallback xmlns="">
            <p:pic>
              <p:nvPicPr>
                <p:cNvPr id="834" name="Ink 833">
                  <a:extLst>
                    <a:ext uri="{FF2B5EF4-FFF2-40B4-BE49-F238E27FC236}">
                      <a16:creationId xmlns:a16="http://schemas.microsoft.com/office/drawing/2014/main" id="{A112E334-382B-5184-283B-2A10A5C0423A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6034880" y="5612800"/>
                  <a:ext cx="109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835" name="Ink 834">
                  <a:extLst>
                    <a:ext uri="{FF2B5EF4-FFF2-40B4-BE49-F238E27FC236}">
                      <a16:creationId xmlns:a16="http://schemas.microsoft.com/office/drawing/2014/main" id="{C2799D5A-7691-0C57-8311-EF25A32AD804}"/>
                    </a:ext>
                  </a:extLst>
                </p14:cNvPr>
                <p14:cNvContentPartPr/>
                <p14:nvPr/>
              </p14:nvContentPartPr>
              <p14:xfrm>
                <a:off x="6168080" y="5547640"/>
                <a:ext cx="151560" cy="82440"/>
              </p14:xfrm>
            </p:contentPart>
          </mc:Choice>
          <mc:Fallback xmlns="">
            <p:pic>
              <p:nvPicPr>
                <p:cNvPr id="835" name="Ink 834">
                  <a:extLst>
                    <a:ext uri="{FF2B5EF4-FFF2-40B4-BE49-F238E27FC236}">
                      <a16:creationId xmlns:a16="http://schemas.microsoft.com/office/drawing/2014/main" id="{C2799D5A-7691-0C57-8311-EF25A32AD804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6160520" y="5540080"/>
                  <a:ext cx="1663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836" name="Ink 835">
                  <a:extLst>
                    <a:ext uri="{FF2B5EF4-FFF2-40B4-BE49-F238E27FC236}">
                      <a16:creationId xmlns:a16="http://schemas.microsoft.com/office/drawing/2014/main" id="{418698CC-EA42-424D-D62C-18B76C471694}"/>
                    </a:ext>
                  </a:extLst>
                </p14:cNvPr>
                <p14:cNvContentPartPr/>
                <p14:nvPr/>
              </p14:nvContentPartPr>
              <p14:xfrm>
                <a:off x="6429080" y="5438200"/>
                <a:ext cx="119520" cy="72000"/>
              </p14:xfrm>
            </p:contentPart>
          </mc:Choice>
          <mc:Fallback xmlns="">
            <p:pic>
              <p:nvPicPr>
                <p:cNvPr id="836" name="Ink 835">
                  <a:extLst>
                    <a:ext uri="{FF2B5EF4-FFF2-40B4-BE49-F238E27FC236}">
                      <a16:creationId xmlns:a16="http://schemas.microsoft.com/office/drawing/2014/main" id="{418698CC-EA42-424D-D62C-18B76C471694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6421520" y="5430640"/>
                  <a:ext cx="1346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837" name="Ink 836">
                  <a:extLst>
                    <a:ext uri="{FF2B5EF4-FFF2-40B4-BE49-F238E27FC236}">
                      <a16:creationId xmlns:a16="http://schemas.microsoft.com/office/drawing/2014/main" id="{4939FC9E-27D5-F020-381D-3BD0C7093806}"/>
                    </a:ext>
                  </a:extLst>
                </p14:cNvPr>
                <p14:cNvContentPartPr/>
                <p14:nvPr/>
              </p14:nvContentPartPr>
              <p14:xfrm>
                <a:off x="6554720" y="5397520"/>
                <a:ext cx="94680" cy="60120"/>
              </p14:xfrm>
            </p:contentPart>
          </mc:Choice>
          <mc:Fallback xmlns="">
            <p:pic>
              <p:nvPicPr>
                <p:cNvPr id="837" name="Ink 836">
                  <a:extLst>
                    <a:ext uri="{FF2B5EF4-FFF2-40B4-BE49-F238E27FC236}">
                      <a16:creationId xmlns:a16="http://schemas.microsoft.com/office/drawing/2014/main" id="{4939FC9E-27D5-F020-381D-3BD0C7093806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6547160" y="5389960"/>
                  <a:ext cx="109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838" name="Ink 837">
                  <a:extLst>
                    <a:ext uri="{FF2B5EF4-FFF2-40B4-BE49-F238E27FC236}">
                      <a16:creationId xmlns:a16="http://schemas.microsoft.com/office/drawing/2014/main" id="{D6E26E50-C97B-0FBB-E5DC-FDDF36138178}"/>
                    </a:ext>
                  </a:extLst>
                </p14:cNvPr>
                <p14:cNvContentPartPr/>
                <p14:nvPr/>
              </p14:nvContentPartPr>
              <p14:xfrm>
                <a:off x="6670640" y="5255680"/>
                <a:ext cx="115200" cy="138600"/>
              </p14:xfrm>
            </p:contentPart>
          </mc:Choice>
          <mc:Fallback xmlns="">
            <p:pic>
              <p:nvPicPr>
                <p:cNvPr id="838" name="Ink 837">
                  <a:extLst>
                    <a:ext uri="{FF2B5EF4-FFF2-40B4-BE49-F238E27FC236}">
                      <a16:creationId xmlns:a16="http://schemas.microsoft.com/office/drawing/2014/main" id="{D6E26E50-C97B-0FBB-E5DC-FDDF36138178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6663080" y="5248120"/>
                  <a:ext cx="1303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839" name="Ink 838">
                  <a:extLst>
                    <a:ext uri="{FF2B5EF4-FFF2-40B4-BE49-F238E27FC236}">
                      <a16:creationId xmlns:a16="http://schemas.microsoft.com/office/drawing/2014/main" id="{8B7A6EEB-C496-805B-9A00-30F4F7E52BDA}"/>
                    </a:ext>
                  </a:extLst>
                </p14:cNvPr>
                <p14:cNvContentPartPr/>
                <p14:nvPr/>
              </p14:nvContentPartPr>
              <p14:xfrm>
                <a:off x="6674600" y="5285920"/>
                <a:ext cx="113760" cy="61560"/>
              </p14:xfrm>
            </p:contentPart>
          </mc:Choice>
          <mc:Fallback xmlns="">
            <p:pic>
              <p:nvPicPr>
                <p:cNvPr id="839" name="Ink 838">
                  <a:extLst>
                    <a:ext uri="{FF2B5EF4-FFF2-40B4-BE49-F238E27FC236}">
                      <a16:creationId xmlns:a16="http://schemas.microsoft.com/office/drawing/2014/main" id="{8B7A6EEB-C496-805B-9A00-30F4F7E52BDA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6667040" y="5278360"/>
                  <a:ext cx="1288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840" name="Ink 839">
                  <a:extLst>
                    <a:ext uri="{FF2B5EF4-FFF2-40B4-BE49-F238E27FC236}">
                      <a16:creationId xmlns:a16="http://schemas.microsoft.com/office/drawing/2014/main" id="{E4AB5E89-66AC-31AA-1FDD-1EFD46483DE6}"/>
                    </a:ext>
                  </a:extLst>
                </p14:cNvPr>
                <p14:cNvContentPartPr/>
                <p14:nvPr/>
              </p14:nvContentPartPr>
              <p14:xfrm>
                <a:off x="6493880" y="5671840"/>
                <a:ext cx="131040" cy="79560"/>
              </p14:xfrm>
            </p:contentPart>
          </mc:Choice>
          <mc:Fallback xmlns="">
            <p:pic>
              <p:nvPicPr>
                <p:cNvPr id="840" name="Ink 839">
                  <a:extLst>
                    <a:ext uri="{FF2B5EF4-FFF2-40B4-BE49-F238E27FC236}">
                      <a16:creationId xmlns:a16="http://schemas.microsoft.com/office/drawing/2014/main" id="{E4AB5E89-66AC-31AA-1FDD-1EFD46483DE6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6486320" y="5664280"/>
                  <a:ext cx="145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841" name="Ink 840">
                  <a:extLst>
                    <a:ext uri="{FF2B5EF4-FFF2-40B4-BE49-F238E27FC236}">
                      <a16:creationId xmlns:a16="http://schemas.microsoft.com/office/drawing/2014/main" id="{C581E9BC-903A-50D5-CD01-34CAC87CA00D}"/>
                    </a:ext>
                  </a:extLst>
                </p14:cNvPr>
                <p14:cNvContentPartPr/>
                <p14:nvPr/>
              </p14:nvContentPartPr>
              <p14:xfrm>
                <a:off x="6613760" y="5625760"/>
                <a:ext cx="108720" cy="8640"/>
              </p14:xfrm>
            </p:contentPart>
          </mc:Choice>
          <mc:Fallback xmlns="">
            <p:pic>
              <p:nvPicPr>
                <p:cNvPr id="841" name="Ink 840">
                  <a:extLst>
                    <a:ext uri="{FF2B5EF4-FFF2-40B4-BE49-F238E27FC236}">
                      <a16:creationId xmlns:a16="http://schemas.microsoft.com/office/drawing/2014/main" id="{C581E9BC-903A-50D5-CD01-34CAC87CA00D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6606200" y="5618200"/>
                  <a:ext cx="123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842" name="Ink 841">
                  <a:extLst>
                    <a:ext uri="{FF2B5EF4-FFF2-40B4-BE49-F238E27FC236}">
                      <a16:creationId xmlns:a16="http://schemas.microsoft.com/office/drawing/2014/main" id="{32C2D2F5-4083-7293-6835-402B09E8EFEC}"/>
                    </a:ext>
                  </a:extLst>
                </p14:cNvPr>
                <p14:cNvContentPartPr/>
                <p14:nvPr/>
              </p14:nvContentPartPr>
              <p14:xfrm>
                <a:off x="6672440" y="5588320"/>
                <a:ext cx="11520" cy="103680"/>
              </p14:xfrm>
            </p:contentPart>
          </mc:Choice>
          <mc:Fallback xmlns="">
            <p:pic>
              <p:nvPicPr>
                <p:cNvPr id="842" name="Ink 841">
                  <a:extLst>
                    <a:ext uri="{FF2B5EF4-FFF2-40B4-BE49-F238E27FC236}">
                      <a16:creationId xmlns:a16="http://schemas.microsoft.com/office/drawing/2014/main" id="{32C2D2F5-4083-7293-6835-402B09E8EFEC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6664880" y="5580760"/>
                  <a:ext cx="26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843" name="Ink 842">
                  <a:extLst>
                    <a:ext uri="{FF2B5EF4-FFF2-40B4-BE49-F238E27FC236}">
                      <a16:creationId xmlns:a16="http://schemas.microsoft.com/office/drawing/2014/main" id="{8E72A789-94C7-4602-77BE-51EBB0091222}"/>
                    </a:ext>
                  </a:extLst>
                </p14:cNvPr>
                <p14:cNvContentPartPr/>
                <p14:nvPr/>
              </p14:nvContentPartPr>
              <p14:xfrm>
                <a:off x="6750920" y="5517400"/>
                <a:ext cx="75960" cy="79560"/>
              </p14:xfrm>
            </p:contentPart>
          </mc:Choice>
          <mc:Fallback xmlns="">
            <p:pic>
              <p:nvPicPr>
                <p:cNvPr id="843" name="Ink 842">
                  <a:extLst>
                    <a:ext uri="{FF2B5EF4-FFF2-40B4-BE49-F238E27FC236}">
                      <a16:creationId xmlns:a16="http://schemas.microsoft.com/office/drawing/2014/main" id="{8E72A789-94C7-4602-77BE-51EBB0091222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6743360" y="5509840"/>
                  <a:ext cx="91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844" name="Ink 843">
                  <a:extLst>
                    <a:ext uri="{FF2B5EF4-FFF2-40B4-BE49-F238E27FC236}">
                      <a16:creationId xmlns:a16="http://schemas.microsoft.com/office/drawing/2014/main" id="{5B0C77CD-008E-6439-9E4B-89E729B81F16}"/>
                    </a:ext>
                  </a:extLst>
                </p14:cNvPr>
                <p14:cNvContentPartPr/>
                <p14:nvPr/>
              </p14:nvContentPartPr>
              <p14:xfrm>
                <a:off x="6845240" y="5442520"/>
                <a:ext cx="139320" cy="136440"/>
              </p14:xfrm>
            </p:contentPart>
          </mc:Choice>
          <mc:Fallback xmlns="">
            <p:pic>
              <p:nvPicPr>
                <p:cNvPr id="844" name="Ink 843">
                  <a:extLst>
                    <a:ext uri="{FF2B5EF4-FFF2-40B4-BE49-F238E27FC236}">
                      <a16:creationId xmlns:a16="http://schemas.microsoft.com/office/drawing/2014/main" id="{5B0C77CD-008E-6439-9E4B-89E729B81F16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6837680" y="5434960"/>
                  <a:ext cx="1544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845" name="Ink 844">
                  <a:extLst>
                    <a:ext uri="{FF2B5EF4-FFF2-40B4-BE49-F238E27FC236}">
                      <a16:creationId xmlns:a16="http://schemas.microsoft.com/office/drawing/2014/main" id="{CCA57685-8DE7-2C84-74C0-6B8302B3CFE3}"/>
                    </a:ext>
                  </a:extLst>
                </p14:cNvPr>
                <p14:cNvContentPartPr/>
                <p14:nvPr/>
              </p14:nvContentPartPr>
              <p14:xfrm>
                <a:off x="7010480" y="5253520"/>
                <a:ext cx="126720" cy="168120"/>
              </p14:xfrm>
            </p:contentPart>
          </mc:Choice>
          <mc:Fallback xmlns="">
            <p:pic>
              <p:nvPicPr>
                <p:cNvPr id="845" name="Ink 844">
                  <a:extLst>
                    <a:ext uri="{FF2B5EF4-FFF2-40B4-BE49-F238E27FC236}">
                      <a16:creationId xmlns:a16="http://schemas.microsoft.com/office/drawing/2014/main" id="{CCA57685-8DE7-2C84-74C0-6B8302B3CFE3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7002920" y="5245960"/>
                  <a:ext cx="141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846" name="Ink 845">
                  <a:extLst>
                    <a:ext uri="{FF2B5EF4-FFF2-40B4-BE49-F238E27FC236}">
                      <a16:creationId xmlns:a16="http://schemas.microsoft.com/office/drawing/2014/main" id="{500D8EE7-5424-A79F-3D64-43257BBEB8CB}"/>
                    </a:ext>
                  </a:extLst>
                </p14:cNvPr>
                <p14:cNvContentPartPr/>
                <p14:nvPr/>
              </p14:nvContentPartPr>
              <p14:xfrm>
                <a:off x="6943880" y="5314720"/>
                <a:ext cx="191520" cy="114840"/>
              </p14:xfrm>
            </p:contentPart>
          </mc:Choice>
          <mc:Fallback xmlns="">
            <p:pic>
              <p:nvPicPr>
                <p:cNvPr id="846" name="Ink 845">
                  <a:extLst>
                    <a:ext uri="{FF2B5EF4-FFF2-40B4-BE49-F238E27FC236}">
                      <a16:creationId xmlns:a16="http://schemas.microsoft.com/office/drawing/2014/main" id="{500D8EE7-5424-A79F-3D64-43257BBEB8CB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6936320" y="5307160"/>
                  <a:ext cx="206640" cy="12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738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239BA7-C2E2-8FEE-AC8B-EEFD46257B1A}"/>
                  </a:ext>
                </a:extLst>
              </p14:cNvPr>
              <p14:cNvContentPartPr/>
              <p14:nvPr/>
            </p14:nvContentPartPr>
            <p14:xfrm>
              <a:off x="1568269" y="1260231"/>
              <a:ext cx="100440" cy="3302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239BA7-C2E2-8FEE-AC8B-EEFD46257B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0709" y="1252671"/>
                <a:ext cx="115200" cy="331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B6451B1-40CA-43C3-E1C9-E4735F9CC77B}"/>
              </a:ext>
            </a:extLst>
          </p:cNvPr>
          <p:cNvGrpSpPr/>
          <p:nvPr/>
        </p:nvGrpSpPr>
        <p:grpSpPr>
          <a:xfrm>
            <a:off x="1599589" y="4430031"/>
            <a:ext cx="3977280" cy="206280"/>
            <a:chOff x="1599589" y="4430031"/>
            <a:chExt cx="397728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66DF644-D83C-086B-774B-36497ADCEC3F}"/>
                    </a:ext>
                  </a:extLst>
                </p14:cNvPr>
                <p14:cNvContentPartPr/>
                <p14:nvPr/>
              </p14:nvContentPartPr>
              <p14:xfrm>
                <a:off x="1599589" y="4502391"/>
                <a:ext cx="3828600" cy="92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66DF644-D83C-086B-774B-36497ADCEC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92029" y="4494831"/>
                  <a:ext cx="38437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E51332B-345E-B790-5E8B-66853C5D914A}"/>
                    </a:ext>
                  </a:extLst>
                </p14:cNvPr>
                <p14:cNvContentPartPr/>
                <p14:nvPr/>
              </p14:nvContentPartPr>
              <p14:xfrm>
                <a:off x="5368789" y="4430031"/>
                <a:ext cx="208080" cy="206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E51332B-345E-B790-5E8B-66853C5D914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61229" y="4422471"/>
                  <a:ext cx="22320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B25EFE5-4410-7259-3934-CFC8A488B76A}"/>
              </a:ext>
            </a:extLst>
          </p:cNvPr>
          <p:cNvGrpSpPr/>
          <p:nvPr/>
        </p:nvGrpSpPr>
        <p:grpSpPr>
          <a:xfrm>
            <a:off x="1469629" y="1222071"/>
            <a:ext cx="286200" cy="203760"/>
            <a:chOff x="1469629" y="1222071"/>
            <a:chExt cx="28620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271A4E-36F1-103E-6FBC-4EC51534C0AF}"/>
                    </a:ext>
                  </a:extLst>
                </p14:cNvPr>
                <p14:cNvContentPartPr/>
                <p14:nvPr/>
              </p14:nvContentPartPr>
              <p14:xfrm>
                <a:off x="1469629" y="1253391"/>
                <a:ext cx="117360" cy="172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271A4E-36F1-103E-6FBC-4EC51534C0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62069" y="1245831"/>
                  <a:ext cx="132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4B90047-6510-AD5D-9149-D43F61EB52E7}"/>
                    </a:ext>
                  </a:extLst>
                </p14:cNvPr>
                <p14:cNvContentPartPr/>
                <p14:nvPr/>
              </p14:nvContentPartPr>
              <p14:xfrm>
                <a:off x="1578709" y="1222071"/>
                <a:ext cx="177120" cy="176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4B90047-6510-AD5D-9149-D43F61EB52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71149" y="1214511"/>
                  <a:ext cx="19224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ABBB583-C66F-2DB3-9E5F-FA48D0C547C4}"/>
                  </a:ext>
                </a:extLst>
              </p14:cNvPr>
              <p14:cNvContentPartPr/>
              <p14:nvPr/>
            </p14:nvContentPartPr>
            <p14:xfrm>
              <a:off x="4478509" y="4477551"/>
              <a:ext cx="18360" cy="203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ABBB583-C66F-2DB3-9E5F-FA48D0C547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70949" y="4469991"/>
                <a:ext cx="33480" cy="21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9B157F0-D068-A6AD-395F-A4F1BC80533A}"/>
              </a:ext>
            </a:extLst>
          </p:cNvPr>
          <p:cNvGrpSpPr/>
          <p:nvPr/>
        </p:nvGrpSpPr>
        <p:grpSpPr>
          <a:xfrm>
            <a:off x="4303549" y="4823511"/>
            <a:ext cx="461880" cy="304560"/>
            <a:chOff x="4303549" y="4823511"/>
            <a:chExt cx="46188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4BE7A4-37A1-1F18-B7A5-5B426C12BBD7}"/>
                    </a:ext>
                  </a:extLst>
                </p14:cNvPr>
                <p14:cNvContentPartPr/>
                <p14:nvPr/>
              </p14:nvContentPartPr>
              <p14:xfrm>
                <a:off x="4303549" y="4823511"/>
                <a:ext cx="140400" cy="219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4BE7A4-37A1-1F18-B7A5-5B426C12BB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95989" y="4815951"/>
                  <a:ext cx="1555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6B0533B-4B5C-D995-F8E1-C95023714F41}"/>
                    </a:ext>
                  </a:extLst>
                </p14:cNvPr>
                <p14:cNvContentPartPr/>
                <p14:nvPr/>
              </p14:nvContentPartPr>
              <p14:xfrm>
                <a:off x="4481749" y="4977591"/>
                <a:ext cx="15120" cy="122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6B0533B-4B5C-D995-F8E1-C95023714F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189" y="4970031"/>
                  <a:ext cx="30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F8B5676-1F16-62BE-B0CD-3A3D19CB1452}"/>
                    </a:ext>
                  </a:extLst>
                </p14:cNvPr>
                <p14:cNvContentPartPr/>
                <p14:nvPr/>
              </p14:nvContentPartPr>
              <p14:xfrm>
                <a:off x="4479949" y="4969311"/>
                <a:ext cx="115200" cy="136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F8B5676-1F16-62BE-B0CD-3A3D19CB145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72389" y="4961751"/>
                  <a:ext cx="130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BC862D3-FEEF-0D91-85D1-EB45F2BDD8E1}"/>
                    </a:ext>
                  </a:extLst>
                </p14:cNvPr>
                <p14:cNvContentPartPr/>
                <p14:nvPr/>
              </p14:nvContentPartPr>
              <p14:xfrm>
                <a:off x="4634389" y="4991631"/>
                <a:ext cx="7200" cy="131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BC862D3-FEEF-0D91-85D1-EB45F2BDD8E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26829" y="4984071"/>
                  <a:ext cx="223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892887F-F512-4237-CC57-9232B0AF42A0}"/>
                    </a:ext>
                  </a:extLst>
                </p14:cNvPr>
                <p14:cNvContentPartPr/>
                <p14:nvPr/>
              </p14:nvContentPartPr>
              <p14:xfrm>
                <a:off x="4600909" y="4990191"/>
                <a:ext cx="164520" cy="137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892887F-F512-4237-CC57-9232B0AF42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93349" y="4982631"/>
                  <a:ext cx="179640" cy="15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62C3128-090F-0B6E-7B2B-96DA8315944E}"/>
                  </a:ext>
                </a:extLst>
              </p14:cNvPr>
              <p14:cNvContentPartPr/>
              <p14:nvPr/>
            </p14:nvContentPartPr>
            <p14:xfrm>
              <a:off x="1522549" y="1907871"/>
              <a:ext cx="161280" cy="57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62C3128-090F-0B6E-7B2B-96DA8315944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14989" y="1900311"/>
                <a:ext cx="17640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76CC8820-C67D-1AFD-0F27-00538E39FFB8}"/>
              </a:ext>
            </a:extLst>
          </p:cNvPr>
          <p:cNvGrpSpPr/>
          <p:nvPr/>
        </p:nvGrpSpPr>
        <p:grpSpPr>
          <a:xfrm>
            <a:off x="787429" y="1745871"/>
            <a:ext cx="486360" cy="298080"/>
            <a:chOff x="787429" y="1745871"/>
            <a:chExt cx="48636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5424943-CBA7-EB6D-9396-2FCEA990BCB8}"/>
                    </a:ext>
                  </a:extLst>
                </p14:cNvPr>
                <p14:cNvContentPartPr/>
                <p14:nvPr/>
              </p14:nvContentPartPr>
              <p14:xfrm>
                <a:off x="787429" y="1745871"/>
                <a:ext cx="150120" cy="240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5424943-CBA7-EB6D-9396-2FCEA990BC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9869" y="1738311"/>
                  <a:ext cx="1652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8CF28D6-AB3D-C65F-39E3-6FA9177412C7}"/>
                    </a:ext>
                  </a:extLst>
                </p14:cNvPr>
                <p14:cNvContentPartPr/>
                <p14:nvPr/>
              </p14:nvContentPartPr>
              <p14:xfrm>
                <a:off x="995509" y="1946031"/>
                <a:ext cx="6480" cy="97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8CF28D6-AB3D-C65F-39E3-6FA9177412C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7949" y="1938471"/>
                  <a:ext cx="212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8156371-E3E8-3032-66E2-D42AEBEA3FDF}"/>
                    </a:ext>
                  </a:extLst>
                </p14:cNvPr>
                <p14:cNvContentPartPr/>
                <p14:nvPr/>
              </p14:nvContentPartPr>
              <p14:xfrm>
                <a:off x="985789" y="1897431"/>
                <a:ext cx="109440" cy="140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8156371-E3E8-3032-66E2-D42AEBEA3FD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8229" y="1890231"/>
                  <a:ext cx="1242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998FA42-9AD9-5D40-0534-5543A72858D8}"/>
                    </a:ext>
                  </a:extLst>
                </p14:cNvPr>
                <p14:cNvContentPartPr/>
                <p14:nvPr/>
              </p14:nvContentPartPr>
              <p14:xfrm>
                <a:off x="1123669" y="1913991"/>
                <a:ext cx="150120" cy="115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998FA42-9AD9-5D40-0534-5543A72858D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16109" y="1906431"/>
                  <a:ext cx="16524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E0567EF-3EFA-29E6-02FB-ABE8B6BD9254}"/>
              </a:ext>
            </a:extLst>
          </p:cNvPr>
          <p:cNvGrpSpPr/>
          <p:nvPr/>
        </p:nvGrpSpPr>
        <p:grpSpPr>
          <a:xfrm>
            <a:off x="1624069" y="5245431"/>
            <a:ext cx="3934800" cy="599400"/>
            <a:chOff x="1624069" y="5245431"/>
            <a:chExt cx="3934800" cy="59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51E05B2-BB8D-294D-2FE6-F1DB6BE0C908}"/>
                    </a:ext>
                  </a:extLst>
                </p14:cNvPr>
                <p14:cNvContentPartPr/>
                <p14:nvPr/>
              </p14:nvContentPartPr>
              <p14:xfrm>
                <a:off x="1624069" y="5428311"/>
                <a:ext cx="176400" cy="190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51E05B2-BB8D-294D-2FE6-F1DB6BE0C9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16509" y="5421111"/>
                  <a:ext cx="191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49FA57F-1563-3011-1E6B-59E9F55CCCC6}"/>
                    </a:ext>
                  </a:extLst>
                </p14:cNvPr>
                <p14:cNvContentPartPr/>
                <p14:nvPr/>
              </p14:nvContentPartPr>
              <p14:xfrm>
                <a:off x="1846189" y="5571951"/>
                <a:ext cx="11520" cy="117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49FA57F-1563-3011-1E6B-59E9F55CCC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38629" y="5564751"/>
                  <a:ext cx="26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A999A0B-2C7C-10DE-6613-595547542C8F}"/>
                    </a:ext>
                  </a:extLst>
                </p14:cNvPr>
                <p14:cNvContentPartPr/>
                <p14:nvPr/>
              </p14:nvContentPartPr>
              <p14:xfrm>
                <a:off x="1841869" y="5567631"/>
                <a:ext cx="104040" cy="135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A999A0B-2C7C-10DE-6613-595547542C8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834309" y="5560071"/>
                  <a:ext cx="119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1221B5A-33C5-B6E1-8601-9BED16DAAA40}"/>
                    </a:ext>
                  </a:extLst>
                </p14:cNvPr>
                <p14:cNvContentPartPr/>
                <p14:nvPr/>
              </p14:nvContentPartPr>
              <p14:xfrm>
                <a:off x="1963549" y="5590671"/>
                <a:ext cx="131040" cy="124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1221B5A-33C5-B6E1-8601-9BED16DAAA4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55989" y="5583111"/>
                  <a:ext cx="146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EDBAC28-5BD1-E9F3-0AED-A4CF7D5223EF}"/>
                    </a:ext>
                  </a:extLst>
                </p14:cNvPr>
                <p14:cNvContentPartPr/>
                <p14:nvPr/>
              </p14:nvContentPartPr>
              <p14:xfrm>
                <a:off x="2308789" y="5562591"/>
                <a:ext cx="171000" cy="9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EDBAC28-5BD1-E9F3-0AED-A4CF7D5223E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01229" y="5555031"/>
                  <a:ext cx="186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85E332F-1173-4161-D8C4-A740DDD17ED2}"/>
                    </a:ext>
                  </a:extLst>
                </p14:cNvPr>
                <p14:cNvContentPartPr/>
                <p14:nvPr/>
              </p14:nvContentPartPr>
              <p14:xfrm>
                <a:off x="2434069" y="5511111"/>
                <a:ext cx="117720" cy="154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85E332F-1173-4161-D8C4-A740DDD17ED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26509" y="5503551"/>
                  <a:ext cx="132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891F37A-0641-7AE7-E26B-5E4DB77A61BB}"/>
                    </a:ext>
                  </a:extLst>
                </p14:cNvPr>
                <p14:cNvContentPartPr/>
                <p14:nvPr/>
              </p14:nvContentPartPr>
              <p14:xfrm>
                <a:off x="2748349" y="5486991"/>
                <a:ext cx="137520" cy="174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891F37A-0641-7AE7-E26B-5E4DB77A61B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40789" y="5479431"/>
                  <a:ext cx="1526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B4FA10F-0EC0-1A4B-D050-C4314BAD2205}"/>
                    </a:ext>
                  </a:extLst>
                </p14:cNvPr>
                <p14:cNvContentPartPr/>
                <p14:nvPr/>
              </p14:nvContentPartPr>
              <p14:xfrm>
                <a:off x="2961829" y="5516871"/>
                <a:ext cx="107640" cy="106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B4FA10F-0EC0-1A4B-D050-C4314BAD220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54269" y="5509311"/>
                  <a:ext cx="122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53E281B-9064-92D7-21E7-1CEE639C8321}"/>
                    </a:ext>
                  </a:extLst>
                </p14:cNvPr>
                <p14:cNvContentPartPr/>
                <p14:nvPr/>
              </p14:nvContentPartPr>
              <p14:xfrm>
                <a:off x="3160549" y="5546751"/>
                <a:ext cx="30600" cy="225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53E281B-9064-92D7-21E7-1CEE639C83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52989" y="5539191"/>
                  <a:ext cx="45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CB51735-8160-B39E-756B-700F0E362A9C}"/>
                    </a:ext>
                  </a:extLst>
                </p14:cNvPr>
                <p14:cNvContentPartPr/>
                <p14:nvPr/>
              </p14:nvContentPartPr>
              <p14:xfrm>
                <a:off x="3162349" y="5533071"/>
                <a:ext cx="140400" cy="54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CB51735-8160-B39E-756B-700F0E362A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54789" y="5525511"/>
                  <a:ext cx="1555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DA78EEE-3EA2-8F31-2961-DC11921DF0E7}"/>
                    </a:ext>
                  </a:extLst>
                </p14:cNvPr>
                <p14:cNvContentPartPr/>
                <p14:nvPr/>
              </p14:nvContentPartPr>
              <p14:xfrm>
                <a:off x="3401029" y="5560791"/>
                <a:ext cx="30240" cy="235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DA78EEE-3EA2-8F31-2961-DC11921DF0E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93469" y="5553231"/>
                  <a:ext cx="453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891AA61-5A73-F985-CB3C-F21BFA68B282}"/>
                    </a:ext>
                  </a:extLst>
                </p14:cNvPr>
                <p14:cNvContentPartPr/>
                <p14:nvPr/>
              </p14:nvContentPartPr>
              <p14:xfrm>
                <a:off x="3398869" y="5554671"/>
                <a:ext cx="156600" cy="67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891AA61-5A73-F985-CB3C-F21BFA68B28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91309" y="5547111"/>
                  <a:ext cx="171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E5735F7-11AF-9075-629D-5CF3E2C9E851}"/>
                    </a:ext>
                  </a:extLst>
                </p14:cNvPr>
                <p14:cNvContentPartPr/>
                <p14:nvPr/>
              </p14:nvContentPartPr>
              <p14:xfrm>
                <a:off x="3611269" y="5337951"/>
                <a:ext cx="63000" cy="258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E5735F7-11AF-9075-629D-5CF3E2C9E8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603709" y="5330391"/>
                  <a:ext cx="781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B584B76-6ED5-B3B0-7CE6-AD3CB83B901C}"/>
                    </a:ext>
                  </a:extLst>
                </p14:cNvPr>
                <p14:cNvContentPartPr/>
                <p14:nvPr/>
              </p14:nvContentPartPr>
              <p14:xfrm>
                <a:off x="3730789" y="5515791"/>
                <a:ext cx="246960" cy="329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B584B76-6ED5-B3B0-7CE6-AD3CB83B901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23229" y="5508231"/>
                  <a:ext cx="2620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D35C9E6-C735-5C5B-4ABA-C76FB5C4395E}"/>
                    </a:ext>
                  </a:extLst>
                </p14:cNvPr>
                <p14:cNvContentPartPr/>
                <p14:nvPr/>
              </p14:nvContentPartPr>
              <p14:xfrm>
                <a:off x="4254229" y="5531271"/>
                <a:ext cx="99360" cy="121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D35C9E6-C735-5C5B-4ABA-C76FB5C4395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46669" y="5523711"/>
                  <a:ext cx="114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BE7784F-85BF-3D51-B1EC-FFB27F13AB56}"/>
                    </a:ext>
                  </a:extLst>
                </p14:cNvPr>
                <p14:cNvContentPartPr/>
                <p14:nvPr/>
              </p14:nvContentPartPr>
              <p14:xfrm>
                <a:off x="4394269" y="5546391"/>
                <a:ext cx="157680" cy="100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BE7784F-85BF-3D51-B1EC-FFB27F13AB5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86709" y="5538831"/>
                  <a:ext cx="172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1F1930E-4D97-2F08-14EF-367DB10740D8}"/>
                    </a:ext>
                  </a:extLst>
                </p14:cNvPr>
                <p14:cNvContentPartPr/>
                <p14:nvPr/>
              </p14:nvContentPartPr>
              <p14:xfrm>
                <a:off x="4633669" y="5245431"/>
                <a:ext cx="89280" cy="362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1F1930E-4D97-2F08-14EF-367DB10740D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26109" y="5237871"/>
                  <a:ext cx="1040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ED42E25-1A3F-ED40-AD4B-3D433FF40771}"/>
                    </a:ext>
                  </a:extLst>
                </p14:cNvPr>
                <p14:cNvContentPartPr/>
                <p14:nvPr/>
              </p14:nvContentPartPr>
              <p14:xfrm>
                <a:off x="4765069" y="5321031"/>
                <a:ext cx="63720" cy="256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ED42E25-1A3F-ED40-AD4B-3D433FF4077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57509" y="5313471"/>
                  <a:ext cx="788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DDECDFC-3DD9-65D3-4E23-053A6B9563E7}"/>
                    </a:ext>
                  </a:extLst>
                </p14:cNvPr>
                <p14:cNvContentPartPr/>
                <p14:nvPr/>
              </p14:nvContentPartPr>
              <p14:xfrm>
                <a:off x="4689469" y="5465391"/>
                <a:ext cx="167400" cy="15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DDECDFC-3DD9-65D3-4E23-053A6B9563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82269" y="5457831"/>
                  <a:ext cx="1825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3CED354-B86D-24EF-38A4-7D4F111487AB}"/>
                    </a:ext>
                  </a:extLst>
                </p14:cNvPr>
                <p14:cNvContentPartPr/>
                <p14:nvPr/>
              </p14:nvContentPartPr>
              <p14:xfrm>
                <a:off x="4876669" y="5456391"/>
                <a:ext cx="365040" cy="168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3CED354-B86D-24EF-38A4-7D4F111487A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69109" y="5448831"/>
                  <a:ext cx="380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5EA4FBC-E767-2CB6-6325-B55BB9C233E9}"/>
                    </a:ext>
                  </a:extLst>
                </p14:cNvPr>
                <p14:cNvContentPartPr/>
                <p14:nvPr/>
              </p14:nvContentPartPr>
              <p14:xfrm>
                <a:off x="5168629" y="5424711"/>
                <a:ext cx="390240" cy="356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5EA4FBC-E767-2CB6-6325-B55BB9C233E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61069" y="5417151"/>
                  <a:ext cx="405360" cy="37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9922DE8-458E-3A67-5143-D86D6ADDEA4F}"/>
                  </a:ext>
                </a:extLst>
              </p14:cNvPr>
              <p14:cNvContentPartPr/>
              <p14:nvPr/>
            </p14:nvContentPartPr>
            <p14:xfrm>
              <a:off x="3044629" y="4541271"/>
              <a:ext cx="5400" cy="1407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9922DE8-458E-3A67-5143-D86D6ADDEA4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037069" y="4533711"/>
                <a:ext cx="2052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4E66F82B-6320-E575-2492-FE10D76E1595}"/>
              </a:ext>
            </a:extLst>
          </p:cNvPr>
          <p:cNvGrpSpPr/>
          <p:nvPr/>
        </p:nvGrpSpPr>
        <p:grpSpPr>
          <a:xfrm>
            <a:off x="2913229" y="4886151"/>
            <a:ext cx="671760" cy="240840"/>
            <a:chOff x="2913229" y="4886151"/>
            <a:chExt cx="67176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317AB33-3818-D266-3351-0E5D1D13A884}"/>
                    </a:ext>
                  </a:extLst>
                </p14:cNvPr>
                <p14:cNvContentPartPr/>
                <p14:nvPr/>
              </p14:nvContentPartPr>
              <p14:xfrm>
                <a:off x="2913229" y="4886151"/>
                <a:ext cx="96480" cy="135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317AB33-3818-D266-3351-0E5D1D13A88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06029" y="4878591"/>
                  <a:ext cx="111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9C18AF-81B6-ED6D-08CF-DB0878F3E2F9}"/>
                    </a:ext>
                  </a:extLst>
                </p14:cNvPr>
                <p14:cNvContentPartPr/>
                <p14:nvPr/>
              </p14:nvContentPartPr>
              <p14:xfrm>
                <a:off x="3059389" y="4968591"/>
                <a:ext cx="6480" cy="81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9C18AF-81B6-ED6D-08CF-DB0878F3E2F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51829" y="4961391"/>
                  <a:ext cx="21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F26BA69-48C8-790D-A938-E9A5FB298407}"/>
                    </a:ext>
                  </a:extLst>
                </p14:cNvPr>
                <p14:cNvContentPartPr/>
                <p14:nvPr/>
              </p14:nvContentPartPr>
              <p14:xfrm>
                <a:off x="3058669" y="4952031"/>
                <a:ext cx="78840" cy="121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F26BA69-48C8-790D-A938-E9A5FB29840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51109" y="4944471"/>
                  <a:ext cx="93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544C2FC-1F28-727A-974C-51B48DF88490}"/>
                    </a:ext>
                  </a:extLst>
                </p14:cNvPr>
                <p14:cNvContentPartPr/>
                <p14:nvPr/>
              </p14:nvContentPartPr>
              <p14:xfrm>
                <a:off x="3171349" y="4963191"/>
                <a:ext cx="75600" cy="120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544C2FC-1F28-727A-974C-51B48DF8849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63789" y="4955631"/>
                  <a:ext cx="907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53989B3-547F-EDD8-67ED-D1A2A1FC478A}"/>
                    </a:ext>
                  </a:extLst>
                </p14:cNvPr>
                <p14:cNvContentPartPr/>
                <p14:nvPr/>
              </p14:nvContentPartPr>
              <p14:xfrm>
                <a:off x="3324349" y="4903071"/>
                <a:ext cx="43560" cy="182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53989B3-547F-EDD8-67ED-D1A2A1FC478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16789" y="4895511"/>
                  <a:ext cx="586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5125786-F876-C969-552D-13631764414C}"/>
                    </a:ext>
                  </a:extLst>
                </p14:cNvPr>
                <p14:cNvContentPartPr/>
                <p14:nvPr/>
              </p14:nvContentPartPr>
              <p14:xfrm>
                <a:off x="3426589" y="4901631"/>
                <a:ext cx="158400" cy="225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5125786-F876-C969-552D-13631764414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419029" y="4894071"/>
                  <a:ext cx="17352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2CC11E8-C563-AF06-5090-05677DCE1BE8}"/>
              </a:ext>
            </a:extLst>
          </p:cNvPr>
          <p:cNvGrpSpPr/>
          <p:nvPr/>
        </p:nvGrpSpPr>
        <p:grpSpPr>
          <a:xfrm>
            <a:off x="2916469" y="1817151"/>
            <a:ext cx="46440" cy="207720"/>
            <a:chOff x="2916469" y="1817151"/>
            <a:chExt cx="4644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9E2D7A8-E9A9-2671-2D36-58C231555BF9}"/>
                    </a:ext>
                  </a:extLst>
                </p14:cNvPr>
                <p14:cNvContentPartPr/>
                <p14:nvPr/>
              </p14:nvContentPartPr>
              <p14:xfrm>
                <a:off x="2916469" y="1817151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9E2D7A8-E9A9-2671-2D36-58C231555BF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08909" y="1809591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353448D-4179-294A-01E4-BB3081AED5DA}"/>
                    </a:ext>
                  </a:extLst>
                </p14:cNvPr>
                <p14:cNvContentPartPr/>
                <p14:nvPr/>
              </p14:nvContentPartPr>
              <p14:xfrm>
                <a:off x="2916469" y="1817151"/>
                <a:ext cx="46440" cy="207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353448D-4179-294A-01E4-BB3081AED5D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08909" y="1809591"/>
                  <a:ext cx="61560" cy="22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035B4CB-C5C9-70A8-2716-63DC7CFE5D11}"/>
                  </a:ext>
                </a:extLst>
              </p14:cNvPr>
              <p14:cNvContentPartPr/>
              <p14:nvPr/>
            </p14:nvContentPartPr>
            <p14:xfrm>
              <a:off x="2946349" y="2223231"/>
              <a:ext cx="12960" cy="918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035B4CB-C5C9-70A8-2716-63DC7CFE5D1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938789" y="2215671"/>
                <a:ext cx="2808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B49EC64-8AE3-FDCC-E116-7BDE7DCCB6E8}"/>
                  </a:ext>
                </a:extLst>
              </p14:cNvPr>
              <p14:cNvContentPartPr/>
              <p14:nvPr/>
            </p14:nvContentPartPr>
            <p14:xfrm>
              <a:off x="2950669" y="2511231"/>
              <a:ext cx="6480" cy="7092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B49EC64-8AE3-FDCC-E116-7BDE7DCCB6E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943109" y="2503671"/>
                <a:ext cx="212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0B50CC6-1171-0CF3-7EE8-F3CFE87D0C01}"/>
                  </a:ext>
                </a:extLst>
              </p14:cNvPr>
              <p14:cNvContentPartPr/>
              <p14:nvPr/>
            </p14:nvContentPartPr>
            <p14:xfrm>
              <a:off x="2979109" y="2770791"/>
              <a:ext cx="2520" cy="810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0B50CC6-1171-0CF3-7EE8-F3CFE87D0C0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971549" y="2763231"/>
                <a:ext cx="1764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D8C4F8D-FF30-D08D-03EB-5BDD7CAFFED4}"/>
                  </a:ext>
                </a:extLst>
              </p14:cNvPr>
              <p14:cNvContentPartPr/>
              <p14:nvPr/>
            </p14:nvContentPartPr>
            <p14:xfrm>
              <a:off x="2989549" y="3007671"/>
              <a:ext cx="1800" cy="61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D8C4F8D-FF30-D08D-03EB-5BDD7CAFFED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981989" y="3000111"/>
                <a:ext cx="1692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D60C8FD3-8C99-4200-87D9-D6504565A49E}"/>
              </a:ext>
            </a:extLst>
          </p:cNvPr>
          <p:cNvGrpSpPr/>
          <p:nvPr/>
        </p:nvGrpSpPr>
        <p:grpSpPr>
          <a:xfrm>
            <a:off x="2999989" y="3237351"/>
            <a:ext cx="36000" cy="614520"/>
            <a:chOff x="2999989" y="3237351"/>
            <a:chExt cx="36000" cy="61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2BE039C-0CA5-93BF-F9E0-881BAA502A33}"/>
                    </a:ext>
                  </a:extLst>
                </p14:cNvPr>
                <p14:cNvContentPartPr/>
                <p14:nvPr/>
              </p14:nvContentPartPr>
              <p14:xfrm>
                <a:off x="2999989" y="3237351"/>
                <a:ext cx="8640" cy="5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2BE039C-0CA5-93BF-F9E0-881BAA502A3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92429" y="3229791"/>
                  <a:ext cx="23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2C2E32D-A3CA-A7CF-D7A5-C9173E4095E5}"/>
                    </a:ext>
                  </a:extLst>
                </p14:cNvPr>
                <p14:cNvContentPartPr/>
                <p14:nvPr/>
              </p14:nvContentPartPr>
              <p14:xfrm>
                <a:off x="3013309" y="3405831"/>
                <a:ext cx="1080" cy="52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2C2E32D-A3CA-A7CF-D7A5-C9173E4095E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05749" y="3398271"/>
                  <a:ext cx="162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1D9DE99-A668-773B-0872-B8E692547C17}"/>
                    </a:ext>
                  </a:extLst>
                </p14:cNvPr>
                <p14:cNvContentPartPr/>
                <p14:nvPr/>
              </p14:nvContentPartPr>
              <p14:xfrm>
                <a:off x="3020149" y="3564231"/>
                <a:ext cx="9360" cy="67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1D9DE99-A668-773B-0872-B8E692547C1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12589" y="3556671"/>
                  <a:ext cx="24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BF6B21C-B2CC-ECEC-81CD-03281C799E29}"/>
                    </a:ext>
                  </a:extLst>
                </p14:cNvPr>
                <p14:cNvContentPartPr/>
                <p14:nvPr/>
              </p14:nvContentPartPr>
              <p14:xfrm>
                <a:off x="3028789" y="3720471"/>
                <a:ext cx="2520" cy="28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BF6B21C-B2CC-ECEC-81CD-03281C799E2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021589" y="3712911"/>
                  <a:ext cx="17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D5503D9-BE45-0471-92E4-E92C5BE788A1}"/>
                    </a:ext>
                  </a:extLst>
                </p14:cNvPr>
                <p14:cNvContentPartPr/>
                <p14:nvPr/>
              </p14:nvContentPartPr>
              <p14:xfrm>
                <a:off x="3035629" y="3851511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D5503D9-BE45-0471-92E4-E92C5BE788A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28069" y="3843951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583D11B-45AE-4435-FBBD-28585FC44BF9}"/>
              </a:ext>
            </a:extLst>
          </p:cNvPr>
          <p:cNvGrpSpPr/>
          <p:nvPr/>
        </p:nvGrpSpPr>
        <p:grpSpPr>
          <a:xfrm>
            <a:off x="3037789" y="3980751"/>
            <a:ext cx="11880" cy="618840"/>
            <a:chOff x="3037789" y="3980751"/>
            <a:chExt cx="11880" cy="61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EADAAB4-C165-B710-BF69-210329DCA3C9}"/>
                    </a:ext>
                  </a:extLst>
                </p14:cNvPr>
                <p14:cNvContentPartPr/>
                <p14:nvPr/>
              </p14:nvContentPartPr>
              <p14:xfrm>
                <a:off x="3037789" y="3980751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EADAAB4-C165-B710-BF69-210329DCA3C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30229" y="3973191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F14CFF0-D097-67BF-4B92-FF672E4381C5}"/>
                    </a:ext>
                  </a:extLst>
                </p14:cNvPr>
                <p14:cNvContentPartPr/>
                <p14:nvPr/>
              </p14:nvContentPartPr>
              <p14:xfrm>
                <a:off x="3048229" y="4087671"/>
                <a:ext cx="360" cy="45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F14CFF0-D097-67BF-4B92-FF672E4381C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040669" y="4080111"/>
                  <a:ext cx="154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9A01DAE-211D-5160-75CF-67B4D71DF8DC}"/>
                    </a:ext>
                  </a:extLst>
                </p14:cNvPr>
                <p14:cNvContentPartPr/>
                <p14:nvPr/>
              </p14:nvContentPartPr>
              <p14:xfrm>
                <a:off x="3041029" y="4218351"/>
                <a:ext cx="1800" cy="36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9A01DAE-211D-5160-75CF-67B4D71DF8D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33469" y="4210791"/>
                  <a:ext cx="169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A5E051C-AE2B-D0BA-31F7-10D5D356E49F}"/>
                    </a:ext>
                  </a:extLst>
                </p14:cNvPr>
                <p14:cNvContentPartPr/>
                <p14:nvPr/>
              </p14:nvContentPartPr>
              <p14:xfrm>
                <a:off x="3041029" y="4329231"/>
                <a:ext cx="1800" cy="32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A5E051C-AE2B-D0BA-31F7-10D5D356E49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33469" y="4321671"/>
                  <a:ext cx="16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129B9F2-32C9-2E30-31DE-B566D19562A5}"/>
                    </a:ext>
                  </a:extLst>
                </p14:cNvPr>
                <p14:cNvContentPartPr/>
                <p14:nvPr/>
              </p14:nvContentPartPr>
              <p14:xfrm>
                <a:off x="3045349" y="4414911"/>
                <a:ext cx="3960" cy="56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129B9F2-32C9-2E30-31DE-B566D19562A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37789" y="4407711"/>
                  <a:ext cx="19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FE2AF52-061C-237B-A03C-16F19310DAB6}"/>
                    </a:ext>
                  </a:extLst>
                </p14:cNvPr>
                <p14:cNvContentPartPr/>
                <p14:nvPr/>
              </p14:nvContentPartPr>
              <p14:xfrm>
                <a:off x="3043189" y="4513191"/>
                <a:ext cx="6480" cy="86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FE2AF52-061C-237B-A03C-16F19310DAB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35629" y="4505631"/>
                  <a:ext cx="21240" cy="1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52ADED6-47CE-B2A9-7F22-05082E9CDD4D}"/>
                  </a:ext>
                </a:extLst>
              </p14:cNvPr>
              <p14:cNvContentPartPr/>
              <p14:nvPr/>
            </p14:nvContentPartPr>
            <p14:xfrm>
              <a:off x="1711189" y="1908591"/>
              <a:ext cx="7200" cy="252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52ADED6-47CE-B2A9-7F22-05082E9CDD4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703629" y="1901031"/>
                <a:ext cx="22320" cy="1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063E2B0-2C65-22B5-F2C5-AFAE29ED1C49}"/>
              </a:ext>
            </a:extLst>
          </p:cNvPr>
          <p:cNvGrpSpPr/>
          <p:nvPr/>
        </p:nvGrpSpPr>
        <p:grpSpPr>
          <a:xfrm>
            <a:off x="1677709" y="1903911"/>
            <a:ext cx="1292040" cy="1443960"/>
            <a:chOff x="1677709" y="1903911"/>
            <a:chExt cx="1292040" cy="144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86BA83A-04A4-37A3-F645-C623CB907ABC}"/>
                    </a:ext>
                  </a:extLst>
                </p14:cNvPr>
                <p14:cNvContentPartPr/>
                <p14:nvPr/>
              </p14:nvContentPartPr>
              <p14:xfrm>
                <a:off x="1677709" y="1903911"/>
                <a:ext cx="1291680" cy="1443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86BA83A-04A4-37A3-F645-C623CB907AB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670149" y="1896351"/>
                  <a:ext cx="130680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EC85C5C-47FE-FE93-604F-A6652ADEAA23}"/>
                    </a:ext>
                  </a:extLst>
                </p14:cNvPr>
                <p14:cNvContentPartPr/>
                <p14:nvPr/>
              </p14:nvContentPartPr>
              <p14:xfrm>
                <a:off x="2959669" y="3116391"/>
                <a:ext cx="10080" cy="75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EC85C5C-47FE-FE93-604F-A6652ADEAA2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52109" y="3108831"/>
                  <a:ext cx="2520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6E9B90B-CB12-6035-6869-D931A81053BB}"/>
              </a:ext>
            </a:extLst>
          </p:cNvPr>
          <p:cNvGrpSpPr/>
          <p:nvPr/>
        </p:nvGrpSpPr>
        <p:grpSpPr>
          <a:xfrm>
            <a:off x="1665829" y="2071671"/>
            <a:ext cx="432360" cy="409680"/>
            <a:chOff x="1665829" y="2071671"/>
            <a:chExt cx="432360" cy="4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B1F018B-C0BF-7C98-44B2-0A4653C4B589}"/>
                    </a:ext>
                  </a:extLst>
                </p14:cNvPr>
                <p14:cNvContentPartPr/>
                <p14:nvPr/>
              </p14:nvContentPartPr>
              <p14:xfrm>
                <a:off x="1697869" y="2105871"/>
                <a:ext cx="2520" cy="172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B1F018B-C0BF-7C98-44B2-0A4653C4B58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90309" y="2098311"/>
                  <a:ext cx="176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D3CB858-9EA6-9EB5-6390-02B9DD1CF9C8}"/>
                    </a:ext>
                  </a:extLst>
                </p14:cNvPr>
                <p14:cNvContentPartPr/>
                <p14:nvPr/>
              </p14:nvContentPartPr>
              <p14:xfrm>
                <a:off x="1665829" y="2071671"/>
                <a:ext cx="101160" cy="111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D3CB858-9EA6-9EB5-6390-02B9DD1CF9C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58269" y="2064111"/>
                  <a:ext cx="116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0F0E856-43D5-31B1-3580-E6E4B1A44EFF}"/>
                    </a:ext>
                  </a:extLst>
                </p14:cNvPr>
                <p14:cNvContentPartPr/>
                <p14:nvPr/>
              </p14:nvContentPartPr>
              <p14:xfrm>
                <a:off x="1807669" y="2143311"/>
                <a:ext cx="5400" cy="133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0F0E856-43D5-31B1-3580-E6E4B1A44EF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00109" y="2135751"/>
                  <a:ext cx="20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7F7EBD1-3E24-76E2-5DA8-FA94D0F01315}"/>
                    </a:ext>
                  </a:extLst>
                </p14:cNvPr>
                <p14:cNvContentPartPr/>
                <p14:nvPr/>
              </p14:nvContentPartPr>
              <p14:xfrm>
                <a:off x="1793269" y="2131791"/>
                <a:ext cx="98640" cy="146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7F7EBD1-3E24-76E2-5DA8-FA94D0F0131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85709" y="2124231"/>
                  <a:ext cx="113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BCAD840-75CF-BE55-4D44-689B1496D797}"/>
                    </a:ext>
                  </a:extLst>
                </p14:cNvPr>
                <p14:cNvContentPartPr/>
                <p14:nvPr/>
              </p14:nvContentPartPr>
              <p14:xfrm>
                <a:off x="1928989" y="2181111"/>
                <a:ext cx="78840" cy="78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BCAD840-75CF-BE55-4D44-689B1496D79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21429" y="2173551"/>
                  <a:ext cx="93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52C7A5A-2DDE-4C63-8C8D-9333D9CA3B2C}"/>
                    </a:ext>
                  </a:extLst>
                </p14:cNvPr>
                <p14:cNvContentPartPr/>
                <p14:nvPr/>
              </p14:nvContentPartPr>
              <p14:xfrm>
                <a:off x="2008909" y="2155551"/>
                <a:ext cx="89280" cy="119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52C7A5A-2DDE-4C63-8C8D-9333D9CA3B2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01349" y="2147991"/>
                  <a:ext cx="1040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A386490-0F6E-12D9-2219-CBA935B4502E}"/>
                    </a:ext>
                  </a:extLst>
                </p14:cNvPr>
                <p14:cNvContentPartPr/>
                <p14:nvPr/>
              </p14:nvContentPartPr>
              <p14:xfrm>
                <a:off x="1751509" y="2390271"/>
                <a:ext cx="91440" cy="81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A386490-0F6E-12D9-2219-CBA935B4502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743949" y="2382711"/>
                  <a:ext cx="106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C1AC378-9A61-8567-AFFE-1130ED8CE2A5}"/>
                    </a:ext>
                  </a:extLst>
                </p14:cNvPr>
                <p14:cNvContentPartPr/>
                <p14:nvPr/>
              </p14:nvContentPartPr>
              <p14:xfrm>
                <a:off x="1893349" y="2387031"/>
                <a:ext cx="78480" cy="94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C1AC378-9A61-8567-AFFE-1130ED8CE2A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885789" y="2379471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92610BC-1C8A-3FB4-27CB-53BC63631C46}"/>
              </a:ext>
            </a:extLst>
          </p:cNvPr>
          <p:cNvGrpSpPr/>
          <p:nvPr/>
        </p:nvGrpSpPr>
        <p:grpSpPr>
          <a:xfrm>
            <a:off x="1727029" y="2645871"/>
            <a:ext cx="434880" cy="479520"/>
            <a:chOff x="1727029" y="2645871"/>
            <a:chExt cx="434880" cy="47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392551E-4D81-8005-707C-25E655FEB1D7}"/>
                    </a:ext>
                  </a:extLst>
                </p14:cNvPr>
                <p14:cNvContentPartPr/>
                <p14:nvPr/>
              </p14:nvContentPartPr>
              <p14:xfrm>
                <a:off x="1736749" y="2645871"/>
                <a:ext cx="21960" cy="196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392551E-4D81-8005-707C-25E655FEB1D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29189" y="2638311"/>
                  <a:ext cx="37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17B03F3-F426-2E54-57FD-6826D1563600}"/>
                    </a:ext>
                  </a:extLst>
                </p14:cNvPr>
                <p14:cNvContentPartPr/>
                <p14:nvPr/>
              </p14:nvContentPartPr>
              <p14:xfrm>
                <a:off x="1748629" y="2664231"/>
                <a:ext cx="93600" cy="1512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17B03F3-F426-2E54-57FD-6826D156360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741069" y="2656671"/>
                  <a:ext cx="108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FABB4BE-79E3-1E4A-05B7-FB36803F6420}"/>
                    </a:ext>
                  </a:extLst>
                </p14:cNvPr>
                <p14:cNvContentPartPr/>
                <p14:nvPr/>
              </p14:nvContentPartPr>
              <p14:xfrm>
                <a:off x="1878949" y="2714991"/>
                <a:ext cx="20520" cy="105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FABB4BE-79E3-1E4A-05B7-FB36803F642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871749" y="2707791"/>
                  <a:ext cx="356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0219652-BC9E-985E-9785-881956A875E0}"/>
                    </a:ext>
                  </a:extLst>
                </p14:cNvPr>
                <p14:cNvContentPartPr/>
                <p14:nvPr/>
              </p14:nvContentPartPr>
              <p14:xfrm>
                <a:off x="1890469" y="2694111"/>
                <a:ext cx="60120" cy="141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0219652-BC9E-985E-9785-881956A875E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882909" y="2686551"/>
                  <a:ext cx="75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FDD0997-AD11-7A12-B29A-15E714A861CD}"/>
                    </a:ext>
                  </a:extLst>
                </p14:cNvPr>
                <p14:cNvContentPartPr/>
                <p14:nvPr/>
              </p14:nvContentPartPr>
              <p14:xfrm>
                <a:off x="1988029" y="2733351"/>
                <a:ext cx="82440" cy="94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FDD0997-AD11-7A12-B29A-15E714A861C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980469" y="2725791"/>
                  <a:ext cx="97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39EAC06-CB6E-D1A1-BFF8-1F52F6F8BE41}"/>
                    </a:ext>
                  </a:extLst>
                </p14:cNvPr>
                <p14:cNvContentPartPr/>
                <p14:nvPr/>
              </p14:nvContentPartPr>
              <p14:xfrm>
                <a:off x="2042389" y="2678991"/>
                <a:ext cx="119520" cy="1584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39EAC06-CB6E-D1A1-BFF8-1F52F6F8BE4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034829" y="2671431"/>
                  <a:ext cx="1346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550403A-0DDA-D403-7F31-9550B0963284}"/>
                    </a:ext>
                  </a:extLst>
                </p14:cNvPr>
                <p14:cNvContentPartPr/>
                <p14:nvPr/>
              </p14:nvContentPartPr>
              <p14:xfrm>
                <a:off x="1727029" y="3010551"/>
                <a:ext cx="101520" cy="892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550403A-0DDA-D403-7F31-9550B096328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719469" y="3002991"/>
                  <a:ext cx="1166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ED672D4-C05A-F375-AB74-0822788BB4EC}"/>
                    </a:ext>
                  </a:extLst>
                </p14:cNvPr>
                <p14:cNvContentPartPr/>
                <p14:nvPr/>
              </p14:nvContentPartPr>
              <p14:xfrm>
                <a:off x="1921069" y="2921631"/>
                <a:ext cx="41400" cy="163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ED672D4-C05A-F375-AB74-0822788BB4E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913509" y="2914071"/>
                  <a:ext cx="56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F63635B-A064-1C12-3E02-8654F29AC988}"/>
                    </a:ext>
                  </a:extLst>
                </p14:cNvPr>
                <p14:cNvContentPartPr/>
                <p14:nvPr/>
              </p14:nvContentPartPr>
              <p14:xfrm>
                <a:off x="1897669" y="3012351"/>
                <a:ext cx="101880" cy="126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F63635B-A064-1C12-3E02-8654F29AC98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890109" y="3004791"/>
                  <a:ext cx="117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D1AD19E-D09B-DE17-9220-E51E3E2C08B6}"/>
                    </a:ext>
                  </a:extLst>
                </p14:cNvPr>
                <p14:cNvContentPartPr/>
                <p14:nvPr/>
              </p14:nvContentPartPr>
              <p14:xfrm>
                <a:off x="2022229" y="2863671"/>
                <a:ext cx="94320" cy="261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D1AD19E-D09B-DE17-9220-E51E3E2C08B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14669" y="2856111"/>
                  <a:ext cx="1094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0F71A9E-67E7-D290-3C2B-85D8E3162F74}"/>
                    </a:ext>
                  </a:extLst>
                </p14:cNvPr>
                <p14:cNvContentPartPr/>
                <p14:nvPr/>
              </p14:nvContentPartPr>
              <p14:xfrm>
                <a:off x="1984429" y="3036111"/>
                <a:ext cx="128520" cy="68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0F71A9E-67E7-D290-3C2B-85D8E3162F7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76869" y="3028551"/>
                  <a:ext cx="14364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7F18BFE-7CA0-828B-4AEA-D272F27680E0}"/>
                  </a:ext>
                </a:extLst>
              </p14:cNvPr>
              <p14:cNvContentPartPr/>
              <p14:nvPr/>
            </p14:nvContentPartPr>
            <p14:xfrm>
              <a:off x="2184949" y="1695111"/>
              <a:ext cx="360" cy="964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7F18BFE-7CA0-828B-4AEA-D272F27680E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174149" y="1684311"/>
                <a:ext cx="21600" cy="11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A9C8FF1-4E6B-C08D-8A69-6F6632E51782}"/>
              </a:ext>
            </a:extLst>
          </p:cNvPr>
          <p:cNvGrpSpPr/>
          <p:nvPr/>
        </p:nvGrpSpPr>
        <p:grpSpPr>
          <a:xfrm>
            <a:off x="2180269" y="1919751"/>
            <a:ext cx="23040" cy="865080"/>
            <a:chOff x="2180269" y="1919751"/>
            <a:chExt cx="23040" cy="86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4FD174E-98DB-6C65-DFB5-994D67746AF9}"/>
                    </a:ext>
                  </a:extLst>
                </p14:cNvPr>
                <p14:cNvContentPartPr/>
                <p14:nvPr/>
              </p14:nvContentPartPr>
              <p14:xfrm>
                <a:off x="2196829" y="1919751"/>
                <a:ext cx="6480" cy="1065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4FD174E-98DB-6C65-DFB5-994D67746AF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186029" y="1909311"/>
                  <a:ext cx="27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7EBECC6-8657-F78E-9575-7141877BCD0F}"/>
                    </a:ext>
                  </a:extLst>
                </p14:cNvPr>
                <p14:cNvContentPartPr/>
                <p14:nvPr/>
              </p14:nvContentPartPr>
              <p14:xfrm>
                <a:off x="2196829" y="2091831"/>
                <a:ext cx="360" cy="89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7EBECC6-8657-F78E-9575-7141877BCD0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186029" y="2081031"/>
                  <a:ext cx="21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B1D075D-8F1D-13E7-988D-EC377BA3FD37}"/>
                    </a:ext>
                  </a:extLst>
                </p14:cNvPr>
                <p14:cNvContentPartPr/>
                <p14:nvPr/>
              </p14:nvContentPartPr>
              <p14:xfrm>
                <a:off x="2196109" y="2234031"/>
                <a:ext cx="1800" cy="52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B1D075D-8F1D-13E7-988D-EC377BA3FD3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185309" y="2223231"/>
                  <a:ext cx="230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D2A539D-5BEE-B906-CCD2-2459B86111D4}"/>
                    </a:ext>
                  </a:extLst>
                </p14:cNvPr>
                <p14:cNvContentPartPr/>
                <p14:nvPr/>
              </p14:nvContentPartPr>
              <p14:xfrm>
                <a:off x="2192149" y="2360031"/>
                <a:ext cx="360" cy="60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D2A539D-5BEE-B906-CCD2-2459B86111D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181709" y="2349591"/>
                  <a:ext cx="216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FDAE6CC-782F-38FB-B729-AF52D262CB79}"/>
                    </a:ext>
                  </a:extLst>
                </p14:cNvPr>
                <p14:cNvContentPartPr/>
                <p14:nvPr/>
              </p14:nvContentPartPr>
              <p14:xfrm>
                <a:off x="2180989" y="2492511"/>
                <a:ext cx="7200" cy="70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FDAE6CC-782F-38FB-B729-AF52D262CB7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70549" y="2481711"/>
                  <a:ext cx="28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5D23EF7-1DAD-6F1B-9039-F3266AF10F63}"/>
                    </a:ext>
                  </a:extLst>
                </p14:cNvPr>
                <p14:cNvContentPartPr/>
                <p14:nvPr/>
              </p14:nvContentPartPr>
              <p14:xfrm>
                <a:off x="2180269" y="2620671"/>
                <a:ext cx="1800" cy="298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5D23EF7-1DAD-6F1B-9039-F3266AF10F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169829" y="2609871"/>
                  <a:ext cx="23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34D43C9-2021-3546-0DFC-D4DF79523965}"/>
                    </a:ext>
                  </a:extLst>
                </p14:cNvPr>
                <p14:cNvContentPartPr/>
                <p14:nvPr/>
              </p14:nvContentPartPr>
              <p14:xfrm>
                <a:off x="2189989" y="2719311"/>
                <a:ext cx="4680" cy="65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34D43C9-2021-3546-0DFC-D4DF7952396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179549" y="2708511"/>
                  <a:ext cx="25920" cy="8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C3B2E9A-1928-A2FD-F2ED-3A5A0D5A87AF}"/>
                  </a:ext>
                </a:extLst>
              </p14:cNvPr>
              <p14:cNvContentPartPr/>
              <p14:nvPr/>
            </p14:nvContentPartPr>
            <p14:xfrm>
              <a:off x="2193229" y="2897871"/>
              <a:ext cx="4680" cy="74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C3B2E9A-1928-A2FD-F2ED-3A5A0D5A87A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182429" y="2887071"/>
                <a:ext cx="2592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BD5965A1-73CF-E758-0926-AAFC88F41331}"/>
                  </a:ext>
                </a:extLst>
              </p14:cNvPr>
              <p14:cNvContentPartPr/>
              <p14:nvPr/>
            </p14:nvContentPartPr>
            <p14:xfrm>
              <a:off x="2198269" y="3104511"/>
              <a:ext cx="1800" cy="864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BD5965A1-73CF-E758-0926-AAFC88F4133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187829" y="3093711"/>
                <a:ext cx="23040" cy="10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DD4AB51-33FA-A623-28D8-5A6B52B6AE00}"/>
              </a:ext>
            </a:extLst>
          </p:cNvPr>
          <p:cNvGrpSpPr/>
          <p:nvPr/>
        </p:nvGrpSpPr>
        <p:grpSpPr>
          <a:xfrm>
            <a:off x="2205109" y="3323751"/>
            <a:ext cx="7920" cy="233640"/>
            <a:chOff x="2205109" y="3323751"/>
            <a:chExt cx="792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8DDEB34-593A-AEB0-5386-7347028CF6A5}"/>
                    </a:ext>
                  </a:extLst>
                </p14:cNvPr>
                <p14:cNvContentPartPr/>
                <p14:nvPr/>
              </p14:nvContentPartPr>
              <p14:xfrm>
                <a:off x="2208349" y="3323751"/>
                <a:ext cx="4680" cy="619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8DDEB34-593A-AEB0-5386-7347028CF6A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197549" y="3313311"/>
                  <a:ext cx="259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47534EF-06F3-E641-D128-05CE38D224FD}"/>
                    </a:ext>
                  </a:extLst>
                </p14:cNvPr>
                <p14:cNvContentPartPr/>
                <p14:nvPr/>
              </p14:nvContentPartPr>
              <p14:xfrm>
                <a:off x="2205109" y="3485031"/>
                <a:ext cx="2520" cy="72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47534EF-06F3-E641-D128-05CE38D224F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194309" y="3474231"/>
                  <a:ext cx="23760" cy="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D2280587-DEB6-90D8-5045-63D7D03DBD0D}"/>
                  </a:ext>
                </a:extLst>
              </p14:cNvPr>
              <p14:cNvContentPartPr/>
              <p14:nvPr/>
            </p14:nvContentPartPr>
            <p14:xfrm>
              <a:off x="2213029" y="3674031"/>
              <a:ext cx="4680" cy="716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D2280587-DEB6-90D8-5045-63D7D03DBD0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202589" y="3663591"/>
                <a:ext cx="25920" cy="9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2EF6BBF-9709-182E-1E6A-F581A82DA7AC}"/>
              </a:ext>
            </a:extLst>
          </p:cNvPr>
          <p:cNvGrpSpPr/>
          <p:nvPr/>
        </p:nvGrpSpPr>
        <p:grpSpPr>
          <a:xfrm>
            <a:off x="2178829" y="3875631"/>
            <a:ext cx="47520" cy="948600"/>
            <a:chOff x="2178829" y="3875631"/>
            <a:chExt cx="47520" cy="9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25EC95A-4B32-90B8-47A1-FCC4AF9FBF8E}"/>
                    </a:ext>
                  </a:extLst>
                </p14:cNvPr>
                <p14:cNvContentPartPr/>
                <p14:nvPr/>
              </p14:nvContentPartPr>
              <p14:xfrm>
                <a:off x="2222029" y="3875631"/>
                <a:ext cx="4320" cy="716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25EC95A-4B32-90B8-47A1-FCC4AF9FBF8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211589" y="3864831"/>
                  <a:ext cx="255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4648625-31E7-3F14-6AF7-ED0DEB7403E2}"/>
                    </a:ext>
                  </a:extLst>
                </p14:cNvPr>
                <p14:cNvContentPartPr/>
                <p14:nvPr/>
              </p14:nvContentPartPr>
              <p14:xfrm>
                <a:off x="2215549" y="4034391"/>
                <a:ext cx="2520" cy="21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4648625-31E7-3F14-6AF7-ED0DEB7403E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204749" y="4023951"/>
                  <a:ext cx="237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C771B40-7950-3722-408B-BC45D7017DF7}"/>
                    </a:ext>
                  </a:extLst>
                </p14:cNvPr>
                <p14:cNvContentPartPr/>
                <p14:nvPr/>
              </p14:nvContentPartPr>
              <p14:xfrm>
                <a:off x="2203669" y="4166871"/>
                <a:ext cx="5400" cy="82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C771B40-7950-3722-408B-BC45D7017DF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193229" y="4156071"/>
                  <a:ext cx="26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4749E2B-2E49-C678-AB26-854E48B07E81}"/>
                    </a:ext>
                  </a:extLst>
                </p14:cNvPr>
                <p14:cNvContentPartPr/>
                <p14:nvPr/>
              </p14:nvContentPartPr>
              <p14:xfrm>
                <a:off x="2199349" y="4340031"/>
                <a:ext cx="5400" cy="49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4749E2B-2E49-C678-AB26-854E48B07E8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188909" y="4329231"/>
                  <a:ext cx="266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698C0F1-3A06-2FAA-7EDB-3DB99CD7FD82}"/>
                    </a:ext>
                  </a:extLst>
                </p14:cNvPr>
                <p14:cNvContentPartPr/>
                <p14:nvPr/>
              </p14:nvContentPartPr>
              <p14:xfrm>
                <a:off x="2195389" y="4455231"/>
                <a:ext cx="5400" cy="324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698C0F1-3A06-2FAA-7EDB-3DB99CD7FD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84589" y="4444791"/>
                  <a:ext cx="26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C2585F4E-B8A5-E0E9-C609-711136F1269C}"/>
                    </a:ext>
                  </a:extLst>
                </p14:cNvPr>
                <p14:cNvContentPartPr/>
                <p14:nvPr/>
              </p14:nvContentPartPr>
              <p14:xfrm>
                <a:off x="2201869" y="4558551"/>
                <a:ext cx="3960" cy="554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C2585F4E-B8A5-E0E9-C609-711136F1269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191429" y="4548111"/>
                  <a:ext cx="252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F877636-63ED-1B96-396C-22EDBCD260BD}"/>
                    </a:ext>
                  </a:extLst>
                </p14:cNvPr>
                <p14:cNvContentPartPr/>
                <p14:nvPr/>
              </p14:nvContentPartPr>
              <p14:xfrm>
                <a:off x="2178829" y="4683471"/>
                <a:ext cx="21960" cy="1407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F877636-63ED-1B96-396C-22EDBCD260B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168389" y="4673031"/>
                  <a:ext cx="4320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35359068-4677-27F1-F1E5-CFD922F8C619}"/>
              </a:ext>
            </a:extLst>
          </p:cNvPr>
          <p:cNvGrpSpPr/>
          <p:nvPr/>
        </p:nvGrpSpPr>
        <p:grpSpPr>
          <a:xfrm>
            <a:off x="3813589" y="1859631"/>
            <a:ext cx="27000" cy="68760"/>
            <a:chOff x="3813589" y="1859631"/>
            <a:chExt cx="27000" cy="6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B14D151-70F4-3B5A-CD74-5C6E93D000BF}"/>
                    </a:ext>
                  </a:extLst>
                </p14:cNvPr>
                <p14:cNvContentPartPr/>
                <p14:nvPr/>
              </p14:nvContentPartPr>
              <p14:xfrm>
                <a:off x="3838789" y="1923351"/>
                <a:ext cx="1800" cy="50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B14D151-70F4-3B5A-CD74-5C6E93D000B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31229" y="1915791"/>
                  <a:ext cx="16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9C591D2-50AB-3781-BD0D-F4908EA7D77A}"/>
                    </a:ext>
                  </a:extLst>
                </p14:cNvPr>
                <p14:cNvContentPartPr/>
                <p14:nvPr/>
              </p14:nvContentPartPr>
              <p14:xfrm>
                <a:off x="3813589" y="1859631"/>
                <a:ext cx="4680" cy="66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9C591D2-50AB-3781-BD0D-F4908EA7D77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06029" y="1852071"/>
                  <a:ext cx="1980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2AC3051-A718-4427-97E6-FB9EB1BD7181}"/>
              </a:ext>
            </a:extLst>
          </p:cNvPr>
          <p:cNvGrpSpPr/>
          <p:nvPr/>
        </p:nvGrpSpPr>
        <p:grpSpPr>
          <a:xfrm>
            <a:off x="3792709" y="2049351"/>
            <a:ext cx="21600" cy="405000"/>
            <a:chOff x="3792709" y="2049351"/>
            <a:chExt cx="2160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D708B16-FD42-FD56-F9EF-A64B1599912D}"/>
                    </a:ext>
                  </a:extLst>
                </p14:cNvPr>
                <p14:cNvContentPartPr/>
                <p14:nvPr/>
              </p14:nvContentPartPr>
              <p14:xfrm>
                <a:off x="3811789" y="2049351"/>
                <a:ext cx="2520" cy="127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D708B16-FD42-FD56-F9EF-A64B1599912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804589" y="2041791"/>
                  <a:ext cx="176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DACB36E-C131-AAC5-3816-271F28EE4BC6}"/>
                    </a:ext>
                  </a:extLst>
                </p14:cNvPr>
                <p14:cNvContentPartPr/>
                <p14:nvPr/>
              </p14:nvContentPartPr>
              <p14:xfrm>
                <a:off x="3803149" y="2214591"/>
                <a:ext cx="7200" cy="820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DACB36E-C131-AAC5-3816-271F28EE4BC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795589" y="2207031"/>
                  <a:ext cx="219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609FB38-AAD1-6B42-7DAA-31DCB381C1EA}"/>
                    </a:ext>
                  </a:extLst>
                </p14:cNvPr>
                <p14:cNvContentPartPr/>
                <p14:nvPr/>
              </p14:nvContentPartPr>
              <p14:xfrm>
                <a:off x="3792709" y="2384871"/>
                <a:ext cx="8640" cy="694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609FB38-AAD1-6B42-7DAA-31DCB381C1E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85149" y="2377311"/>
                  <a:ext cx="2376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00DEB4B-2A9C-E1F8-ECDB-5BC5A37E8528}"/>
              </a:ext>
            </a:extLst>
          </p:cNvPr>
          <p:cNvGrpSpPr/>
          <p:nvPr/>
        </p:nvGrpSpPr>
        <p:grpSpPr>
          <a:xfrm>
            <a:off x="3798469" y="2558751"/>
            <a:ext cx="30240" cy="319680"/>
            <a:chOff x="3798469" y="2558751"/>
            <a:chExt cx="3024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4DCFE85-6F85-E636-D0CA-216E1027CB32}"/>
                    </a:ext>
                  </a:extLst>
                </p14:cNvPr>
                <p14:cNvContentPartPr/>
                <p14:nvPr/>
              </p14:nvContentPartPr>
              <p14:xfrm>
                <a:off x="3798469" y="2558751"/>
                <a:ext cx="26280" cy="94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4DCFE85-6F85-E636-D0CA-216E1027CB3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790909" y="2551191"/>
                  <a:ext cx="41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DF65719-1CEB-B2D9-243F-5D1F2C6D54F9}"/>
                    </a:ext>
                  </a:extLst>
                </p14:cNvPr>
                <p14:cNvContentPartPr/>
                <p14:nvPr/>
              </p14:nvContentPartPr>
              <p14:xfrm>
                <a:off x="3817189" y="2676111"/>
                <a:ext cx="11520" cy="75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DF65719-1CEB-B2D9-243F-5D1F2C6D54F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809629" y="2668551"/>
                  <a:ext cx="266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5F0ED060-F66B-FEFA-70D6-4D65BA75A231}"/>
                    </a:ext>
                  </a:extLst>
                </p14:cNvPr>
                <p14:cNvContentPartPr/>
                <p14:nvPr/>
              </p14:nvContentPartPr>
              <p14:xfrm>
                <a:off x="3815029" y="2824431"/>
                <a:ext cx="5400" cy="540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5F0ED060-F66B-FEFA-70D6-4D65BA75A23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807469" y="2816871"/>
                  <a:ext cx="20520" cy="6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CEAF81F3-39A6-33AD-7EE4-951E4B2235EC}"/>
                  </a:ext>
                </a:extLst>
              </p14:cNvPr>
              <p14:cNvContentPartPr/>
              <p14:nvPr/>
            </p14:nvContentPartPr>
            <p14:xfrm>
              <a:off x="3830509" y="3009831"/>
              <a:ext cx="360" cy="3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CEAF81F3-39A6-33AD-7EE4-951E4B2235E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822949" y="3002271"/>
                <a:ext cx="15480" cy="1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7816AD5-CF29-38B8-6E92-E501C47C5CA2}"/>
              </a:ext>
            </a:extLst>
          </p:cNvPr>
          <p:cNvGrpSpPr/>
          <p:nvPr/>
        </p:nvGrpSpPr>
        <p:grpSpPr>
          <a:xfrm>
            <a:off x="3872989" y="3180111"/>
            <a:ext cx="19800" cy="659520"/>
            <a:chOff x="3872989" y="3180111"/>
            <a:chExt cx="19800" cy="6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7A5E5BA-DD5A-DD31-B523-1F8060D16288}"/>
                    </a:ext>
                  </a:extLst>
                </p14:cNvPr>
                <p14:cNvContentPartPr/>
                <p14:nvPr/>
              </p14:nvContentPartPr>
              <p14:xfrm>
                <a:off x="3873709" y="3180111"/>
                <a:ext cx="5760" cy="554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7A5E5BA-DD5A-DD31-B523-1F8060D1628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866149" y="3172551"/>
                  <a:ext cx="205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562DE38-D707-81C2-2EC5-A2A298E6BA1A}"/>
                    </a:ext>
                  </a:extLst>
                </p14:cNvPr>
                <p14:cNvContentPartPr/>
                <p14:nvPr/>
              </p14:nvContentPartPr>
              <p14:xfrm>
                <a:off x="3891709" y="3323031"/>
                <a:ext cx="1080" cy="547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562DE38-D707-81C2-2EC5-A2A298E6BA1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884149" y="3315471"/>
                  <a:ext cx="16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95330BE-D140-1D1B-EEC0-0463CA6D756A}"/>
                    </a:ext>
                  </a:extLst>
                </p14:cNvPr>
                <p14:cNvContentPartPr/>
                <p14:nvPr/>
              </p14:nvContentPartPr>
              <p14:xfrm>
                <a:off x="3888109" y="3446151"/>
                <a:ext cx="4680" cy="78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95330BE-D140-1D1B-EEC0-0463CA6D756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880549" y="3438591"/>
                  <a:ext cx="198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FDD1ABB-5C5A-A4CA-A9F5-CF158F9E25D4}"/>
                    </a:ext>
                  </a:extLst>
                </p14:cNvPr>
                <p14:cNvContentPartPr/>
                <p14:nvPr/>
              </p14:nvContentPartPr>
              <p14:xfrm>
                <a:off x="3872989" y="3602391"/>
                <a:ext cx="3960" cy="385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FDD1ABB-5C5A-A4CA-A9F5-CF158F9E25D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865429" y="3594831"/>
                  <a:ext cx="19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ECE3F77-230B-6B23-39B1-0939EE852F7E}"/>
                    </a:ext>
                  </a:extLst>
                </p14:cNvPr>
                <p14:cNvContentPartPr/>
                <p14:nvPr/>
              </p14:nvContentPartPr>
              <p14:xfrm>
                <a:off x="3877669" y="3708951"/>
                <a:ext cx="4680" cy="61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ECE3F77-230B-6B23-39B1-0939EE852F7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870109" y="3701391"/>
                  <a:ext cx="198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0C07DF6-A217-106E-F562-7809F513EC26}"/>
                    </a:ext>
                  </a:extLst>
                </p14:cNvPr>
                <p14:cNvContentPartPr/>
                <p14:nvPr/>
              </p14:nvContentPartPr>
              <p14:xfrm>
                <a:off x="3881989" y="3839271"/>
                <a:ext cx="360" cy="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0C07DF6-A217-106E-F562-7809F513EC2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874429" y="3831711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3DB19DC-E57B-5379-E032-FE9860FD69A5}"/>
              </a:ext>
            </a:extLst>
          </p:cNvPr>
          <p:cNvGrpSpPr/>
          <p:nvPr/>
        </p:nvGrpSpPr>
        <p:grpSpPr>
          <a:xfrm>
            <a:off x="3893149" y="4008471"/>
            <a:ext cx="12600" cy="299880"/>
            <a:chOff x="3893149" y="4008471"/>
            <a:chExt cx="1260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030EDF5-825F-4A0F-06A2-8120972E0444}"/>
                    </a:ext>
                  </a:extLst>
                </p14:cNvPr>
                <p14:cNvContentPartPr/>
                <p14:nvPr/>
              </p14:nvContentPartPr>
              <p14:xfrm>
                <a:off x="3902149" y="4008471"/>
                <a:ext cx="3600" cy="71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030EDF5-825F-4A0F-06A2-8120972E044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894589" y="4000911"/>
                  <a:ext cx="183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27327FC-33D5-66D1-685F-3B05D237C3BB}"/>
                    </a:ext>
                  </a:extLst>
                </p14:cNvPr>
                <p14:cNvContentPartPr/>
                <p14:nvPr/>
              </p14:nvContentPartPr>
              <p14:xfrm>
                <a:off x="3901789" y="4131951"/>
                <a:ext cx="1440" cy="230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27327FC-33D5-66D1-685F-3B05D237C3B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94229" y="4124391"/>
                  <a:ext cx="165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C9B7471-09E6-2A12-4C81-C82AE4BE4A4C}"/>
                    </a:ext>
                  </a:extLst>
                </p14:cNvPr>
                <p14:cNvContentPartPr/>
                <p14:nvPr/>
              </p14:nvContentPartPr>
              <p14:xfrm>
                <a:off x="3893149" y="4242111"/>
                <a:ext cx="2520" cy="66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C9B7471-09E6-2A12-4C81-C82AE4BE4A4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885589" y="4234551"/>
                  <a:ext cx="1764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8DA31A2-0D87-BB69-E64C-69B10FB75E14}"/>
              </a:ext>
            </a:extLst>
          </p:cNvPr>
          <p:cNvGrpSpPr/>
          <p:nvPr/>
        </p:nvGrpSpPr>
        <p:grpSpPr>
          <a:xfrm>
            <a:off x="3889549" y="4413111"/>
            <a:ext cx="9360" cy="544680"/>
            <a:chOff x="3889549" y="4413111"/>
            <a:chExt cx="9360" cy="54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F005C412-3348-8ED0-7E72-0B414DF9237A}"/>
                    </a:ext>
                  </a:extLst>
                </p14:cNvPr>
                <p14:cNvContentPartPr/>
                <p14:nvPr/>
              </p14:nvContentPartPr>
              <p14:xfrm>
                <a:off x="3889549" y="4413111"/>
                <a:ext cx="9360" cy="561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F005C412-3348-8ED0-7E72-0B414DF9237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881989" y="4405551"/>
                  <a:ext cx="24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4146785-5811-B2F4-9148-4CAA2A0702DD}"/>
                    </a:ext>
                  </a:extLst>
                </p14:cNvPr>
                <p14:cNvContentPartPr/>
                <p14:nvPr/>
              </p14:nvContentPartPr>
              <p14:xfrm>
                <a:off x="3889549" y="4559991"/>
                <a:ext cx="2520" cy="66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4146785-5811-B2F4-9148-4CAA2A0702D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881989" y="4552431"/>
                  <a:ext cx="176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69C279E-1FF1-DAAE-6E4C-CD8186AC03EF}"/>
                    </a:ext>
                  </a:extLst>
                </p14:cNvPr>
                <p14:cNvContentPartPr/>
                <p14:nvPr/>
              </p14:nvContentPartPr>
              <p14:xfrm>
                <a:off x="3895309" y="4728471"/>
                <a:ext cx="2520" cy="640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69C279E-1FF1-DAAE-6E4C-CD8186AC03E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887749" y="4720911"/>
                  <a:ext cx="176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ACA726A-E4C2-576C-9DC7-5CF38D9C5302}"/>
                    </a:ext>
                  </a:extLst>
                </p14:cNvPr>
                <p14:cNvContentPartPr/>
                <p14:nvPr/>
              </p14:nvContentPartPr>
              <p14:xfrm>
                <a:off x="3897829" y="4867431"/>
                <a:ext cx="1080" cy="90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ACA726A-E4C2-576C-9DC7-5CF38D9C530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890269" y="4859871"/>
                  <a:ext cx="1620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0C5E0BE-FA62-E3DD-5F6B-DF27AA86C0E0}"/>
              </a:ext>
            </a:extLst>
          </p:cNvPr>
          <p:cNvGrpSpPr/>
          <p:nvPr/>
        </p:nvGrpSpPr>
        <p:grpSpPr>
          <a:xfrm>
            <a:off x="3948589" y="3603111"/>
            <a:ext cx="532440" cy="434160"/>
            <a:chOff x="3948589" y="3603111"/>
            <a:chExt cx="532440" cy="43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7F97536-784A-D8B6-71A1-0031AE0D3CDB}"/>
                    </a:ext>
                  </a:extLst>
                </p14:cNvPr>
                <p14:cNvContentPartPr/>
                <p14:nvPr/>
              </p14:nvContentPartPr>
              <p14:xfrm>
                <a:off x="3973789" y="3670791"/>
                <a:ext cx="3240" cy="1353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7F97536-784A-D8B6-71A1-0031AE0D3CD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966229" y="3663231"/>
                  <a:ext cx="183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6DF28BA-4977-3B6F-B82E-516685DBD06B}"/>
                    </a:ext>
                  </a:extLst>
                </p14:cNvPr>
                <p14:cNvContentPartPr/>
                <p14:nvPr/>
              </p14:nvContentPartPr>
              <p14:xfrm>
                <a:off x="3948589" y="3603111"/>
                <a:ext cx="134640" cy="1270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6DF28BA-4977-3B6F-B82E-516685DBD06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941029" y="3595551"/>
                  <a:ext cx="1494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A8B4C87-D2C4-6814-4AE0-B8E3CD9448AA}"/>
                    </a:ext>
                  </a:extLst>
                </p14:cNvPr>
                <p14:cNvContentPartPr/>
                <p14:nvPr/>
              </p14:nvContentPartPr>
              <p14:xfrm>
                <a:off x="4129669" y="3687711"/>
                <a:ext cx="5760" cy="111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A8B4C87-D2C4-6814-4AE0-B8E3CD9448A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122109" y="3680151"/>
                  <a:ext cx="205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BF8476D-7F3F-A691-2537-99FFF68EDC82}"/>
                    </a:ext>
                  </a:extLst>
                </p14:cNvPr>
                <p14:cNvContentPartPr/>
                <p14:nvPr/>
              </p14:nvContentPartPr>
              <p14:xfrm>
                <a:off x="4124269" y="3679431"/>
                <a:ext cx="92160" cy="123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BF8476D-7F3F-A691-2537-99FFF68EDC8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116709" y="3671871"/>
                  <a:ext cx="1072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B77BFE7-CB22-4496-144D-70780FA979D4}"/>
                    </a:ext>
                  </a:extLst>
                </p14:cNvPr>
                <p14:cNvContentPartPr/>
                <p14:nvPr/>
              </p14:nvContentPartPr>
              <p14:xfrm>
                <a:off x="4240549" y="3721191"/>
                <a:ext cx="109080" cy="817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B77BFE7-CB22-4496-144D-70780FA979D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233349" y="3713631"/>
                  <a:ext cx="1242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86D7EDB-32FE-A01B-C0FE-CCA1CE280A35}"/>
                    </a:ext>
                  </a:extLst>
                </p14:cNvPr>
                <p14:cNvContentPartPr/>
                <p14:nvPr/>
              </p14:nvContentPartPr>
              <p14:xfrm>
                <a:off x="4371229" y="3656031"/>
                <a:ext cx="109800" cy="1620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86D7EDB-32FE-A01B-C0FE-CCA1CE280A3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363669" y="3648471"/>
                  <a:ext cx="1249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6060CC3-EA0E-5677-B217-544114F31C98}"/>
                    </a:ext>
                  </a:extLst>
                </p14:cNvPr>
                <p14:cNvContentPartPr/>
                <p14:nvPr/>
              </p14:nvContentPartPr>
              <p14:xfrm>
                <a:off x="3982789" y="3927111"/>
                <a:ext cx="85680" cy="1098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6060CC3-EA0E-5677-B217-544114F31C9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975229" y="3919551"/>
                  <a:ext cx="100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27FA3A64-F819-9491-F0E8-8C59537AF578}"/>
                    </a:ext>
                  </a:extLst>
                </p14:cNvPr>
                <p14:cNvContentPartPr/>
                <p14:nvPr/>
              </p14:nvContentPartPr>
              <p14:xfrm>
                <a:off x="4166029" y="3874551"/>
                <a:ext cx="45720" cy="1627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27FA3A64-F819-9491-F0E8-8C59537AF57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158469" y="3866991"/>
                  <a:ext cx="60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A0A295A-49C4-2BDF-D100-BBD2F437E58A}"/>
                    </a:ext>
                  </a:extLst>
                </p14:cNvPr>
                <p14:cNvContentPartPr/>
                <p14:nvPr/>
              </p14:nvContentPartPr>
              <p14:xfrm>
                <a:off x="4151989" y="3962031"/>
                <a:ext cx="87480" cy="27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A0A295A-49C4-2BDF-D100-BBD2F437E58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144429" y="3954471"/>
                  <a:ext cx="1026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0AD884F-AA84-EFCF-C76B-72F3A65CA0C9}"/>
                    </a:ext>
                  </a:extLst>
                </p14:cNvPr>
                <p14:cNvContentPartPr/>
                <p14:nvPr/>
              </p14:nvContentPartPr>
              <p14:xfrm>
                <a:off x="4268989" y="3858351"/>
                <a:ext cx="91440" cy="1670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0AD884F-AA84-EFCF-C76B-72F3A65CA0C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261429" y="3850791"/>
                  <a:ext cx="1065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D84A4DB-E1EF-D905-ADD1-27939841F276}"/>
                    </a:ext>
                  </a:extLst>
                </p14:cNvPr>
                <p14:cNvContentPartPr/>
                <p14:nvPr/>
              </p14:nvContentPartPr>
              <p14:xfrm>
                <a:off x="4255669" y="3955911"/>
                <a:ext cx="115200" cy="90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D84A4DB-E1EF-D905-ADD1-27939841F27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248109" y="3948351"/>
                  <a:ext cx="13032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7F312DC-7259-E268-A687-D4C8A8E1ADE2}"/>
              </a:ext>
            </a:extLst>
          </p:cNvPr>
          <p:cNvGrpSpPr/>
          <p:nvPr/>
        </p:nvGrpSpPr>
        <p:grpSpPr>
          <a:xfrm>
            <a:off x="3992509" y="4162191"/>
            <a:ext cx="878040" cy="206280"/>
            <a:chOff x="3992509" y="4162191"/>
            <a:chExt cx="87804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695E3AF-BC54-5FBA-5454-42018943FDC8}"/>
                    </a:ext>
                  </a:extLst>
                </p14:cNvPr>
                <p14:cNvContentPartPr/>
                <p14:nvPr/>
              </p14:nvContentPartPr>
              <p14:xfrm>
                <a:off x="3992509" y="4206471"/>
                <a:ext cx="10800" cy="1360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695E3AF-BC54-5FBA-5454-42018943FDC8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984949" y="4198911"/>
                  <a:ext cx="259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88ED519-F325-2410-57FB-C55536C8E992}"/>
                    </a:ext>
                  </a:extLst>
                </p14:cNvPr>
                <p14:cNvContentPartPr/>
                <p14:nvPr/>
              </p14:nvContentPartPr>
              <p14:xfrm>
                <a:off x="3993229" y="4176951"/>
                <a:ext cx="83160" cy="1263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88ED519-F325-2410-57FB-C55536C8E99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985669" y="4169391"/>
                  <a:ext cx="98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C1AF772-1329-2EF6-43C8-C7338A9A5695}"/>
                    </a:ext>
                  </a:extLst>
                </p14:cNvPr>
                <p14:cNvContentPartPr/>
                <p14:nvPr/>
              </p14:nvContentPartPr>
              <p14:xfrm>
                <a:off x="4131829" y="4162191"/>
                <a:ext cx="7920" cy="1911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C1AF772-1329-2EF6-43C8-C7338A9A569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124269" y="4154631"/>
                  <a:ext cx="230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A889D93-8F7F-51DB-280F-943BBFBBC966}"/>
                    </a:ext>
                  </a:extLst>
                </p14:cNvPr>
                <p14:cNvContentPartPr/>
                <p14:nvPr/>
              </p14:nvContentPartPr>
              <p14:xfrm>
                <a:off x="4153429" y="4192791"/>
                <a:ext cx="86040" cy="1468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A889D93-8F7F-51DB-280F-943BBFBBC96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145869" y="4185231"/>
                  <a:ext cx="101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3DF2DD4-0BE1-388F-B8A5-B03076B6404B}"/>
                    </a:ext>
                  </a:extLst>
                </p14:cNvPr>
                <p14:cNvContentPartPr/>
                <p14:nvPr/>
              </p14:nvContentPartPr>
              <p14:xfrm>
                <a:off x="4249549" y="4235271"/>
                <a:ext cx="110880" cy="979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3DF2DD4-0BE1-388F-B8A5-B03076B6404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241989" y="4227711"/>
                  <a:ext cx="1256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E59461A-335D-D454-80FD-9A6A84476B51}"/>
                    </a:ext>
                  </a:extLst>
                </p14:cNvPr>
                <p14:cNvContentPartPr/>
                <p14:nvPr/>
              </p14:nvContentPartPr>
              <p14:xfrm>
                <a:off x="4395709" y="4191711"/>
                <a:ext cx="100800" cy="1648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E59461A-335D-D454-80FD-9A6A84476B5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388149" y="4184151"/>
                  <a:ext cx="115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A5B408D-2284-8139-D763-319E6A8F8F31}"/>
                    </a:ext>
                  </a:extLst>
                </p14:cNvPr>
                <p14:cNvContentPartPr/>
                <p14:nvPr/>
              </p14:nvContentPartPr>
              <p14:xfrm>
                <a:off x="4596229" y="4252911"/>
                <a:ext cx="107640" cy="86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A5B408D-2284-8139-D763-319E6A8F8F3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589029" y="4245351"/>
                  <a:ext cx="122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71A8202-AB17-02A4-E2D2-4030C891FDCB}"/>
                    </a:ext>
                  </a:extLst>
                </p14:cNvPr>
                <p14:cNvContentPartPr/>
                <p14:nvPr/>
              </p14:nvContentPartPr>
              <p14:xfrm>
                <a:off x="4743469" y="4237071"/>
                <a:ext cx="127080" cy="1314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71A8202-AB17-02A4-E2D2-4030C891FDC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735909" y="4229871"/>
                  <a:ext cx="14220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435EDBB3-3F6D-EF15-07C0-E6D605D9161D}"/>
                  </a:ext>
                </a:extLst>
              </p14:cNvPr>
              <p14:cNvContentPartPr/>
              <p14:nvPr/>
            </p14:nvContentPartPr>
            <p14:xfrm>
              <a:off x="2970109" y="3321951"/>
              <a:ext cx="1847520" cy="123048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435EDBB3-3F6D-EF15-07C0-E6D605D9161D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2962549" y="3314391"/>
                <a:ext cx="1862640" cy="12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AA58416B-8772-9D82-7348-9542C7EEF5FD}"/>
                  </a:ext>
                </a:extLst>
              </p14:cNvPr>
              <p14:cNvContentPartPr/>
              <p14:nvPr/>
            </p14:nvContentPartPr>
            <p14:xfrm>
              <a:off x="6775309" y="552831"/>
              <a:ext cx="31680" cy="157536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AA58416B-8772-9D82-7348-9542C7EEF5FD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6767749" y="545271"/>
                <a:ext cx="46800" cy="159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68E6B6E0-8979-B8FC-F3F5-127C07AFAF95}"/>
              </a:ext>
            </a:extLst>
          </p:cNvPr>
          <p:cNvGrpSpPr/>
          <p:nvPr/>
        </p:nvGrpSpPr>
        <p:grpSpPr>
          <a:xfrm>
            <a:off x="6714109" y="559671"/>
            <a:ext cx="204840" cy="121680"/>
            <a:chOff x="6714109" y="559671"/>
            <a:chExt cx="204840" cy="1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57B3F2A-B26B-C179-F5CF-6D39CDEFD920}"/>
                    </a:ext>
                  </a:extLst>
                </p14:cNvPr>
                <p14:cNvContentPartPr/>
                <p14:nvPr/>
              </p14:nvContentPartPr>
              <p14:xfrm>
                <a:off x="6714109" y="581631"/>
                <a:ext cx="55440" cy="892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57B3F2A-B26B-C179-F5CF-6D39CDEFD92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706549" y="574071"/>
                  <a:ext cx="70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2C738C6-B2D0-62A2-89B6-86E007C54361}"/>
                    </a:ext>
                  </a:extLst>
                </p14:cNvPr>
                <p14:cNvContentPartPr/>
                <p14:nvPr/>
              </p14:nvContentPartPr>
              <p14:xfrm>
                <a:off x="6770269" y="559671"/>
                <a:ext cx="148680" cy="1216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2C738C6-B2D0-62A2-89B6-86E007C5436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762709" y="552111"/>
                  <a:ext cx="16380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E5DC9A5A-737D-8B42-08F9-BC972DC699B8}"/>
                  </a:ext>
                </a:extLst>
              </p14:cNvPr>
              <p14:cNvContentPartPr/>
              <p14:nvPr/>
            </p14:nvContentPartPr>
            <p14:xfrm>
              <a:off x="6745429" y="962151"/>
              <a:ext cx="134640" cy="1224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E5DC9A5A-737D-8B42-08F9-BC972DC699B8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737869" y="954591"/>
                <a:ext cx="149760" cy="2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421E560-86BA-570E-E0E5-6BFBB3BCF189}"/>
              </a:ext>
            </a:extLst>
          </p:cNvPr>
          <p:cNvGrpSpPr/>
          <p:nvPr/>
        </p:nvGrpSpPr>
        <p:grpSpPr>
          <a:xfrm>
            <a:off x="5896909" y="868191"/>
            <a:ext cx="410400" cy="223920"/>
            <a:chOff x="5896909" y="868191"/>
            <a:chExt cx="41040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1DF0B06-EDB8-F709-ED1C-485F88A636B3}"/>
                    </a:ext>
                  </a:extLst>
                </p14:cNvPr>
                <p14:cNvContentPartPr/>
                <p14:nvPr/>
              </p14:nvContentPartPr>
              <p14:xfrm>
                <a:off x="5896909" y="868191"/>
                <a:ext cx="104760" cy="144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1DF0B06-EDB8-F709-ED1C-485F88A636B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889349" y="860631"/>
                  <a:ext cx="119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8F07FA7-2D0C-B6C4-D3E3-AC12FC87FDDE}"/>
                    </a:ext>
                  </a:extLst>
                </p14:cNvPr>
                <p14:cNvContentPartPr/>
                <p14:nvPr/>
              </p14:nvContentPartPr>
              <p14:xfrm>
                <a:off x="6057109" y="985551"/>
                <a:ext cx="7920" cy="651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8F07FA7-2D0C-B6C4-D3E3-AC12FC87FDD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049549" y="977991"/>
                  <a:ext cx="230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4C7136D-795C-812A-D70A-E5DEEEA8393E}"/>
                    </a:ext>
                  </a:extLst>
                </p14:cNvPr>
                <p14:cNvContentPartPr/>
                <p14:nvPr/>
              </p14:nvContentPartPr>
              <p14:xfrm>
                <a:off x="6053509" y="961431"/>
                <a:ext cx="92160" cy="1069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4C7136D-795C-812A-D70A-E5DEEEA8393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045949" y="953871"/>
                  <a:ext cx="107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F1E323E-9DEC-267D-AA9A-917F3E4FD5F5}"/>
                    </a:ext>
                  </a:extLst>
                </p14:cNvPr>
                <p14:cNvContentPartPr/>
                <p14:nvPr/>
              </p14:nvContentPartPr>
              <p14:xfrm>
                <a:off x="6158629" y="963591"/>
                <a:ext cx="148680" cy="1285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F1E323E-9DEC-267D-AA9A-917F3E4FD5F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151069" y="956031"/>
                  <a:ext cx="163800" cy="14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E70C7140-4E02-2779-0F92-2E5CEE616F91}"/>
                  </a:ext>
                </a:extLst>
              </p14:cNvPr>
              <p14:cNvContentPartPr/>
              <p14:nvPr/>
            </p14:nvContentPartPr>
            <p14:xfrm>
              <a:off x="6729949" y="1560831"/>
              <a:ext cx="145080" cy="43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E70C7140-4E02-2779-0F92-2E5CEE616F91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6722389" y="1553271"/>
                <a:ext cx="16020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 238">
            <a:extLst>
              <a:ext uri="{FF2B5EF4-FFF2-40B4-BE49-F238E27FC236}">
                <a16:creationId xmlns:a16="http://schemas.microsoft.com/office/drawing/2014/main" id="{D8B651F0-DBF1-DA28-AF2A-F394BDF8F0FE}"/>
              </a:ext>
            </a:extLst>
          </p:cNvPr>
          <p:cNvGrpSpPr/>
          <p:nvPr/>
        </p:nvGrpSpPr>
        <p:grpSpPr>
          <a:xfrm>
            <a:off x="5890789" y="1476951"/>
            <a:ext cx="606600" cy="194400"/>
            <a:chOff x="5890789" y="1476951"/>
            <a:chExt cx="60660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35C2B07-7551-1813-CE67-99CA0B9C758E}"/>
                    </a:ext>
                  </a:extLst>
                </p14:cNvPr>
                <p14:cNvContentPartPr/>
                <p14:nvPr/>
              </p14:nvContentPartPr>
              <p14:xfrm>
                <a:off x="5890789" y="1511151"/>
                <a:ext cx="103320" cy="1098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35C2B07-7551-1813-CE67-99CA0B9C758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883229" y="1503591"/>
                  <a:ext cx="118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A7D17FE-A4C9-099F-3101-1AFE1EBD40F0}"/>
                    </a:ext>
                  </a:extLst>
                </p14:cNvPr>
                <p14:cNvContentPartPr/>
                <p14:nvPr/>
              </p14:nvContentPartPr>
              <p14:xfrm>
                <a:off x="6061069" y="1577031"/>
                <a:ext cx="4680" cy="640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A7D17FE-A4C9-099F-3101-1AFE1EBD40F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053509" y="1569471"/>
                  <a:ext cx="198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6190B076-7A08-625B-4414-11AD747B4516}"/>
                    </a:ext>
                  </a:extLst>
                </p14:cNvPr>
                <p14:cNvContentPartPr/>
                <p14:nvPr/>
              </p14:nvContentPartPr>
              <p14:xfrm>
                <a:off x="6057829" y="1577031"/>
                <a:ext cx="61560" cy="59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6190B076-7A08-625B-4414-11AD747B451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050269" y="1569471"/>
                  <a:ext cx="766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A1A39A6-8BBA-FB9E-2DDA-82063DA71FF4}"/>
                    </a:ext>
                  </a:extLst>
                </p14:cNvPr>
                <p14:cNvContentPartPr/>
                <p14:nvPr/>
              </p14:nvContentPartPr>
              <p14:xfrm>
                <a:off x="6169069" y="1562271"/>
                <a:ext cx="74160" cy="918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A1A39A6-8BBA-FB9E-2DDA-82063DA71FF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161509" y="1554711"/>
                  <a:ext cx="89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9156711-254C-8A92-711F-118D3D3BA688}"/>
                    </a:ext>
                  </a:extLst>
                </p14:cNvPr>
                <p14:cNvContentPartPr/>
                <p14:nvPr/>
              </p14:nvContentPartPr>
              <p14:xfrm>
                <a:off x="6277789" y="1476951"/>
                <a:ext cx="77040" cy="1875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9156711-254C-8A92-711F-118D3D3BA68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270229" y="1469391"/>
                  <a:ext cx="92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D1A2268-9EDE-363C-0C6D-ADE94AB41576}"/>
                    </a:ext>
                  </a:extLst>
                </p14:cNvPr>
                <p14:cNvContentPartPr/>
                <p14:nvPr/>
              </p14:nvContentPartPr>
              <p14:xfrm>
                <a:off x="6371029" y="1511151"/>
                <a:ext cx="126360" cy="1602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D1A2268-9EDE-363C-0C6D-ADE94AB4157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363469" y="1503591"/>
                  <a:ext cx="14148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96BCBF35-0843-AFE2-B56D-ED35D03B0D34}"/>
              </a:ext>
            </a:extLst>
          </p:cNvPr>
          <p:cNvGrpSpPr/>
          <p:nvPr/>
        </p:nvGrpSpPr>
        <p:grpSpPr>
          <a:xfrm>
            <a:off x="6675229" y="1874391"/>
            <a:ext cx="3848040" cy="444240"/>
            <a:chOff x="6675229" y="1874391"/>
            <a:chExt cx="3848040" cy="44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67E54DC-97EC-7D14-5F18-FE01F98CB6B2}"/>
                    </a:ext>
                  </a:extLst>
                </p14:cNvPr>
                <p14:cNvContentPartPr/>
                <p14:nvPr/>
              </p14:nvContentPartPr>
              <p14:xfrm>
                <a:off x="6675229" y="1978431"/>
                <a:ext cx="3742920" cy="1339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67E54DC-97EC-7D14-5F18-FE01F98CB6B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668029" y="1970871"/>
                  <a:ext cx="37580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9FE6F2E-7745-DF01-41D8-F9AE4E6E5A56}"/>
                    </a:ext>
                  </a:extLst>
                </p14:cNvPr>
                <p14:cNvContentPartPr/>
                <p14:nvPr/>
              </p14:nvContentPartPr>
              <p14:xfrm>
                <a:off x="10311229" y="1874391"/>
                <a:ext cx="212040" cy="2016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9FE6F2E-7745-DF01-41D8-F9AE4E6E5A5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303669" y="1866831"/>
                  <a:ext cx="227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AD5A56D-E652-9E90-AA8A-35B2285D50D8}"/>
                    </a:ext>
                  </a:extLst>
                </p14:cNvPr>
                <p14:cNvContentPartPr/>
                <p14:nvPr/>
              </p14:nvContentPartPr>
              <p14:xfrm>
                <a:off x="10315909" y="2162031"/>
                <a:ext cx="126000" cy="1566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AD5A56D-E652-9E90-AA8A-35B2285D50D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308709" y="2154471"/>
                  <a:ext cx="1411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62E19A9-38C0-0AAF-C654-A74C01DA9AB0}"/>
                    </a:ext>
                  </a:extLst>
                </p14:cNvPr>
                <p14:cNvContentPartPr/>
                <p14:nvPr/>
              </p14:nvContentPartPr>
              <p14:xfrm>
                <a:off x="10259029" y="2223591"/>
                <a:ext cx="159840" cy="46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62E19A9-38C0-0AAF-C654-A74C01DA9AB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251469" y="2216031"/>
                  <a:ext cx="17496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2C9EE46-1B0A-5149-06B0-EC334B998569}"/>
                  </a:ext>
                </a:extLst>
              </p14:cNvPr>
              <p14:cNvContentPartPr/>
              <p14:nvPr/>
            </p14:nvContentPartPr>
            <p14:xfrm>
              <a:off x="6848389" y="883671"/>
              <a:ext cx="342000" cy="975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2C9EE46-1B0A-5149-06B0-EC334B99856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6840829" y="876111"/>
                <a:ext cx="3571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ECD4ADD6-F955-145F-B22F-4D76EABBB512}"/>
                  </a:ext>
                </a:extLst>
              </p14:cNvPr>
              <p14:cNvContentPartPr/>
              <p14:nvPr/>
            </p14:nvContentPartPr>
            <p14:xfrm>
              <a:off x="7184629" y="885111"/>
              <a:ext cx="2781720" cy="124740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ECD4ADD6-F955-145F-B22F-4D76EABBB512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7177069" y="877551"/>
                <a:ext cx="2796840" cy="12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F1C82E1A-2F53-47A5-BCCD-92AFC5B5307C}"/>
                  </a:ext>
                </a:extLst>
              </p14:cNvPr>
              <p14:cNvContentPartPr/>
              <p14:nvPr/>
            </p14:nvContentPartPr>
            <p14:xfrm>
              <a:off x="6887989" y="983751"/>
              <a:ext cx="3113640" cy="110304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F1C82E1A-2F53-47A5-BCCD-92AFC5B5307C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6880429" y="976191"/>
                <a:ext cx="3128760" cy="11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91A09DA-C088-9947-83C1-703B22F828F9}"/>
              </a:ext>
            </a:extLst>
          </p:cNvPr>
          <p:cNvGrpSpPr/>
          <p:nvPr/>
        </p:nvGrpSpPr>
        <p:grpSpPr>
          <a:xfrm>
            <a:off x="8775109" y="483711"/>
            <a:ext cx="2073600" cy="462960"/>
            <a:chOff x="8775109" y="483711"/>
            <a:chExt cx="2073600" cy="46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FD36DC9-B908-926D-DED9-5C5FDF84064D}"/>
                    </a:ext>
                  </a:extLst>
                </p14:cNvPr>
                <p14:cNvContentPartPr/>
                <p14:nvPr/>
              </p14:nvContentPartPr>
              <p14:xfrm>
                <a:off x="8775109" y="687831"/>
                <a:ext cx="146160" cy="3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FD36DC9-B908-926D-DED9-5C5FDF84064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767549" y="680271"/>
                  <a:ext cx="1612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9FC371B-E170-1B4B-7CA1-BC2827BC991B}"/>
                    </a:ext>
                  </a:extLst>
                </p14:cNvPr>
                <p14:cNvContentPartPr/>
                <p14:nvPr/>
              </p14:nvContentPartPr>
              <p14:xfrm>
                <a:off x="9060229" y="612231"/>
                <a:ext cx="97200" cy="1249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9FC371B-E170-1B4B-7CA1-BC2827BC991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052669" y="604671"/>
                  <a:ext cx="1123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23C309A-715A-E340-495A-954AA68C3C47}"/>
                    </a:ext>
                  </a:extLst>
                </p14:cNvPr>
                <p14:cNvContentPartPr/>
                <p14:nvPr/>
              </p14:nvContentPartPr>
              <p14:xfrm>
                <a:off x="9199549" y="656151"/>
                <a:ext cx="101880" cy="601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23C309A-715A-E340-495A-954AA68C3C4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191989" y="648591"/>
                  <a:ext cx="1166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A27671A-8C6F-1143-6CE1-63133E9459B4}"/>
                    </a:ext>
                  </a:extLst>
                </p14:cNvPr>
                <p14:cNvContentPartPr/>
                <p14:nvPr/>
              </p14:nvContentPartPr>
              <p14:xfrm>
                <a:off x="9370909" y="624111"/>
                <a:ext cx="32400" cy="1224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A27671A-8C6F-1143-6CE1-63133E9459B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363349" y="616551"/>
                  <a:ext cx="47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C96261F-C8B7-46DE-22DE-BD9CBCBDE95F}"/>
                    </a:ext>
                  </a:extLst>
                </p14:cNvPr>
                <p14:cNvContentPartPr/>
                <p14:nvPr/>
              </p14:nvContentPartPr>
              <p14:xfrm>
                <a:off x="9460549" y="653991"/>
                <a:ext cx="85680" cy="1155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C96261F-C8B7-46DE-22DE-BD9CBCBDE95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452989" y="646791"/>
                  <a:ext cx="100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2016A5E-F10D-9C67-43B8-7FB9D2D4AE7C}"/>
                    </a:ext>
                  </a:extLst>
                </p14:cNvPr>
                <p14:cNvContentPartPr/>
                <p14:nvPr/>
              </p14:nvContentPartPr>
              <p14:xfrm>
                <a:off x="9578269" y="647511"/>
                <a:ext cx="117360" cy="2264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2016A5E-F10D-9C67-43B8-7FB9D2D4AE7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570709" y="639951"/>
                  <a:ext cx="1324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B93DB5C3-F13F-8A46-5654-FF54A3F75B92}"/>
                    </a:ext>
                  </a:extLst>
                </p14:cNvPr>
                <p14:cNvContentPartPr/>
                <p14:nvPr/>
              </p14:nvContentPartPr>
              <p14:xfrm>
                <a:off x="9890029" y="619791"/>
                <a:ext cx="104760" cy="1281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B93DB5C3-F13F-8A46-5654-FF54A3F75B9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882469" y="612231"/>
                  <a:ext cx="119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F04BED00-4E14-98B3-655C-AF1586681379}"/>
                    </a:ext>
                  </a:extLst>
                </p14:cNvPr>
                <p14:cNvContentPartPr/>
                <p14:nvPr/>
              </p14:nvContentPartPr>
              <p14:xfrm>
                <a:off x="10050949" y="645351"/>
                <a:ext cx="30960" cy="918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F04BED00-4E14-98B3-655C-AF158668137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043749" y="637791"/>
                  <a:ext cx="460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CCA9D44-AC53-2480-2BE3-58452335FC3B}"/>
                    </a:ext>
                  </a:extLst>
                </p14:cNvPr>
                <p14:cNvContentPartPr/>
                <p14:nvPr/>
              </p14:nvContentPartPr>
              <p14:xfrm>
                <a:off x="10145989" y="668751"/>
                <a:ext cx="86760" cy="680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CCA9D44-AC53-2480-2BE3-58452335FC3B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138429" y="661551"/>
                  <a:ext cx="101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FAAD34C9-49DB-99EC-9C4D-BDF23F629922}"/>
                    </a:ext>
                  </a:extLst>
                </p14:cNvPr>
                <p14:cNvContentPartPr/>
                <p14:nvPr/>
              </p14:nvContentPartPr>
              <p14:xfrm>
                <a:off x="10157509" y="678471"/>
                <a:ext cx="163440" cy="2682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FAAD34C9-49DB-99EC-9C4D-BDF23F62992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149949" y="670911"/>
                  <a:ext cx="1785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295F393-049B-B158-4F95-DA6892528D76}"/>
                    </a:ext>
                  </a:extLst>
                </p14:cNvPr>
                <p14:cNvContentPartPr/>
                <p14:nvPr/>
              </p14:nvContentPartPr>
              <p14:xfrm>
                <a:off x="10352269" y="648231"/>
                <a:ext cx="268560" cy="1087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295F393-049B-B158-4F95-DA6892528D7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344709" y="640671"/>
                  <a:ext cx="2836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EA39FA0-5F1F-3541-08AD-ED79DFBC0B49}"/>
                    </a:ext>
                  </a:extLst>
                </p14:cNvPr>
                <p14:cNvContentPartPr/>
                <p14:nvPr/>
              </p14:nvContentPartPr>
              <p14:xfrm>
                <a:off x="10639549" y="483711"/>
                <a:ext cx="209160" cy="262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EA39FA0-5F1F-3541-08AD-ED79DFBC0B4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631989" y="476151"/>
                  <a:ext cx="22428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9823BE71-6FDB-1A32-8521-A0E5724EEF04}"/>
              </a:ext>
            </a:extLst>
          </p:cNvPr>
          <p:cNvGrpSpPr/>
          <p:nvPr/>
        </p:nvGrpSpPr>
        <p:grpSpPr>
          <a:xfrm>
            <a:off x="8810389" y="859911"/>
            <a:ext cx="1925640" cy="390600"/>
            <a:chOff x="8810389" y="859911"/>
            <a:chExt cx="1925640" cy="39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9641509A-C879-B840-4980-913BE9A5D053}"/>
                    </a:ext>
                  </a:extLst>
                </p14:cNvPr>
                <p14:cNvContentPartPr/>
                <p14:nvPr/>
              </p14:nvContentPartPr>
              <p14:xfrm>
                <a:off x="8810389" y="1043511"/>
                <a:ext cx="171720" cy="17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9641509A-C879-B840-4980-913BE9A5D053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802829" y="1035951"/>
                  <a:ext cx="1868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6D9B147-2F2A-B532-980F-421FA38DF879}"/>
                    </a:ext>
                  </a:extLst>
                </p14:cNvPr>
                <p14:cNvContentPartPr/>
                <p14:nvPr/>
              </p14:nvContentPartPr>
              <p14:xfrm>
                <a:off x="9079669" y="925071"/>
                <a:ext cx="36720" cy="1764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6D9B147-2F2A-B532-980F-421FA38DF87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072109" y="917511"/>
                  <a:ext cx="518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C35E1C3-E624-D7B8-390D-A78D98C2F398}"/>
                    </a:ext>
                  </a:extLst>
                </p14:cNvPr>
                <p14:cNvContentPartPr/>
                <p14:nvPr/>
              </p14:nvContentPartPr>
              <p14:xfrm>
                <a:off x="9168229" y="1034151"/>
                <a:ext cx="108720" cy="507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C35E1C3-E624-D7B8-390D-A78D98C2F398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160669" y="1026591"/>
                  <a:ext cx="1234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B112D89-53F1-37AA-2D81-04D8D7F65FC4}"/>
                    </a:ext>
                  </a:extLst>
                </p14:cNvPr>
                <p14:cNvContentPartPr/>
                <p14:nvPr/>
              </p14:nvContentPartPr>
              <p14:xfrm>
                <a:off x="9338149" y="1049991"/>
                <a:ext cx="88200" cy="525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B112D89-53F1-37AA-2D81-04D8D7F65FC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330589" y="1042431"/>
                  <a:ext cx="103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F887297-E800-D069-DA4D-9237F7DCBEDE}"/>
                    </a:ext>
                  </a:extLst>
                </p14:cNvPr>
                <p14:cNvContentPartPr/>
                <p14:nvPr/>
              </p14:nvContentPartPr>
              <p14:xfrm>
                <a:off x="9381709" y="1076271"/>
                <a:ext cx="122400" cy="1742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F887297-E800-D069-DA4D-9237F7DCBED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374149" y="1068711"/>
                  <a:ext cx="1375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6DE40123-5884-5623-1559-642622788F9D}"/>
                    </a:ext>
                  </a:extLst>
                </p14:cNvPr>
                <p14:cNvContentPartPr/>
                <p14:nvPr/>
              </p14:nvContentPartPr>
              <p14:xfrm>
                <a:off x="9581149" y="1038111"/>
                <a:ext cx="33120" cy="810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6DE40123-5884-5623-1559-642622788F9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573949" y="1030551"/>
                  <a:ext cx="48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10AF118F-F6B9-0FA5-4F10-73668B7B863F}"/>
                    </a:ext>
                  </a:extLst>
                </p14:cNvPr>
                <p14:cNvContentPartPr/>
                <p14:nvPr/>
              </p14:nvContentPartPr>
              <p14:xfrm>
                <a:off x="9663949" y="1052151"/>
                <a:ext cx="130680" cy="849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10AF118F-F6B9-0FA5-4F10-73668B7B863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656389" y="1044591"/>
                  <a:ext cx="145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EB2839C-3BF3-5ACD-694D-2E0C35B3D40D}"/>
                    </a:ext>
                  </a:extLst>
                </p14:cNvPr>
                <p14:cNvContentPartPr/>
                <p14:nvPr/>
              </p14:nvContentPartPr>
              <p14:xfrm>
                <a:off x="9962029" y="935511"/>
                <a:ext cx="59760" cy="1814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EB2839C-3BF3-5ACD-694D-2E0C35B3D40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954469" y="927951"/>
                  <a:ext cx="74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8404BFEA-83ED-5E04-519A-E79D36A46C33}"/>
                    </a:ext>
                  </a:extLst>
                </p14:cNvPr>
                <p14:cNvContentPartPr/>
                <p14:nvPr/>
              </p14:nvContentPartPr>
              <p14:xfrm>
                <a:off x="10105669" y="1033071"/>
                <a:ext cx="124920" cy="83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8404BFEA-83ED-5E04-519A-E79D36A46C3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098109" y="1025511"/>
                  <a:ext cx="140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D3BC795-41D6-0DA2-96A3-FE12E7544DC4}"/>
                    </a:ext>
                  </a:extLst>
                </p14:cNvPr>
                <p14:cNvContentPartPr/>
                <p14:nvPr/>
              </p14:nvContentPartPr>
              <p14:xfrm>
                <a:off x="10235269" y="1026591"/>
                <a:ext cx="88200" cy="734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D3BC795-41D6-0DA2-96A3-FE12E7544DC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227709" y="1019031"/>
                  <a:ext cx="1033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2D6F616-EC9B-FAF1-3EFE-76A68656B3AD}"/>
                    </a:ext>
                  </a:extLst>
                </p14:cNvPr>
                <p14:cNvContentPartPr/>
                <p14:nvPr/>
              </p14:nvContentPartPr>
              <p14:xfrm>
                <a:off x="10398349" y="859911"/>
                <a:ext cx="337680" cy="2685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2D6F616-EC9B-FAF1-3EFE-76A68656B3AD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390789" y="852351"/>
                  <a:ext cx="352800" cy="28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694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AC7D43-9BC3-7B1A-ABDC-98BD617CF1AF}"/>
                  </a:ext>
                </a:extLst>
              </p14:cNvPr>
              <p14:cNvContentPartPr/>
              <p14:nvPr/>
            </p14:nvContentPartPr>
            <p14:xfrm>
              <a:off x="10247600" y="17046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AC7D43-9BC3-7B1A-ABDC-98BD617CF1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43280" y="17003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49B76D-9809-AA6D-EBA8-07B1744B4341}"/>
                  </a:ext>
                </a:extLst>
              </p14:cNvPr>
              <p14:cNvContentPartPr/>
              <p14:nvPr/>
            </p14:nvContentPartPr>
            <p14:xfrm>
              <a:off x="2011160" y="1468120"/>
              <a:ext cx="2880" cy="1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49B76D-9809-AA6D-EBA8-07B1744B43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3600" y="1460560"/>
                <a:ext cx="18000" cy="1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FCA290B2-619F-F60D-5282-7529178DF3CE}"/>
              </a:ext>
            </a:extLst>
          </p:cNvPr>
          <p:cNvGrpSpPr/>
          <p:nvPr/>
        </p:nvGrpSpPr>
        <p:grpSpPr>
          <a:xfrm>
            <a:off x="1280720" y="396760"/>
            <a:ext cx="2927160" cy="2621880"/>
            <a:chOff x="1280720" y="396760"/>
            <a:chExt cx="2927160" cy="262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93FBC1C-6CB7-8402-D2B9-9FBFD0A92D6C}"/>
                    </a:ext>
                  </a:extLst>
                </p14:cNvPr>
                <p14:cNvContentPartPr/>
                <p14:nvPr/>
              </p14:nvContentPartPr>
              <p14:xfrm>
                <a:off x="1280720" y="1403320"/>
                <a:ext cx="1125000" cy="482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93FBC1C-6CB7-8402-D2B9-9FBFD0A92D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69920" y="1392880"/>
                  <a:ext cx="11462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E2569F4-27A9-D211-3C18-52671426EA3E}"/>
                    </a:ext>
                  </a:extLst>
                </p14:cNvPr>
                <p14:cNvContentPartPr/>
                <p14:nvPr/>
              </p14:nvContentPartPr>
              <p14:xfrm>
                <a:off x="2388800" y="1386760"/>
                <a:ext cx="112680" cy="87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E2569F4-27A9-D211-3C18-52671426EA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78360" y="1375960"/>
                  <a:ext cx="1339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5D112F5-DC5F-AC5D-AC23-9392D49F4E4F}"/>
                    </a:ext>
                  </a:extLst>
                </p14:cNvPr>
                <p14:cNvContentPartPr/>
                <p14:nvPr/>
              </p14:nvContentPartPr>
              <p14:xfrm>
                <a:off x="2505440" y="1227280"/>
                <a:ext cx="20160" cy="414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5D112F5-DC5F-AC5D-AC23-9392D49F4E4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95000" y="1216480"/>
                  <a:ext cx="414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B51B33-6BFE-38C6-496D-12C96B2C5628}"/>
                    </a:ext>
                  </a:extLst>
                </p14:cNvPr>
                <p14:cNvContentPartPr/>
                <p14:nvPr/>
              </p14:nvContentPartPr>
              <p14:xfrm>
                <a:off x="2702720" y="1242040"/>
                <a:ext cx="30600" cy="352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B51B33-6BFE-38C6-496D-12C96B2C56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91920" y="1231240"/>
                  <a:ext cx="518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0BE01FB-5147-8B53-5282-03F0DAE6312F}"/>
                    </a:ext>
                  </a:extLst>
                </p14:cNvPr>
                <p14:cNvContentPartPr/>
                <p14:nvPr/>
              </p14:nvContentPartPr>
              <p14:xfrm>
                <a:off x="2760320" y="692320"/>
                <a:ext cx="360360" cy="613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0BE01FB-5147-8B53-5282-03F0DAE631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49880" y="681520"/>
                  <a:ext cx="38160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F9837A-329A-FAB4-485D-576FC8C5CE8D}"/>
                    </a:ext>
                  </a:extLst>
                </p14:cNvPr>
                <p14:cNvContentPartPr/>
                <p14:nvPr/>
              </p14:nvContentPartPr>
              <p14:xfrm>
                <a:off x="2955440" y="678280"/>
                <a:ext cx="442080" cy="24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F9837A-329A-FAB4-485D-576FC8C5CE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5000" y="667480"/>
                  <a:ext cx="4633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620A133-5CF1-181A-2B8A-8D10E5206A65}"/>
                    </a:ext>
                  </a:extLst>
                </p14:cNvPr>
                <p14:cNvContentPartPr/>
                <p14:nvPr/>
              </p14:nvContentPartPr>
              <p14:xfrm>
                <a:off x="2986760" y="396760"/>
                <a:ext cx="106200" cy="205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620A133-5CF1-181A-2B8A-8D10E5206A6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75960" y="385960"/>
                  <a:ext cx="1274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2486884-FFAA-0A66-E6BD-CC41AA85B9DB}"/>
                    </a:ext>
                  </a:extLst>
                </p14:cNvPr>
                <p14:cNvContentPartPr/>
                <p14:nvPr/>
              </p14:nvContentPartPr>
              <p14:xfrm>
                <a:off x="3104840" y="549400"/>
                <a:ext cx="8640" cy="66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2486884-FFAA-0A66-E6BD-CC41AA85B9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94400" y="538960"/>
                  <a:ext cx="298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44C0A82-8FB7-177B-75B0-258378193A3C}"/>
                    </a:ext>
                  </a:extLst>
                </p14:cNvPr>
                <p14:cNvContentPartPr/>
                <p14:nvPr/>
              </p14:nvContentPartPr>
              <p14:xfrm>
                <a:off x="3105560" y="546520"/>
                <a:ext cx="83160" cy="74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44C0A82-8FB7-177B-75B0-258378193A3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95120" y="536080"/>
                  <a:ext cx="1044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F84FAF-764F-AFE6-E6D0-906ABB3A4610}"/>
                    </a:ext>
                  </a:extLst>
                </p14:cNvPr>
                <p14:cNvContentPartPr/>
                <p14:nvPr/>
              </p14:nvContentPartPr>
              <p14:xfrm>
                <a:off x="3219680" y="555520"/>
                <a:ext cx="13320" cy="67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F84FAF-764F-AFE6-E6D0-906ABB3A46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09240" y="544720"/>
                  <a:ext cx="345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B20C39B-5D60-C6B1-B70E-63F5F50510AA}"/>
                    </a:ext>
                  </a:extLst>
                </p14:cNvPr>
                <p14:cNvContentPartPr/>
                <p14:nvPr/>
              </p14:nvContentPartPr>
              <p14:xfrm>
                <a:off x="3211760" y="538600"/>
                <a:ext cx="110520" cy="98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B20C39B-5D60-C6B1-B70E-63F5F50510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00960" y="527800"/>
                  <a:ext cx="131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0550D79-FB7F-A3EB-208A-09F3041F8BAD}"/>
                    </a:ext>
                  </a:extLst>
                </p14:cNvPr>
                <p14:cNvContentPartPr/>
                <p14:nvPr/>
              </p14:nvContentPartPr>
              <p14:xfrm>
                <a:off x="1847720" y="1866280"/>
                <a:ext cx="565200" cy="481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0550D79-FB7F-A3EB-208A-09F3041F8B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37280" y="1855840"/>
                  <a:ext cx="58644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466E4D8-15F8-918E-4A87-75B1439D42CF}"/>
                    </a:ext>
                  </a:extLst>
                </p14:cNvPr>
                <p14:cNvContentPartPr/>
                <p14:nvPr/>
              </p14:nvContentPartPr>
              <p14:xfrm>
                <a:off x="2465120" y="2152840"/>
                <a:ext cx="35640" cy="290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466E4D8-15F8-918E-4A87-75B1439D42C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54680" y="2142400"/>
                  <a:ext cx="568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50F5E0-2AC8-AA4E-874A-53996C528469}"/>
                    </a:ext>
                  </a:extLst>
                </p14:cNvPr>
                <p14:cNvContentPartPr/>
                <p14:nvPr/>
              </p14:nvContentPartPr>
              <p14:xfrm>
                <a:off x="2622080" y="2157520"/>
                <a:ext cx="55440" cy="297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50F5E0-2AC8-AA4E-874A-53996C52846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11640" y="2146720"/>
                  <a:ext cx="766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7B54003-CAA9-40EC-E423-CE36EABFB0D7}"/>
                    </a:ext>
                  </a:extLst>
                </p14:cNvPr>
                <p14:cNvContentPartPr/>
                <p14:nvPr/>
              </p14:nvContentPartPr>
              <p14:xfrm>
                <a:off x="2687960" y="1492240"/>
                <a:ext cx="486360" cy="692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7B54003-CAA9-40EC-E423-CE36EABFB0D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77160" y="1481800"/>
                  <a:ext cx="50760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31B2425-623E-4835-9FC4-1F5EB43E9BDC}"/>
                    </a:ext>
                  </a:extLst>
                </p14:cNvPr>
                <p14:cNvContentPartPr/>
                <p14:nvPr/>
              </p14:nvContentPartPr>
              <p14:xfrm>
                <a:off x="2669600" y="2107840"/>
                <a:ext cx="45360" cy="77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31B2425-623E-4835-9FC4-1F5EB43E9BD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59160" y="2097400"/>
                  <a:ext cx="666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EC7078-7C28-1BA7-4EA8-8D7864ABFAC4}"/>
                    </a:ext>
                  </a:extLst>
                </p14:cNvPr>
                <p14:cNvContentPartPr/>
                <p14:nvPr/>
              </p14:nvContentPartPr>
              <p14:xfrm>
                <a:off x="3186920" y="1856560"/>
                <a:ext cx="331200" cy="12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EC7078-7C28-1BA7-4EA8-8D7864ABFAC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76480" y="1846120"/>
                  <a:ext cx="352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63896D0-40D7-2153-43F0-F931EA980F1E}"/>
                    </a:ext>
                  </a:extLst>
                </p14:cNvPr>
                <p14:cNvContentPartPr/>
                <p14:nvPr/>
              </p14:nvContentPartPr>
              <p14:xfrm>
                <a:off x="3508760" y="1838920"/>
                <a:ext cx="113400" cy="102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63896D0-40D7-2153-43F0-F931EA980F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98320" y="1828480"/>
                  <a:ext cx="134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4CFF9DB-8D33-D772-A9A8-65041C287FB4}"/>
                    </a:ext>
                  </a:extLst>
                </p14:cNvPr>
                <p14:cNvContentPartPr/>
                <p14:nvPr/>
              </p14:nvContentPartPr>
              <p14:xfrm>
                <a:off x="3602360" y="1620400"/>
                <a:ext cx="154800" cy="143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4CFF9DB-8D33-D772-A9A8-65041C287F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91920" y="1609600"/>
                  <a:ext cx="1760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79DFBF6-2085-35BC-ABE7-8F49E9403F5A}"/>
                    </a:ext>
                  </a:extLst>
                </p14:cNvPr>
                <p14:cNvContentPartPr/>
                <p14:nvPr/>
              </p14:nvContentPartPr>
              <p14:xfrm>
                <a:off x="3783800" y="1708960"/>
                <a:ext cx="73440" cy="56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79DFBF6-2085-35BC-ABE7-8F49E9403F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73360" y="1698160"/>
                  <a:ext cx="94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913FD3-6AFA-CB37-2C42-86B23C93885A}"/>
                    </a:ext>
                  </a:extLst>
                </p14:cNvPr>
                <p14:cNvContentPartPr/>
                <p14:nvPr/>
              </p14:nvContentPartPr>
              <p14:xfrm>
                <a:off x="3905480" y="1710400"/>
                <a:ext cx="73440" cy="72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913FD3-6AFA-CB37-2C42-86B23C93885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94680" y="1699600"/>
                  <a:ext cx="946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0F22C14-72E6-18F0-FAD6-90FAF3F0F1AA}"/>
                    </a:ext>
                  </a:extLst>
                </p14:cNvPr>
                <p14:cNvContentPartPr/>
                <p14:nvPr/>
              </p14:nvContentPartPr>
              <p14:xfrm>
                <a:off x="4091600" y="1570720"/>
                <a:ext cx="1080" cy="199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0F22C14-72E6-18F0-FAD6-90FAF3F0F1A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81160" y="1560280"/>
                  <a:ext cx="22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645B655-E7A9-9120-090B-A9983DE33B38}"/>
                    </a:ext>
                  </a:extLst>
                </p14:cNvPr>
                <p14:cNvContentPartPr/>
                <p14:nvPr/>
              </p14:nvContentPartPr>
              <p14:xfrm>
                <a:off x="4050560" y="1655680"/>
                <a:ext cx="157320" cy="29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645B655-E7A9-9120-090B-A9983DE33B3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40120" y="1644880"/>
                  <a:ext cx="178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95EF930-9BD8-0F2E-20C6-8529749FF7E5}"/>
                    </a:ext>
                  </a:extLst>
                </p14:cNvPr>
                <p14:cNvContentPartPr/>
                <p14:nvPr/>
              </p14:nvContentPartPr>
              <p14:xfrm>
                <a:off x="2604800" y="2371000"/>
                <a:ext cx="430920" cy="490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95EF930-9BD8-0F2E-20C6-8529749FF7E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94360" y="2360200"/>
                  <a:ext cx="45216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8422562-E61B-C7F6-316F-5FACF9992676}"/>
                    </a:ext>
                  </a:extLst>
                </p14:cNvPr>
                <p14:cNvContentPartPr/>
                <p14:nvPr/>
              </p14:nvContentPartPr>
              <p14:xfrm>
                <a:off x="2826560" y="2826040"/>
                <a:ext cx="297720" cy="18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8422562-E61B-C7F6-316F-5FACF99926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15760" y="2815600"/>
                  <a:ext cx="3189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E784115-D57F-9C26-722E-CDC1198AE28A}"/>
                    </a:ext>
                  </a:extLst>
                </p14:cNvPr>
                <p14:cNvContentPartPr/>
                <p14:nvPr/>
              </p14:nvContentPartPr>
              <p14:xfrm>
                <a:off x="2953640" y="2924320"/>
                <a:ext cx="122760" cy="13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E784115-D57F-9C26-722E-CDC1198AE2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43200" y="2913880"/>
                  <a:ext cx="144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3002277-8A92-2341-EF5A-ECCC3C5D8C43}"/>
                    </a:ext>
                  </a:extLst>
                </p14:cNvPr>
                <p14:cNvContentPartPr/>
                <p14:nvPr/>
              </p14:nvContentPartPr>
              <p14:xfrm>
                <a:off x="2966960" y="3007840"/>
                <a:ext cx="145800" cy="10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3002277-8A92-2341-EF5A-ECCC3C5D8C4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56160" y="2997400"/>
                  <a:ext cx="167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1431128-A02B-CE28-5547-04E767E9C5E7}"/>
                    </a:ext>
                  </a:extLst>
                </p14:cNvPr>
                <p14:cNvContentPartPr/>
                <p14:nvPr/>
              </p14:nvContentPartPr>
              <p14:xfrm>
                <a:off x="3047240" y="2490520"/>
                <a:ext cx="184320" cy="178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1431128-A02B-CE28-5547-04E767E9C5E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36800" y="2480080"/>
                  <a:ext cx="2055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335D9A5-BDCC-3FE7-24C1-75A64B727085}"/>
                    </a:ext>
                  </a:extLst>
                </p14:cNvPr>
                <p14:cNvContentPartPr/>
                <p14:nvPr/>
              </p14:nvContentPartPr>
              <p14:xfrm>
                <a:off x="3240200" y="1581880"/>
                <a:ext cx="4320" cy="114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335D9A5-BDCC-3FE7-24C1-75A64B72708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29760" y="1571080"/>
                  <a:ext cx="25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AD9A5F3-795A-6924-12F4-D1ED14C82434}"/>
                    </a:ext>
                  </a:extLst>
                </p14:cNvPr>
                <p14:cNvContentPartPr/>
                <p14:nvPr/>
              </p14:nvContentPartPr>
              <p14:xfrm>
                <a:off x="3233720" y="1586920"/>
                <a:ext cx="90000" cy="133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AD9A5F3-795A-6924-12F4-D1ED14C824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23280" y="1576480"/>
                  <a:ext cx="111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96C0BEB-D1E4-9B63-B23E-735E439AA439}"/>
                    </a:ext>
                  </a:extLst>
                </p14:cNvPr>
                <p14:cNvContentPartPr/>
                <p14:nvPr/>
              </p14:nvContentPartPr>
              <p14:xfrm>
                <a:off x="3218960" y="1953400"/>
                <a:ext cx="87480" cy="85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96C0BEB-D1E4-9B63-B23E-735E439AA4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08520" y="1942960"/>
                  <a:ext cx="1087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C80393D-8C9D-8F41-8CF6-5EC90396C208}"/>
                    </a:ext>
                  </a:extLst>
                </p14:cNvPr>
                <p14:cNvContentPartPr/>
                <p14:nvPr/>
              </p14:nvContentPartPr>
              <p14:xfrm>
                <a:off x="3177200" y="986080"/>
                <a:ext cx="116640" cy="227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C80393D-8C9D-8F41-8CF6-5EC90396C2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66400" y="975640"/>
                  <a:ext cx="137880" cy="24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D2C6B92E-C5E7-2FF6-66BE-423CD0A6A6E0}"/>
                  </a:ext>
                </a:extLst>
              </p14:cNvPr>
              <p14:cNvContentPartPr/>
              <p14:nvPr/>
            </p14:nvContentPartPr>
            <p14:xfrm>
              <a:off x="1972640" y="1699960"/>
              <a:ext cx="94680" cy="150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D2C6B92E-C5E7-2FF6-66BE-423CD0A6A6E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62200" y="1689520"/>
                <a:ext cx="1159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2267AF25-BFCA-8004-97E7-B49A4A3EAE1E}"/>
                  </a:ext>
                </a:extLst>
              </p14:cNvPr>
              <p14:cNvContentPartPr/>
              <p14:nvPr/>
            </p14:nvContentPartPr>
            <p14:xfrm>
              <a:off x="1890560" y="2041240"/>
              <a:ext cx="106920" cy="1519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2267AF25-BFCA-8004-97E7-B49A4A3EAE1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880120" y="2030800"/>
                <a:ext cx="12816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7464AB73-2952-72AE-A4D3-83D749DCE80B}"/>
              </a:ext>
            </a:extLst>
          </p:cNvPr>
          <p:cNvGrpSpPr/>
          <p:nvPr/>
        </p:nvGrpSpPr>
        <p:grpSpPr>
          <a:xfrm>
            <a:off x="851240" y="1530040"/>
            <a:ext cx="474840" cy="365040"/>
            <a:chOff x="851240" y="1530040"/>
            <a:chExt cx="474840" cy="36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5896AA9-96E7-5470-C16E-32B2195CBDAC}"/>
                    </a:ext>
                  </a:extLst>
                </p14:cNvPr>
                <p14:cNvContentPartPr/>
                <p14:nvPr/>
              </p14:nvContentPartPr>
              <p14:xfrm>
                <a:off x="1221320" y="1838920"/>
                <a:ext cx="94680" cy="56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5896AA9-96E7-5470-C16E-32B2195CBDA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10880" y="1828480"/>
                  <a:ext cx="115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C1BBFC2-3C7D-C7BF-31CB-1BB631A00559}"/>
                    </a:ext>
                  </a:extLst>
                </p14:cNvPr>
                <p14:cNvContentPartPr/>
                <p14:nvPr/>
              </p14:nvContentPartPr>
              <p14:xfrm>
                <a:off x="851240" y="1530040"/>
                <a:ext cx="212040" cy="236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C1BBFC2-3C7D-C7BF-31CB-1BB631A0055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0440" y="1519600"/>
                  <a:ext cx="233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DB248BB-1056-BB16-8BD5-7C6311302149}"/>
                    </a:ext>
                  </a:extLst>
                </p14:cNvPr>
                <p14:cNvContentPartPr/>
                <p14:nvPr/>
              </p14:nvContentPartPr>
              <p14:xfrm>
                <a:off x="1137800" y="1714000"/>
                <a:ext cx="6840" cy="41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DB248BB-1056-BB16-8BD5-7C631130214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27000" y="1703560"/>
                  <a:ext cx="28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05489EE-ED06-03F3-0E8C-86300D39A1C4}"/>
                    </a:ext>
                  </a:extLst>
                </p14:cNvPr>
                <p14:cNvContentPartPr/>
                <p14:nvPr/>
              </p14:nvContentPartPr>
              <p14:xfrm>
                <a:off x="1210880" y="1674040"/>
                <a:ext cx="115200" cy="86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05489EE-ED06-03F3-0E8C-86300D39A1C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00080" y="1663600"/>
                  <a:ext cx="13644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F5A3B25-6605-BCFE-4126-D7FB580BC160}"/>
              </a:ext>
            </a:extLst>
          </p:cNvPr>
          <p:cNvGrpSpPr/>
          <p:nvPr/>
        </p:nvGrpSpPr>
        <p:grpSpPr>
          <a:xfrm>
            <a:off x="4865240" y="320440"/>
            <a:ext cx="387000" cy="407520"/>
            <a:chOff x="4865240" y="320440"/>
            <a:chExt cx="387000" cy="4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D60F76A-C89A-7F3F-8341-E90B77441455}"/>
                    </a:ext>
                  </a:extLst>
                </p14:cNvPr>
                <p14:cNvContentPartPr/>
                <p14:nvPr/>
              </p14:nvContentPartPr>
              <p14:xfrm>
                <a:off x="4865240" y="414760"/>
                <a:ext cx="193680" cy="1839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D60F76A-C89A-7F3F-8341-E90B7744145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54440" y="404320"/>
                  <a:ext cx="214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9A61173-A7A0-D5B4-778F-7B88AF0AA6A6}"/>
                    </a:ext>
                  </a:extLst>
                </p14:cNvPr>
                <p14:cNvContentPartPr/>
                <p14:nvPr/>
              </p14:nvContentPartPr>
              <p14:xfrm>
                <a:off x="5066120" y="536080"/>
                <a:ext cx="75960" cy="72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9A61173-A7A0-D5B4-778F-7B88AF0AA6A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55680" y="525640"/>
                  <a:ext cx="97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9EFCEBC-4BA1-3A4A-9E71-C66283DFC671}"/>
                    </a:ext>
                  </a:extLst>
                </p14:cNvPr>
                <p14:cNvContentPartPr/>
                <p14:nvPr/>
              </p14:nvContentPartPr>
              <p14:xfrm>
                <a:off x="5149280" y="320440"/>
                <a:ext cx="102960" cy="407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9EFCEBC-4BA1-3A4A-9E71-C66283DFC67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38480" y="310000"/>
                  <a:ext cx="124200" cy="42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F40379D-45FC-AB6B-3FA8-E3009DC6BE3E}"/>
              </a:ext>
            </a:extLst>
          </p:cNvPr>
          <p:cNvGrpSpPr/>
          <p:nvPr/>
        </p:nvGrpSpPr>
        <p:grpSpPr>
          <a:xfrm>
            <a:off x="5395520" y="348520"/>
            <a:ext cx="2468520" cy="1608480"/>
            <a:chOff x="5395520" y="348520"/>
            <a:chExt cx="2468520" cy="160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2FBCFEB-8FF4-E903-08E3-D859F6ABB1B5}"/>
                    </a:ext>
                  </a:extLst>
                </p14:cNvPr>
                <p14:cNvContentPartPr/>
                <p14:nvPr/>
              </p14:nvContentPartPr>
              <p14:xfrm>
                <a:off x="5395520" y="348520"/>
                <a:ext cx="161280" cy="244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2FBCFEB-8FF4-E903-08E3-D859F6ABB1B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84720" y="338080"/>
                  <a:ext cx="1825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CF61EB8-8267-9069-27AC-1B513780BD94}"/>
                    </a:ext>
                  </a:extLst>
                </p14:cNvPr>
                <p14:cNvContentPartPr/>
                <p14:nvPr/>
              </p14:nvContentPartPr>
              <p14:xfrm>
                <a:off x="5626280" y="528160"/>
                <a:ext cx="2880" cy="817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CF61EB8-8267-9069-27AC-1B513780BD9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15480" y="517360"/>
                  <a:ext cx="24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9F12D1A-D7A4-90AD-56AE-B4044594F725}"/>
                    </a:ext>
                  </a:extLst>
                </p14:cNvPr>
                <p14:cNvContentPartPr/>
                <p14:nvPr/>
              </p14:nvContentPartPr>
              <p14:xfrm>
                <a:off x="5709080" y="538600"/>
                <a:ext cx="63720" cy="109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9F12D1A-D7A4-90AD-56AE-B4044594F72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98640" y="527800"/>
                  <a:ext cx="849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9FD4E48-632B-2527-F7CA-23005D7C70BA}"/>
                    </a:ext>
                  </a:extLst>
                </p14:cNvPr>
                <p14:cNvContentPartPr/>
                <p14:nvPr/>
              </p14:nvContentPartPr>
              <p14:xfrm>
                <a:off x="5902760" y="580000"/>
                <a:ext cx="102240" cy="5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9FD4E48-632B-2527-F7CA-23005D7C70B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92320" y="569200"/>
                  <a:ext cx="1234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444AA06-4C5F-96C8-5F00-6BDFCFC48D54}"/>
                    </a:ext>
                  </a:extLst>
                </p14:cNvPr>
                <p14:cNvContentPartPr/>
                <p14:nvPr/>
              </p14:nvContentPartPr>
              <p14:xfrm>
                <a:off x="5906000" y="539320"/>
                <a:ext cx="102240" cy="12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444AA06-4C5F-96C8-5F00-6BDFCFC48D5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95560" y="528520"/>
                  <a:ext cx="1234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D8B8F7D-AFAA-E62C-C728-9EC28FEEA8A3}"/>
                    </a:ext>
                  </a:extLst>
                </p14:cNvPr>
                <p14:cNvContentPartPr/>
                <p14:nvPr/>
              </p14:nvContentPartPr>
              <p14:xfrm>
                <a:off x="6210560" y="472360"/>
                <a:ext cx="116280" cy="169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D8B8F7D-AFAA-E62C-C728-9EC28FEEA8A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200120" y="461560"/>
                  <a:ext cx="137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8648450-0C37-A621-D730-27C9BC352E07}"/>
                    </a:ext>
                  </a:extLst>
                </p14:cNvPr>
                <p14:cNvContentPartPr/>
                <p14:nvPr/>
              </p14:nvContentPartPr>
              <p14:xfrm>
                <a:off x="6366080" y="587200"/>
                <a:ext cx="86400" cy="77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8648450-0C37-A621-D730-27C9BC352E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355280" y="576760"/>
                  <a:ext cx="107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340A05C-417A-9E2D-4F75-12492B097355}"/>
                    </a:ext>
                  </a:extLst>
                </p14:cNvPr>
                <p14:cNvContentPartPr/>
                <p14:nvPr/>
              </p14:nvContentPartPr>
              <p14:xfrm>
                <a:off x="6372560" y="560560"/>
                <a:ext cx="79200" cy="141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340A05C-417A-9E2D-4F75-12492B09735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61760" y="550120"/>
                  <a:ext cx="100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B977C98-8807-B314-FE00-74BEE8F910F6}"/>
                    </a:ext>
                  </a:extLst>
                </p14:cNvPr>
                <p14:cNvContentPartPr/>
                <p14:nvPr/>
              </p14:nvContentPartPr>
              <p14:xfrm>
                <a:off x="6512240" y="590080"/>
                <a:ext cx="39600" cy="131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B977C98-8807-B314-FE00-74BEE8F910F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01440" y="579640"/>
                  <a:ext cx="608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03C4514-660E-B8DD-E1F3-131B10822365}"/>
                    </a:ext>
                  </a:extLst>
                </p14:cNvPr>
                <p14:cNvContentPartPr/>
                <p14:nvPr/>
              </p14:nvContentPartPr>
              <p14:xfrm>
                <a:off x="6504680" y="590080"/>
                <a:ext cx="102960" cy="163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03C4514-660E-B8DD-E1F3-131B1082236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493880" y="579640"/>
                  <a:ext cx="124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7DCD04E-C3D4-5209-0417-02A2F724A0A8}"/>
                    </a:ext>
                  </a:extLst>
                </p14:cNvPr>
                <p14:cNvContentPartPr/>
                <p14:nvPr/>
              </p14:nvContentPartPr>
              <p14:xfrm>
                <a:off x="6053960" y="1537600"/>
                <a:ext cx="712080" cy="419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7DCD04E-C3D4-5209-0417-02A2F724A0A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43160" y="1526800"/>
                  <a:ext cx="7333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D8E9787-9300-81C2-149F-4290507206C3}"/>
                    </a:ext>
                  </a:extLst>
                </p14:cNvPr>
                <p14:cNvContentPartPr/>
                <p14:nvPr/>
              </p14:nvContentPartPr>
              <p14:xfrm>
                <a:off x="6764240" y="1370560"/>
                <a:ext cx="230400" cy="201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D8E9787-9300-81C2-149F-4290507206C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53440" y="1359760"/>
                  <a:ext cx="2516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2ABC34A-D063-487F-802A-46A49B8EE674}"/>
                    </a:ext>
                  </a:extLst>
                </p14:cNvPr>
                <p14:cNvContentPartPr/>
                <p14:nvPr/>
              </p14:nvContentPartPr>
              <p14:xfrm>
                <a:off x="6934160" y="1191640"/>
                <a:ext cx="101520" cy="90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2ABC34A-D063-487F-802A-46A49B8EE67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23360" y="1181200"/>
                  <a:ext cx="122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311D7D2-0CA4-9399-4F42-15A18251D36A}"/>
                    </a:ext>
                  </a:extLst>
                </p14:cNvPr>
                <p14:cNvContentPartPr/>
                <p14:nvPr/>
              </p14:nvContentPartPr>
              <p14:xfrm>
                <a:off x="6993920" y="1371280"/>
                <a:ext cx="208080" cy="15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311D7D2-0CA4-9399-4F42-15A18251D36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983480" y="1360480"/>
                  <a:ext cx="2293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DA33D55-4A14-16B5-337D-89867E3909DD}"/>
                    </a:ext>
                  </a:extLst>
                </p14:cNvPr>
                <p14:cNvContentPartPr/>
                <p14:nvPr/>
              </p14:nvContentPartPr>
              <p14:xfrm>
                <a:off x="7198400" y="1233760"/>
                <a:ext cx="14400" cy="52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DA33D55-4A14-16B5-337D-89867E3909D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187960" y="1223320"/>
                  <a:ext cx="356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8F2AA9B-201F-8AD3-1774-4019E4B38764}"/>
                    </a:ext>
                  </a:extLst>
                </p14:cNvPr>
                <p14:cNvContentPartPr/>
                <p14:nvPr/>
              </p14:nvContentPartPr>
              <p14:xfrm>
                <a:off x="7176080" y="1378480"/>
                <a:ext cx="9360" cy="83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8F2AA9B-201F-8AD3-1774-4019E4B3876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65640" y="1368040"/>
                  <a:ext cx="30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AF4A5A9-23E9-AE2C-CBC8-9AB80A7082CE}"/>
                    </a:ext>
                  </a:extLst>
                </p14:cNvPr>
                <p14:cNvContentPartPr/>
                <p14:nvPr/>
              </p14:nvContentPartPr>
              <p14:xfrm>
                <a:off x="7168160" y="1508080"/>
                <a:ext cx="3600" cy="41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AF4A5A9-23E9-AE2C-CBC8-9AB80A7082C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57360" y="1497280"/>
                  <a:ext cx="248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E52B1F4-F3FE-3C23-9420-59ED74A8B471}"/>
                    </a:ext>
                  </a:extLst>
                </p14:cNvPr>
                <p14:cNvContentPartPr/>
                <p14:nvPr/>
              </p14:nvContentPartPr>
              <p14:xfrm>
                <a:off x="7168880" y="1570360"/>
                <a:ext cx="120960" cy="6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E52B1F4-F3FE-3C23-9420-59ED74A8B47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58080" y="1559560"/>
                  <a:ext cx="142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D90AE91-095D-5132-D453-77987E07462E}"/>
                    </a:ext>
                  </a:extLst>
                </p14:cNvPr>
                <p14:cNvContentPartPr/>
                <p14:nvPr/>
              </p14:nvContentPartPr>
              <p14:xfrm>
                <a:off x="7398920" y="1585480"/>
                <a:ext cx="49680" cy="2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D90AE91-095D-5132-D453-77987E07462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388120" y="1575040"/>
                  <a:ext cx="709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6147F5E-FEFF-AACC-EBCE-81B50A765A9A}"/>
                    </a:ext>
                  </a:extLst>
                </p14:cNvPr>
                <p14:cNvContentPartPr/>
                <p14:nvPr/>
              </p14:nvContentPartPr>
              <p14:xfrm>
                <a:off x="7574600" y="1607080"/>
                <a:ext cx="69480" cy="1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6147F5E-FEFF-AACC-EBCE-81B50A765A9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63800" y="1596280"/>
                  <a:ext cx="90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09AF8AC-B58E-8D8A-ECBD-47E4C00571D2}"/>
                    </a:ext>
                  </a:extLst>
                </p14:cNvPr>
                <p14:cNvContentPartPr/>
                <p14:nvPr/>
              </p14:nvContentPartPr>
              <p14:xfrm>
                <a:off x="7710680" y="1585480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09AF8AC-B58E-8D8A-ECBD-47E4C00571D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00240" y="1575040"/>
                  <a:ext cx="21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422C204-10B4-962A-0B24-898DFCB67225}"/>
                    </a:ext>
                  </a:extLst>
                </p14:cNvPr>
                <p14:cNvContentPartPr/>
                <p14:nvPr/>
              </p14:nvContentPartPr>
              <p14:xfrm>
                <a:off x="7304240" y="1151680"/>
                <a:ext cx="88200" cy="10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422C204-10B4-962A-0B24-898DFCB6722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93800" y="1141240"/>
                  <a:ext cx="109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0F9D62F-9137-951B-7FCC-A6735989F08E}"/>
                    </a:ext>
                  </a:extLst>
                </p14:cNvPr>
                <p14:cNvContentPartPr/>
                <p14:nvPr/>
              </p14:nvContentPartPr>
              <p14:xfrm>
                <a:off x="7528520" y="1188040"/>
                <a:ext cx="117000" cy="3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0F9D62F-9137-951B-7FCC-A6735989F08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17720" y="1177240"/>
                  <a:ext cx="138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06D717D-56E3-D734-9D37-0FDA26131122}"/>
                    </a:ext>
                  </a:extLst>
                </p14:cNvPr>
                <p14:cNvContentPartPr/>
                <p14:nvPr/>
              </p14:nvContentPartPr>
              <p14:xfrm>
                <a:off x="7695200" y="1191640"/>
                <a:ext cx="47160" cy="1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06D717D-56E3-D734-9D37-0FDA2613112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684400" y="1181200"/>
                  <a:ext cx="68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A5EAEBD-3021-6D86-71C9-C2951C31AC73}"/>
                    </a:ext>
                  </a:extLst>
                </p14:cNvPr>
                <p14:cNvContentPartPr/>
                <p14:nvPr/>
              </p14:nvContentPartPr>
              <p14:xfrm>
                <a:off x="7844600" y="1195240"/>
                <a:ext cx="6840" cy="4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A5EAEBD-3021-6D86-71C9-C2951C31AC7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33800" y="1184800"/>
                  <a:ext cx="28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7496CDF-D8E9-1BAD-5FBA-0C7642B3687C}"/>
                    </a:ext>
                  </a:extLst>
                </p14:cNvPr>
                <p14:cNvContentPartPr/>
                <p14:nvPr/>
              </p14:nvContentPartPr>
              <p14:xfrm>
                <a:off x="7849640" y="1198480"/>
                <a:ext cx="14400" cy="763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7496CDF-D8E9-1BAD-5FBA-0C7642B3687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38840" y="1187680"/>
                  <a:ext cx="356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1CE8BFB-417F-87AE-F11E-94C6F434BA89}"/>
                    </a:ext>
                  </a:extLst>
                </p14:cNvPr>
                <p14:cNvContentPartPr/>
                <p14:nvPr/>
              </p14:nvContentPartPr>
              <p14:xfrm>
                <a:off x="7855400" y="1341760"/>
                <a:ext cx="2880" cy="43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1CE8BFB-417F-87AE-F11E-94C6F434BA8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44600" y="1330960"/>
                  <a:ext cx="241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423412A-568D-42C2-7EF5-AC2A3F63C54D}"/>
                    </a:ext>
                  </a:extLst>
                </p14:cNvPr>
                <p14:cNvContentPartPr/>
                <p14:nvPr/>
              </p14:nvContentPartPr>
              <p14:xfrm>
                <a:off x="7826600" y="1444360"/>
                <a:ext cx="12600" cy="58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423412A-568D-42C2-7EF5-AC2A3F63C54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815800" y="1433920"/>
                  <a:ext cx="338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27B7334-F1A0-8996-574A-4F40F204BAD9}"/>
                    </a:ext>
                  </a:extLst>
                </p14:cNvPr>
                <p14:cNvContentPartPr/>
                <p14:nvPr/>
              </p14:nvContentPartPr>
              <p14:xfrm>
                <a:off x="7817600" y="1543360"/>
                <a:ext cx="2880" cy="34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27B7334-F1A0-8996-574A-4F40F204BAD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806800" y="1532920"/>
                  <a:ext cx="24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6ADCDED-395B-D388-4900-7EAE6FA9C6F4}"/>
                    </a:ext>
                  </a:extLst>
                </p14:cNvPr>
                <p14:cNvContentPartPr/>
                <p14:nvPr/>
              </p14:nvContentPartPr>
              <p14:xfrm>
                <a:off x="7618880" y="1543360"/>
                <a:ext cx="201600" cy="36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6ADCDED-395B-D388-4900-7EAE6FA9C6F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608080" y="1532920"/>
                  <a:ext cx="2228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09B2175-7811-1790-AACC-3C9E96DC6179}"/>
                    </a:ext>
                  </a:extLst>
                </p14:cNvPr>
                <p14:cNvContentPartPr/>
                <p14:nvPr/>
              </p14:nvContentPartPr>
              <p14:xfrm>
                <a:off x="7772960" y="786640"/>
                <a:ext cx="27360" cy="477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09B2175-7811-1790-AACC-3C9E96DC617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62520" y="776200"/>
                  <a:ext cx="4860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363C7E2-0A0F-3CB7-88CF-091729EDC232}"/>
                    </a:ext>
                  </a:extLst>
                </p14:cNvPr>
                <p14:cNvContentPartPr/>
                <p14:nvPr/>
              </p14:nvContentPartPr>
              <p14:xfrm>
                <a:off x="7720760" y="1471720"/>
                <a:ext cx="23400" cy="32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363C7E2-0A0F-3CB7-88CF-091729EDC23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709960" y="1461280"/>
                  <a:ext cx="446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1AD940D-6891-CD1B-3249-70116976CA3A}"/>
                    </a:ext>
                  </a:extLst>
                </p14:cNvPr>
                <p14:cNvContentPartPr/>
                <p14:nvPr/>
              </p14:nvContentPartPr>
              <p14:xfrm>
                <a:off x="7668200" y="1505560"/>
                <a:ext cx="70920" cy="409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1AD940D-6891-CD1B-3249-70116976CA3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657400" y="1495120"/>
                  <a:ext cx="921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CC09286-2D9C-644A-36B8-D8D5F48122A5}"/>
                    </a:ext>
                  </a:extLst>
                </p14:cNvPr>
                <p14:cNvContentPartPr/>
                <p14:nvPr/>
              </p14:nvContentPartPr>
              <p14:xfrm>
                <a:off x="7608800" y="1277320"/>
                <a:ext cx="126000" cy="266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CC09286-2D9C-644A-36B8-D8D5F48122A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98360" y="1266880"/>
                  <a:ext cx="14724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4DF2336-ABEC-C184-E938-22FDB60B37BF}"/>
              </a:ext>
            </a:extLst>
          </p:cNvPr>
          <p:cNvGrpSpPr/>
          <p:nvPr/>
        </p:nvGrpSpPr>
        <p:grpSpPr>
          <a:xfrm>
            <a:off x="5594960" y="1733440"/>
            <a:ext cx="322200" cy="329040"/>
            <a:chOff x="5594960" y="1733440"/>
            <a:chExt cx="32220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0C3EF4B-154C-28DF-84BE-2AE46BCD2E10}"/>
                    </a:ext>
                  </a:extLst>
                </p14:cNvPr>
                <p14:cNvContentPartPr/>
                <p14:nvPr/>
              </p14:nvContentPartPr>
              <p14:xfrm>
                <a:off x="5594960" y="1733440"/>
                <a:ext cx="149040" cy="238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0C3EF4B-154C-28DF-84BE-2AE46BCD2E1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584520" y="1722640"/>
                  <a:ext cx="1702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FF5E971-548C-1D4A-5CD4-436D18FDBCC9}"/>
                    </a:ext>
                  </a:extLst>
                </p14:cNvPr>
                <p14:cNvContentPartPr/>
                <p14:nvPr/>
              </p14:nvContentPartPr>
              <p14:xfrm>
                <a:off x="5755880" y="1937200"/>
                <a:ext cx="25920" cy="1065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FF5E971-548C-1D4A-5CD4-436D18FDBCC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745440" y="1926760"/>
                  <a:ext cx="471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782B3F8-DC91-85E2-7F52-CFC9BCFC580C}"/>
                    </a:ext>
                  </a:extLst>
                </p14:cNvPr>
                <p14:cNvContentPartPr/>
                <p14:nvPr/>
              </p14:nvContentPartPr>
              <p14:xfrm>
                <a:off x="5760920" y="1932880"/>
                <a:ext cx="61200" cy="103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782B3F8-DC91-85E2-7F52-CFC9BCFC580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50120" y="1922080"/>
                  <a:ext cx="82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01BCA25-D279-4D7B-DC51-B5303C0C3EB0}"/>
                    </a:ext>
                  </a:extLst>
                </p14:cNvPr>
                <p14:cNvContentPartPr/>
                <p14:nvPr/>
              </p14:nvContentPartPr>
              <p14:xfrm>
                <a:off x="5847680" y="1949080"/>
                <a:ext cx="6120" cy="97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01BCA25-D279-4D7B-DC51-B5303C0C3EB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37240" y="1938280"/>
                  <a:ext cx="27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5516586-76F3-68DF-8B0C-EBD588C33BC4}"/>
                    </a:ext>
                  </a:extLst>
                </p14:cNvPr>
                <p14:cNvContentPartPr/>
                <p14:nvPr/>
              </p14:nvContentPartPr>
              <p14:xfrm>
                <a:off x="5836520" y="1948360"/>
                <a:ext cx="80640" cy="1141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5516586-76F3-68DF-8B0C-EBD588C33BC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825720" y="1937560"/>
                  <a:ext cx="10188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D8114BA6-6714-08ED-78C7-E84B088B623F}"/>
              </a:ext>
            </a:extLst>
          </p:cNvPr>
          <p:cNvGrpSpPr/>
          <p:nvPr/>
        </p:nvGrpSpPr>
        <p:grpSpPr>
          <a:xfrm>
            <a:off x="7499000" y="2997400"/>
            <a:ext cx="101520" cy="174240"/>
            <a:chOff x="7499000" y="2997400"/>
            <a:chExt cx="10152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257CF31-48DA-1118-518D-129A015CE40C}"/>
                    </a:ext>
                  </a:extLst>
                </p14:cNvPr>
                <p14:cNvContentPartPr/>
                <p14:nvPr/>
              </p14:nvContentPartPr>
              <p14:xfrm>
                <a:off x="7499000" y="2997400"/>
                <a:ext cx="88920" cy="79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257CF31-48DA-1118-518D-129A015CE40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488200" y="2986960"/>
                  <a:ext cx="110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83B2404-EB3A-0BF0-EFC4-E7F8DB330075}"/>
                    </a:ext>
                  </a:extLst>
                </p14:cNvPr>
                <p14:cNvContentPartPr/>
                <p14:nvPr/>
              </p14:nvContentPartPr>
              <p14:xfrm>
                <a:off x="7513760" y="3075880"/>
                <a:ext cx="78480" cy="26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83B2404-EB3A-0BF0-EFC4-E7F8DB33007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502960" y="3065440"/>
                  <a:ext cx="99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CC09054-485F-E1A1-EF9C-2FB0BD9064BB}"/>
                    </a:ext>
                  </a:extLst>
                </p14:cNvPr>
                <p14:cNvContentPartPr/>
                <p14:nvPr/>
              </p14:nvContentPartPr>
              <p14:xfrm>
                <a:off x="7525280" y="3154360"/>
                <a:ext cx="75240" cy="17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CC09054-485F-E1A1-EF9C-2FB0BD9064B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514480" y="3143560"/>
                  <a:ext cx="9648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D12F48E-93E3-43FB-9C8D-7248693A9A3D}"/>
              </a:ext>
            </a:extLst>
          </p:cNvPr>
          <p:cNvGrpSpPr/>
          <p:nvPr/>
        </p:nvGrpSpPr>
        <p:grpSpPr>
          <a:xfrm>
            <a:off x="4910600" y="3370000"/>
            <a:ext cx="330120" cy="326880"/>
            <a:chOff x="4910600" y="3370000"/>
            <a:chExt cx="33012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D5CE8D9-D20C-A418-1643-AF00D71AE2C6}"/>
                    </a:ext>
                  </a:extLst>
                </p14:cNvPr>
                <p14:cNvContentPartPr/>
                <p14:nvPr/>
              </p14:nvContentPartPr>
              <p14:xfrm>
                <a:off x="4916720" y="3401680"/>
                <a:ext cx="10080" cy="13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D5CE8D9-D20C-A418-1643-AF00D71AE2C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906280" y="3391240"/>
                  <a:ext cx="313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A514C1A-49A3-4ED8-ABBD-4A6DE0007C20}"/>
                    </a:ext>
                  </a:extLst>
                </p14:cNvPr>
                <p14:cNvContentPartPr/>
                <p14:nvPr/>
              </p14:nvContentPartPr>
              <p14:xfrm>
                <a:off x="4910600" y="3370000"/>
                <a:ext cx="187200" cy="2250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A514C1A-49A3-4ED8-ABBD-4A6DE0007C2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00160" y="3359200"/>
                  <a:ext cx="208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78FB7B6-EC19-1ED5-A694-5FE5B8F7F0F8}"/>
                    </a:ext>
                  </a:extLst>
                </p14:cNvPr>
                <p14:cNvContentPartPr/>
                <p14:nvPr/>
              </p14:nvContentPartPr>
              <p14:xfrm>
                <a:off x="5182760" y="3460720"/>
                <a:ext cx="57960" cy="2361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78FB7B6-EC19-1ED5-A694-5FE5B8F7F0F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72320" y="3450280"/>
                  <a:ext cx="7920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937375D-407E-8A8E-087E-1ECE505B188C}"/>
              </a:ext>
            </a:extLst>
          </p:cNvPr>
          <p:cNvGrpSpPr/>
          <p:nvPr/>
        </p:nvGrpSpPr>
        <p:grpSpPr>
          <a:xfrm>
            <a:off x="5517920" y="3412120"/>
            <a:ext cx="1075680" cy="325440"/>
            <a:chOff x="5517920" y="3412120"/>
            <a:chExt cx="1075680" cy="32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B0AD518-25E8-0F0E-87B7-A6B805BA101C}"/>
                    </a:ext>
                  </a:extLst>
                </p14:cNvPr>
                <p14:cNvContentPartPr/>
                <p14:nvPr/>
              </p14:nvContentPartPr>
              <p14:xfrm>
                <a:off x="5517920" y="3412120"/>
                <a:ext cx="148320" cy="2358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B0AD518-25E8-0F0E-87B7-A6B805BA10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07120" y="3401320"/>
                  <a:ext cx="1695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B1F5343-0D5F-18FD-5FEA-4C351BCC58DA}"/>
                    </a:ext>
                  </a:extLst>
                </p14:cNvPr>
                <p14:cNvContentPartPr/>
                <p14:nvPr/>
              </p14:nvContentPartPr>
              <p14:xfrm>
                <a:off x="5693600" y="3613720"/>
                <a:ext cx="14400" cy="74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B1F5343-0D5F-18FD-5FEA-4C351BCC58D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682800" y="3603280"/>
                  <a:ext cx="356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AFD08B1-E148-6C24-B9B5-613C99742656}"/>
                    </a:ext>
                  </a:extLst>
                </p14:cNvPr>
                <p14:cNvContentPartPr/>
                <p14:nvPr/>
              </p14:nvContentPartPr>
              <p14:xfrm>
                <a:off x="5764160" y="3598960"/>
                <a:ext cx="93240" cy="1386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AFD08B1-E148-6C24-B9B5-613C9974265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753360" y="3588520"/>
                  <a:ext cx="1144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B13412F-509D-5640-58F4-0FF7F1F0BD96}"/>
                    </a:ext>
                  </a:extLst>
                </p14:cNvPr>
                <p14:cNvContentPartPr/>
                <p14:nvPr/>
              </p14:nvContentPartPr>
              <p14:xfrm>
                <a:off x="5975840" y="3622000"/>
                <a:ext cx="102240" cy="100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B13412F-509D-5640-58F4-0FF7F1F0BD9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965400" y="3611200"/>
                  <a:ext cx="123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D5A2B02-C7E6-5EE4-FB2C-138E35957269}"/>
                    </a:ext>
                  </a:extLst>
                </p14:cNvPr>
                <p14:cNvContentPartPr/>
                <p14:nvPr/>
              </p14:nvContentPartPr>
              <p14:xfrm>
                <a:off x="5981600" y="3574840"/>
                <a:ext cx="102240" cy="230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D5A2B02-C7E6-5EE4-FB2C-138E3595726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971160" y="3564400"/>
                  <a:ext cx="1234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66E5A1F-521C-71E5-7B4C-CCF0F54424B0}"/>
                    </a:ext>
                  </a:extLst>
                </p14:cNvPr>
                <p14:cNvContentPartPr/>
                <p14:nvPr/>
              </p14:nvContentPartPr>
              <p14:xfrm>
                <a:off x="6176360" y="3543160"/>
                <a:ext cx="177120" cy="147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66E5A1F-521C-71E5-7B4C-CCF0F54424B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165560" y="3532360"/>
                  <a:ext cx="1983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7E2935C-3801-BC1A-2788-72ED5B85FCE5}"/>
                    </a:ext>
                  </a:extLst>
                </p14:cNvPr>
                <p14:cNvContentPartPr/>
                <p14:nvPr/>
              </p14:nvContentPartPr>
              <p14:xfrm>
                <a:off x="6391280" y="3489520"/>
                <a:ext cx="202320" cy="1767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7E2935C-3801-BC1A-2788-72ED5B85FCE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380840" y="3479080"/>
                  <a:ext cx="22356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314C709-3F9F-D207-D71B-F7E73D023379}"/>
              </a:ext>
            </a:extLst>
          </p:cNvPr>
          <p:cNvGrpSpPr/>
          <p:nvPr/>
        </p:nvGrpSpPr>
        <p:grpSpPr>
          <a:xfrm>
            <a:off x="5731400" y="4300240"/>
            <a:ext cx="1425600" cy="904680"/>
            <a:chOff x="5731400" y="4300240"/>
            <a:chExt cx="1425600" cy="90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207B998-A0DD-1535-80A7-E12C1B696452}"/>
                    </a:ext>
                  </a:extLst>
                </p14:cNvPr>
                <p14:cNvContentPartPr/>
                <p14:nvPr/>
              </p14:nvContentPartPr>
              <p14:xfrm>
                <a:off x="5819240" y="4849240"/>
                <a:ext cx="6840" cy="10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207B998-A0DD-1535-80A7-E12C1B69645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808440" y="4838800"/>
                  <a:ext cx="280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6CFE7D7-EB68-2F6B-10CC-EBAF3E46947C}"/>
                    </a:ext>
                  </a:extLst>
                </p14:cNvPr>
                <p14:cNvContentPartPr/>
                <p14:nvPr/>
              </p14:nvContentPartPr>
              <p14:xfrm>
                <a:off x="5893760" y="4866880"/>
                <a:ext cx="360" cy="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6CFE7D7-EB68-2F6B-10CC-EBAF3E4694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83320" y="4856440"/>
                  <a:ext cx="21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9FF6C7B-7777-14E1-5864-F055168238F2}"/>
                    </a:ext>
                  </a:extLst>
                </p14:cNvPr>
                <p14:cNvContentPartPr/>
                <p14:nvPr/>
              </p14:nvContentPartPr>
              <p14:xfrm>
                <a:off x="5855240" y="4838080"/>
                <a:ext cx="29880" cy="1879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9FF6C7B-7777-14E1-5864-F055168238F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844800" y="4827640"/>
                  <a:ext cx="51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464BFD5-D7B6-CF19-2CE7-91173B9FC4D4}"/>
                    </a:ext>
                  </a:extLst>
                </p14:cNvPr>
                <p14:cNvContentPartPr/>
                <p14:nvPr/>
              </p14:nvContentPartPr>
              <p14:xfrm>
                <a:off x="5731400" y="5026720"/>
                <a:ext cx="191520" cy="24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464BFD5-D7B6-CF19-2CE7-91173B9FC4D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720600" y="5015920"/>
                  <a:ext cx="2127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47E867A-AB25-4F4E-CFD5-2BA694F303CA}"/>
                    </a:ext>
                  </a:extLst>
                </p14:cNvPr>
                <p14:cNvContentPartPr/>
                <p14:nvPr/>
              </p14:nvContentPartPr>
              <p14:xfrm>
                <a:off x="5820680" y="5117440"/>
                <a:ext cx="94680" cy="11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47E867A-AB25-4F4E-CFD5-2BA694F303C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810240" y="5107000"/>
                  <a:ext cx="1159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E25A68D-6EDF-AB98-C3B4-BB84A1DFA5B6}"/>
                    </a:ext>
                  </a:extLst>
                </p14:cNvPr>
                <p14:cNvContentPartPr/>
                <p14:nvPr/>
              </p14:nvContentPartPr>
              <p14:xfrm>
                <a:off x="5850200" y="5190520"/>
                <a:ext cx="70920" cy="144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E25A68D-6EDF-AB98-C3B4-BB84A1DFA5B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839760" y="5180080"/>
                  <a:ext cx="921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01D265D0-FC6E-B560-DB59-EF4C8F0E6EB4}"/>
                    </a:ext>
                  </a:extLst>
                </p14:cNvPr>
                <p14:cNvContentPartPr/>
                <p14:nvPr/>
              </p14:nvContentPartPr>
              <p14:xfrm>
                <a:off x="5893040" y="4300240"/>
                <a:ext cx="1263960" cy="5360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01D265D0-FC6E-B560-DB59-EF4C8F0E6EB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882240" y="4289800"/>
                  <a:ext cx="1285200" cy="55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0C239F2-370E-B762-2117-E7C896D84E05}"/>
              </a:ext>
            </a:extLst>
          </p:cNvPr>
          <p:cNvGrpSpPr/>
          <p:nvPr/>
        </p:nvGrpSpPr>
        <p:grpSpPr>
          <a:xfrm>
            <a:off x="8015240" y="1304680"/>
            <a:ext cx="662040" cy="216720"/>
            <a:chOff x="8015240" y="1304680"/>
            <a:chExt cx="66204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78B71B5-BD35-1AB0-C394-30CAFFB48900}"/>
                    </a:ext>
                  </a:extLst>
                </p14:cNvPr>
                <p14:cNvContentPartPr/>
                <p14:nvPr/>
              </p14:nvContentPartPr>
              <p14:xfrm>
                <a:off x="8026760" y="1318000"/>
                <a:ext cx="28080" cy="1659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78B71B5-BD35-1AB0-C394-30CAFFB4890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016320" y="1307560"/>
                  <a:ext cx="493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C9405A3-16A9-B7A5-72BE-36AC995B90F2}"/>
                    </a:ext>
                  </a:extLst>
                </p14:cNvPr>
                <p14:cNvContentPartPr/>
                <p14:nvPr/>
              </p14:nvContentPartPr>
              <p14:xfrm>
                <a:off x="8015240" y="1304680"/>
                <a:ext cx="135000" cy="84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C9405A3-16A9-B7A5-72BE-36AC995B90F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004800" y="1294240"/>
                  <a:ext cx="1562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2513548-DE4E-7012-7B58-783DB365A78D}"/>
                    </a:ext>
                  </a:extLst>
                </p14:cNvPr>
                <p14:cNvContentPartPr/>
                <p14:nvPr/>
              </p14:nvContentPartPr>
              <p14:xfrm>
                <a:off x="8195960" y="1360840"/>
                <a:ext cx="46440" cy="867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2513548-DE4E-7012-7B58-783DB365A78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185160" y="1350400"/>
                  <a:ext cx="67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20A0A09-499C-E4CA-45E8-81A5AEB4EA27}"/>
                    </a:ext>
                  </a:extLst>
                </p14:cNvPr>
                <p14:cNvContentPartPr/>
                <p14:nvPr/>
              </p14:nvContentPartPr>
              <p14:xfrm>
                <a:off x="8204240" y="1355800"/>
                <a:ext cx="157320" cy="135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20A0A09-499C-E4CA-45E8-81A5AEB4EA2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193440" y="1345000"/>
                  <a:ext cx="1785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A46F4FB-7710-C3DC-FCBE-B4960382AF7B}"/>
                    </a:ext>
                  </a:extLst>
                </p14:cNvPr>
                <p14:cNvContentPartPr/>
                <p14:nvPr/>
              </p14:nvContentPartPr>
              <p14:xfrm>
                <a:off x="8396120" y="1374160"/>
                <a:ext cx="114480" cy="81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A46F4FB-7710-C3DC-FCBE-B4960382AF7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385680" y="1363360"/>
                  <a:ext cx="1357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A232E35-1025-DB38-9960-54B1BD3B46B5}"/>
                    </a:ext>
                  </a:extLst>
                </p14:cNvPr>
                <p14:cNvContentPartPr/>
                <p14:nvPr/>
              </p14:nvContentPartPr>
              <p14:xfrm>
                <a:off x="8413400" y="1350400"/>
                <a:ext cx="263880" cy="1710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A232E35-1025-DB38-9960-54B1BD3B46B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402960" y="1339960"/>
                  <a:ext cx="28512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6F9422F-F8B7-1243-13E5-60F55EBF4A20}"/>
              </a:ext>
            </a:extLst>
          </p:cNvPr>
          <p:cNvGrpSpPr/>
          <p:nvPr/>
        </p:nvGrpSpPr>
        <p:grpSpPr>
          <a:xfrm>
            <a:off x="7644080" y="452920"/>
            <a:ext cx="518400" cy="329760"/>
            <a:chOff x="7644080" y="452920"/>
            <a:chExt cx="51840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2DD9DFA-FE90-547D-42F6-578428419CC3}"/>
                    </a:ext>
                  </a:extLst>
                </p14:cNvPr>
                <p14:cNvContentPartPr/>
                <p14:nvPr/>
              </p14:nvContentPartPr>
              <p14:xfrm>
                <a:off x="7644080" y="752080"/>
                <a:ext cx="451080" cy="306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2DD9DFA-FE90-547D-42F6-578428419CC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633640" y="741280"/>
                  <a:ext cx="472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C876412-BB35-CFC5-1726-569919DBA7A1}"/>
                    </a:ext>
                  </a:extLst>
                </p14:cNvPr>
                <p14:cNvContentPartPr/>
                <p14:nvPr/>
              </p14:nvContentPartPr>
              <p14:xfrm>
                <a:off x="7745960" y="452920"/>
                <a:ext cx="132480" cy="1332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C876412-BB35-CFC5-1726-569919DBA7A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735520" y="442120"/>
                  <a:ext cx="153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D0B09C1-2F83-9097-7F50-F4F5D3F47A7B}"/>
                    </a:ext>
                  </a:extLst>
                </p14:cNvPr>
                <p14:cNvContentPartPr/>
                <p14:nvPr/>
              </p14:nvContentPartPr>
              <p14:xfrm>
                <a:off x="7886360" y="563800"/>
                <a:ext cx="84240" cy="89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D0B09C1-2F83-9097-7F50-F4F5D3F47A7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875920" y="553360"/>
                  <a:ext cx="1054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4C3A85A-3110-B47E-337F-F0854FB5F844}"/>
                    </a:ext>
                  </a:extLst>
                </p14:cNvPr>
                <p14:cNvContentPartPr/>
                <p14:nvPr/>
              </p14:nvContentPartPr>
              <p14:xfrm>
                <a:off x="8011280" y="576040"/>
                <a:ext cx="112680" cy="111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4C3A85A-3110-B47E-337F-F0854FB5F84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000480" y="565600"/>
                  <a:ext cx="1339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3EACCAE-0ABD-F1A8-F07B-30D1E8E0462E}"/>
                    </a:ext>
                  </a:extLst>
                </p14:cNvPr>
                <p14:cNvContentPartPr/>
                <p14:nvPr/>
              </p14:nvContentPartPr>
              <p14:xfrm>
                <a:off x="7950440" y="532480"/>
                <a:ext cx="11160" cy="141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3EACCAE-0ABD-F1A8-F07B-30D1E8E0462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940000" y="522040"/>
                  <a:ext cx="324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6293CAA-881E-61BB-8337-AF8E1657C84C}"/>
                    </a:ext>
                  </a:extLst>
                </p14:cNvPr>
                <p14:cNvContentPartPr/>
                <p14:nvPr/>
              </p14:nvContentPartPr>
              <p14:xfrm>
                <a:off x="8030000" y="572440"/>
                <a:ext cx="132480" cy="1281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6293CAA-881E-61BB-8337-AF8E1657C84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019560" y="562000"/>
                  <a:ext cx="15372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66A5F45F-EBFB-A8C2-6E3F-F6F824025008}"/>
              </a:ext>
            </a:extLst>
          </p:cNvPr>
          <p:cNvGrpSpPr/>
          <p:nvPr/>
        </p:nvGrpSpPr>
        <p:grpSpPr>
          <a:xfrm>
            <a:off x="6714920" y="1791760"/>
            <a:ext cx="2565000" cy="1095480"/>
            <a:chOff x="6714920" y="1791760"/>
            <a:chExt cx="2565000" cy="10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01F0FA3-78C2-6F69-66C8-9283B22D64FD}"/>
                    </a:ext>
                  </a:extLst>
                </p14:cNvPr>
                <p14:cNvContentPartPr/>
                <p14:nvPr/>
              </p14:nvContentPartPr>
              <p14:xfrm>
                <a:off x="6717440" y="1961680"/>
                <a:ext cx="44640" cy="267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01F0FA3-78C2-6F69-66C8-9283B22D64F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706640" y="1950880"/>
                  <a:ext cx="65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44B7E31-ADD6-8A9F-E59F-12354FE305A7}"/>
                    </a:ext>
                  </a:extLst>
                </p14:cNvPr>
                <p14:cNvContentPartPr/>
                <p14:nvPr/>
              </p14:nvContentPartPr>
              <p14:xfrm>
                <a:off x="6714920" y="2257240"/>
                <a:ext cx="292680" cy="14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44B7E31-ADD6-8A9F-E59F-12354FE305A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704120" y="2246440"/>
                  <a:ext cx="3139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11E1C2D-252C-5163-2E87-2AA1F64B57AE}"/>
                    </a:ext>
                  </a:extLst>
                </p14:cNvPr>
                <p14:cNvContentPartPr/>
                <p14:nvPr/>
              </p14:nvContentPartPr>
              <p14:xfrm>
                <a:off x="7112360" y="2160400"/>
                <a:ext cx="9360" cy="550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11E1C2D-252C-5163-2E87-2AA1F64B57A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101560" y="2149600"/>
                  <a:ext cx="30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0229B43-BF94-ABCE-7134-924E78221AD7}"/>
                    </a:ext>
                  </a:extLst>
                </p14:cNvPr>
                <p14:cNvContentPartPr/>
                <p14:nvPr/>
              </p14:nvContentPartPr>
              <p14:xfrm>
                <a:off x="7123520" y="2281720"/>
                <a:ext cx="5400" cy="47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0229B43-BF94-ABCE-7134-924E78221AD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113080" y="2270920"/>
                  <a:ext cx="26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4A8BD39-3CC0-1B5F-E6DF-34F06EF573FE}"/>
                    </a:ext>
                  </a:extLst>
                </p14:cNvPr>
                <p14:cNvContentPartPr/>
                <p14:nvPr/>
              </p14:nvContentPartPr>
              <p14:xfrm>
                <a:off x="7103360" y="2375320"/>
                <a:ext cx="8640" cy="262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4A8BD39-3CC0-1B5F-E6DF-34F06EF573F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092560" y="2364880"/>
                  <a:ext cx="298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833108C-AA83-D9B9-0443-AF0449F73D1E}"/>
                    </a:ext>
                  </a:extLst>
                </p14:cNvPr>
                <p14:cNvContentPartPr/>
                <p14:nvPr/>
              </p14:nvContentPartPr>
              <p14:xfrm>
                <a:off x="7095800" y="2458120"/>
                <a:ext cx="360" cy="4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833108C-AA83-D9B9-0443-AF0449F73D1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085360" y="2447680"/>
                  <a:ext cx="21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CDE9FB9-CDC0-CA62-3E34-F805B61B676E}"/>
                    </a:ext>
                  </a:extLst>
                </p14:cNvPr>
                <p14:cNvContentPartPr/>
                <p14:nvPr/>
              </p14:nvContentPartPr>
              <p14:xfrm>
                <a:off x="7095800" y="2462440"/>
                <a:ext cx="111960" cy="403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CDE9FB9-CDC0-CA62-3E34-F805B61B676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085360" y="2452000"/>
                  <a:ext cx="133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BC71BC6-5684-51C0-BB84-79D9DD8B1270}"/>
                    </a:ext>
                  </a:extLst>
                </p14:cNvPr>
                <p14:cNvContentPartPr/>
                <p14:nvPr/>
              </p14:nvContentPartPr>
              <p14:xfrm>
                <a:off x="7279760" y="2514280"/>
                <a:ext cx="63720" cy="3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BC71BC6-5684-51C0-BB84-79D9DD8B127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268960" y="2503840"/>
                  <a:ext cx="84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1360165-3041-9623-FE09-B45D39718B30}"/>
                    </a:ext>
                  </a:extLst>
                </p14:cNvPr>
                <p14:cNvContentPartPr/>
                <p14:nvPr/>
              </p14:nvContentPartPr>
              <p14:xfrm>
                <a:off x="7391360" y="2522560"/>
                <a:ext cx="3600" cy="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1360165-3041-9623-FE09-B45D39718B30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380920" y="2511760"/>
                  <a:ext cx="24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3B913BB-EFCC-95E6-9957-35F1E4499B74}"/>
                    </a:ext>
                  </a:extLst>
                </p14:cNvPr>
                <p14:cNvContentPartPr/>
                <p14:nvPr/>
              </p14:nvContentPartPr>
              <p14:xfrm>
                <a:off x="7511960" y="2527600"/>
                <a:ext cx="36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3B913BB-EFCC-95E6-9957-35F1E4499B7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01520" y="2517160"/>
                  <a:ext cx="21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26E5D64-5D2D-1878-8D96-AFF6380A1BDA}"/>
                    </a:ext>
                  </a:extLst>
                </p14:cNvPr>
                <p14:cNvContentPartPr/>
                <p14:nvPr/>
              </p14:nvContentPartPr>
              <p14:xfrm>
                <a:off x="7511960" y="2527600"/>
                <a:ext cx="36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26E5D64-5D2D-1878-8D96-AFF6380A1BD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01520" y="2517160"/>
                  <a:ext cx="21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3DE4CB8-6669-C9B3-B04A-77046A14C459}"/>
                    </a:ext>
                  </a:extLst>
                </p14:cNvPr>
                <p14:cNvContentPartPr/>
                <p14:nvPr/>
              </p14:nvContentPartPr>
              <p14:xfrm>
                <a:off x="7610600" y="2518600"/>
                <a:ext cx="84960" cy="6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3DE4CB8-6669-C9B3-B04A-77046A14C45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599800" y="2508160"/>
                  <a:ext cx="106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AAD44C1-5999-1DFE-9BC6-788BC1F804B2}"/>
                    </a:ext>
                  </a:extLst>
                </p14:cNvPr>
                <p14:cNvContentPartPr/>
                <p14:nvPr/>
              </p14:nvContentPartPr>
              <p14:xfrm>
                <a:off x="7176080" y="2121880"/>
                <a:ext cx="80640" cy="10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AAD44C1-5999-1DFE-9BC6-788BC1F804B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165640" y="2111440"/>
                  <a:ext cx="1018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85964DE-2196-C670-130B-B16C20312032}"/>
                    </a:ext>
                  </a:extLst>
                </p14:cNvPr>
                <p14:cNvContentPartPr/>
                <p14:nvPr/>
              </p14:nvContentPartPr>
              <p14:xfrm>
                <a:off x="7408640" y="2152840"/>
                <a:ext cx="140760" cy="10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85964DE-2196-C670-130B-B16C2031203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397840" y="2142400"/>
                  <a:ext cx="162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48191A0-9F27-D650-4B2B-0D8C53C01A6A}"/>
                    </a:ext>
                  </a:extLst>
                </p14:cNvPr>
                <p14:cNvContentPartPr/>
                <p14:nvPr/>
              </p14:nvContentPartPr>
              <p14:xfrm>
                <a:off x="7613840" y="2171560"/>
                <a:ext cx="39600" cy="5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48191A0-9F27-D650-4B2B-0D8C53C01A6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603400" y="2160760"/>
                  <a:ext cx="60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36CE876-E205-685E-8725-F970A19E1332}"/>
                    </a:ext>
                  </a:extLst>
                </p14:cNvPr>
                <p14:cNvContentPartPr/>
                <p14:nvPr/>
              </p14:nvContentPartPr>
              <p14:xfrm>
                <a:off x="7701680" y="2180200"/>
                <a:ext cx="360" cy="6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36CE876-E205-685E-8725-F970A19E1332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691240" y="2169760"/>
                  <a:ext cx="216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885D534-D94C-B0F5-6457-02CA3A3DA5C3}"/>
                    </a:ext>
                  </a:extLst>
                </p14:cNvPr>
                <p14:cNvContentPartPr/>
                <p14:nvPr/>
              </p14:nvContentPartPr>
              <p14:xfrm>
                <a:off x="7701680" y="2187040"/>
                <a:ext cx="360" cy="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885D534-D94C-B0F5-6457-02CA3A3DA5C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91240" y="2176240"/>
                  <a:ext cx="21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22DA998-0229-116D-A74E-6AC6ADC1F882}"/>
                    </a:ext>
                  </a:extLst>
                </p14:cNvPr>
                <p14:cNvContentPartPr/>
                <p14:nvPr/>
              </p14:nvContentPartPr>
              <p14:xfrm>
                <a:off x="7697720" y="2208280"/>
                <a:ext cx="3600" cy="25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22DA998-0229-116D-A74E-6AC6ADC1F882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686920" y="2197840"/>
                  <a:ext cx="24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5998C7C-0EFC-FF82-10A0-12A817B4A3AE}"/>
                    </a:ext>
                  </a:extLst>
                </p14:cNvPr>
                <p14:cNvContentPartPr/>
                <p14:nvPr/>
              </p14:nvContentPartPr>
              <p14:xfrm>
                <a:off x="7679360" y="2309080"/>
                <a:ext cx="360" cy="61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5998C7C-0EFC-FF82-10A0-12A817B4A3A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668920" y="2298280"/>
                  <a:ext cx="216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D23D0C6-3080-4B31-0E38-D1C72ACF8FB9}"/>
                    </a:ext>
                  </a:extLst>
                </p14:cNvPr>
                <p14:cNvContentPartPr/>
                <p14:nvPr/>
              </p14:nvContentPartPr>
              <p14:xfrm>
                <a:off x="7663880" y="2495200"/>
                <a:ext cx="6840" cy="30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D23D0C6-3080-4B31-0E38-D1C72ACF8FB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653440" y="2484400"/>
                  <a:ext cx="28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6C8E229-6AF7-1736-FA57-C852C4AE3E3F}"/>
                    </a:ext>
                  </a:extLst>
                </p14:cNvPr>
                <p14:cNvContentPartPr/>
                <p14:nvPr/>
              </p14:nvContentPartPr>
              <p14:xfrm>
                <a:off x="7601600" y="1908400"/>
                <a:ext cx="79200" cy="357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6C8E229-6AF7-1736-FA57-C852C4AE3E3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590800" y="1897600"/>
                  <a:ext cx="10044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054D191-2948-0EA2-5A24-38DF222D1D8B}"/>
                    </a:ext>
                  </a:extLst>
                </p14:cNvPr>
                <p14:cNvContentPartPr/>
                <p14:nvPr/>
              </p14:nvContentPartPr>
              <p14:xfrm>
                <a:off x="7572800" y="2268400"/>
                <a:ext cx="61920" cy="189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054D191-2948-0EA2-5A24-38DF222D1D8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562360" y="2257600"/>
                  <a:ext cx="831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44995F5-F717-80AA-0EC1-E59060569EC0}"/>
                    </a:ext>
                  </a:extLst>
                </p14:cNvPr>
                <p14:cNvContentPartPr/>
                <p14:nvPr/>
              </p14:nvContentPartPr>
              <p14:xfrm>
                <a:off x="7559840" y="2436160"/>
                <a:ext cx="30600" cy="342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44995F5-F717-80AA-0EC1-E59060569EC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549040" y="2425360"/>
                  <a:ext cx="518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AD5126F-A442-D0F4-202A-B49FCEE6D098}"/>
                    </a:ext>
                  </a:extLst>
                </p14:cNvPr>
                <p14:cNvContentPartPr/>
                <p14:nvPr/>
              </p14:nvContentPartPr>
              <p14:xfrm>
                <a:off x="7535000" y="2467120"/>
                <a:ext cx="56880" cy="419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AD5126F-A442-D0F4-202A-B49FCEE6D09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524560" y="2456320"/>
                  <a:ext cx="781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C2C93C02-7E33-C2CC-1D0F-AC9C6CC84B33}"/>
                    </a:ext>
                  </a:extLst>
                </p14:cNvPr>
                <p14:cNvContentPartPr/>
                <p14:nvPr/>
              </p14:nvContentPartPr>
              <p14:xfrm>
                <a:off x="7415840" y="2876440"/>
                <a:ext cx="244800" cy="10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C2C93C02-7E33-C2CC-1D0F-AC9C6CC84B3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405400" y="2865640"/>
                  <a:ext cx="266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9A951F5-677C-ABC6-024C-D00607CC5636}"/>
                    </a:ext>
                  </a:extLst>
                </p14:cNvPr>
                <p14:cNvContentPartPr/>
                <p14:nvPr/>
              </p14:nvContentPartPr>
              <p14:xfrm>
                <a:off x="7703480" y="1900120"/>
                <a:ext cx="317160" cy="270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9A951F5-677C-ABC6-024C-D00607CC563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692680" y="1889680"/>
                  <a:ext cx="338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E6D1D5D-048B-025E-3D60-6F080B1204A3}"/>
                    </a:ext>
                  </a:extLst>
                </p14:cNvPr>
                <p14:cNvContentPartPr/>
                <p14:nvPr/>
              </p14:nvContentPartPr>
              <p14:xfrm>
                <a:off x="8020280" y="1897240"/>
                <a:ext cx="103680" cy="88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E6D1D5D-048B-025E-3D60-6F080B1204A3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009480" y="1886440"/>
                  <a:ext cx="1249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101A8C3-1F5F-B1A3-0C6A-C1A06EED7364}"/>
                    </a:ext>
                  </a:extLst>
                </p14:cNvPr>
                <p14:cNvContentPartPr/>
                <p14:nvPr/>
              </p14:nvContentPartPr>
              <p14:xfrm>
                <a:off x="8267240" y="1837840"/>
                <a:ext cx="166320" cy="1825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101A8C3-1F5F-B1A3-0C6A-C1A06EED736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256800" y="1827040"/>
                  <a:ext cx="1875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17C5C23-4E10-D7E5-9FD1-2EA3456AAEF9}"/>
                    </a:ext>
                  </a:extLst>
                </p14:cNvPr>
                <p14:cNvContentPartPr/>
                <p14:nvPr/>
              </p14:nvContentPartPr>
              <p14:xfrm>
                <a:off x="8471000" y="1983640"/>
                <a:ext cx="82440" cy="759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17C5C23-4E10-D7E5-9FD1-2EA3456AAEF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460200" y="1972840"/>
                  <a:ext cx="103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03741F0-48D8-477F-F8CB-4E69BF6E64E5}"/>
                    </a:ext>
                  </a:extLst>
                </p14:cNvPr>
                <p14:cNvContentPartPr/>
                <p14:nvPr/>
              </p14:nvContentPartPr>
              <p14:xfrm>
                <a:off x="8663960" y="1979320"/>
                <a:ext cx="80640" cy="46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03741F0-48D8-477F-F8CB-4E69BF6E64E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653160" y="1968880"/>
                  <a:ext cx="101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25B7873-2A68-A9B0-B1EA-10CA02C9F61A}"/>
                    </a:ext>
                  </a:extLst>
                </p14:cNvPr>
                <p14:cNvContentPartPr/>
                <p14:nvPr/>
              </p14:nvContentPartPr>
              <p14:xfrm>
                <a:off x="8653160" y="1932880"/>
                <a:ext cx="112680" cy="15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25B7873-2A68-A9B0-B1EA-10CA02C9F61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642720" y="1922080"/>
                  <a:ext cx="133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D2007AB-5622-0CB8-984F-00BC55F0B551}"/>
                    </a:ext>
                  </a:extLst>
                </p14:cNvPr>
                <p14:cNvContentPartPr/>
                <p14:nvPr/>
              </p14:nvContentPartPr>
              <p14:xfrm>
                <a:off x="8895440" y="1874200"/>
                <a:ext cx="132840" cy="1789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D2007AB-5622-0CB8-984F-00BC55F0B55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885000" y="1863760"/>
                  <a:ext cx="1540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6A7BDF5-962F-76D4-0803-84DC0AB7D0D4}"/>
                    </a:ext>
                  </a:extLst>
                </p14:cNvPr>
                <p14:cNvContentPartPr/>
                <p14:nvPr/>
              </p14:nvContentPartPr>
              <p14:xfrm>
                <a:off x="9089120" y="1791760"/>
                <a:ext cx="190800" cy="2206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6A7BDF5-962F-76D4-0803-84DC0AB7D0D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078680" y="1780960"/>
                  <a:ext cx="212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53E1A21-58A4-9BF1-55A9-24A72C77AD2B}"/>
                    </a:ext>
                  </a:extLst>
                </p14:cNvPr>
                <p14:cNvContentPartPr/>
                <p14:nvPr/>
              </p14:nvContentPartPr>
              <p14:xfrm>
                <a:off x="7850360" y="2076880"/>
                <a:ext cx="394560" cy="712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53E1A21-58A4-9BF1-55A9-24A72C77AD2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7839560" y="2066440"/>
                  <a:ext cx="415800" cy="7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4B4323B-1248-E6A3-CC03-260D2CCE929B}"/>
                    </a:ext>
                  </a:extLst>
                </p14:cNvPr>
                <p14:cNvContentPartPr/>
                <p14:nvPr/>
              </p14:nvContentPartPr>
              <p14:xfrm>
                <a:off x="8090840" y="1996960"/>
                <a:ext cx="221040" cy="1976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4B4323B-1248-E6A3-CC03-260D2CCE929B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080400" y="1986520"/>
                  <a:ext cx="2422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715E166-86C9-A44F-B049-6DCFA58B2FD3}"/>
                    </a:ext>
                  </a:extLst>
                </p14:cNvPr>
                <p14:cNvContentPartPr/>
                <p14:nvPr/>
              </p14:nvContentPartPr>
              <p14:xfrm>
                <a:off x="8204240" y="2162560"/>
                <a:ext cx="1080" cy="115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715E166-86C9-A44F-B049-6DCFA58B2FD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193440" y="2152120"/>
                  <a:ext cx="22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633EDCE-F81B-1AD0-DA94-9708F3855185}"/>
                    </a:ext>
                  </a:extLst>
                </p14:cNvPr>
                <p14:cNvContentPartPr/>
                <p14:nvPr/>
              </p14:nvContentPartPr>
              <p14:xfrm>
                <a:off x="8135120" y="2226280"/>
                <a:ext cx="360" cy="54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633EDCE-F81B-1AD0-DA94-9708F385518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8124680" y="2215480"/>
                  <a:ext cx="216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703D8DF-44CD-C43B-1598-0DAE6ED069BC}"/>
                    </a:ext>
                  </a:extLst>
                </p14:cNvPr>
                <p14:cNvContentPartPr/>
                <p14:nvPr/>
              </p14:nvContentPartPr>
              <p14:xfrm>
                <a:off x="8135120" y="2231320"/>
                <a:ext cx="137520" cy="212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703D8DF-44CD-C43B-1598-0DAE6ED069B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8124680" y="2220520"/>
                  <a:ext cx="158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1BC464A-14FF-05DC-1584-498161EC4327}"/>
                    </a:ext>
                  </a:extLst>
                </p14:cNvPr>
                <p14:cNvContentPartPr/>
                <p14:nvPr/>
              </p14:nvContentPartPr>
              <p14:xfrm>
                <a:off x="8207480" y="2189200"/>
                <a:ext cx="35640" cy="1526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1BC464A-14FF-05DC-1584-498161EC432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8196680" y="2178400"/>
                  <a:ext cx="56880" cy="17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29191630-4DC0-8E9E-3CAD-B62C7C75CB72}"/>
                  </a:ext>
                </a:extLst>
              </p14:cNvPr>
              <p14:cNvContentPartPr/>
              <p14:nvPr/>
            </p14:nvContentPartPr>
            <p14:xfrm>
              <a:off x="7570280" y="5970280"/>
              <a:ext cx="122760" cy="1440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29191630-4DC0-8E9E-3CAD-B62C7C75CB72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7559840" y="5959480"/>
                <a:ext cx="14400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2" name="Group 291">
            <a:extLst>
              <a:ext uri="{FF2B5EF4-FFF2-40B4-BE49-F238E27FC236}">
                <a16:creationId xmlns:a16="http://schemas.microsoft.com/office/drawing/2014/main" id="{4824A649-57DE-EFDA-368D-A7BB2DC06AD9}"/>
              </a:ext>
            </a:extLst>
          </p:cNvPr>
          <p:cNvGrpSpPr/>
          <p:nvPr/>
        </p:nvGrpSpPr>
        <p:grpSpPr>
          <a:xfrm>
            <a:off x="7614560" y="6100240"/>
            <a:ext cx="96480" cy="68400"/>
            <a:chOff x="7614560" y="6100240"/>
            <a:chExt cx="96480" cy="6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5C838A91-FF9D-F848-8B9E-0D09364FF31B}"/>
                    </a:ext>
                  </a:extLst>
                </p14:cNvPr>
                <p14:cNvContentPartPr/>
                <p14:nvPr/>
              </p14:nvContentPartPr>
              <p14:xfrm>
                <a:off x="7614560" y="6100240"/>
                <a:ext cx="75240" cy="100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5C838A91-FF9D-F848-8B9E-0D09364FF31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604120" y="6089440"/>
                  <a:ext cx="96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46D91E35-E4D9-74AC-8CFF-934418FA01FE}"/>
                    </a:ext>
                  </a:extLst>
                </p14:cNvPr>
                <p14:cNvContentPartPr/>
                <p14:nvPr/>
              </p14:nvContentPartPr>
              <p14:xfrm>
                <a:off x="7655600" y="6154240"/>
                <a:ext cx="55440" cy="144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46D91E35-E4D9-74AC-8CFF-934418FA01F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645160" y="6143440"/>
                  <a:ext cx="7668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13BF5BB-777E-DFAA-2E19-21321F47C3AA}"/>
              </a:ext>
            </a:extLst>
          </p:cNvPr>
          <p:cNvGrpSpPr/>
          <p:nvPr/>
        </p:nvGrpSpPr>
        <p:grpSpPr>
          <a:xfrm>
            <a:off x="6618080" y="3455320"/>
            <a:ext cx="1930320" cy="2415960"/>
            <a:chOff x="6618080" y="3455320"/>
            <a:chExt cx="1930320" cy="241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CAA8F6D-3AC9-9CE3-477E-5891675A1D1C}"/>
                    </a:ext>
                  </a:extLst>
                </p14:cNvPr>
                <p14:cNvContentPartPr/>
                <p14:nvPr/>
              </p14:nvContentPartPr>
              <p14:xfrm>
                <a:off x="6618080" y="4825840"/>
                <a:ext cx="39600" cy="3819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CAA8F6D-3AC9-9CE3-477E-5891675A1D1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607280" y="4815400"/>
                  <a:ext cx="6084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B805219E-FB28-19A7-8A64-CD12E7BA2E4E}"/>
                    </a:ext>
                  </a:extLst>
                </p14:cNvPr>
                <p14:cNvContentPartPr/>
                <p14:nvPr/>
              </p14:nvContentPartPr>
              <p14:xfrm>
                <a:off x="6952160" y="4131760"/>
                <a:ext cx="81720" cy="936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B805219E-FB28-19A7-8A64-CD12E7BA2E4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941360" y="4121320"/>
                  <a:ext cx="102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B38E95C-EAFD-A7B4-444E-ABA5B7A87F1E}"/>
                    </a:ext>
                  </a:extLst>
                </p14:cNvPr>
                <p14:cNvContentPartPr/>
                <p14:nvPr/>
              </p14:nvContentPartPr>
              <p14:xfrm>
                <a:off x="6659840" y="5172160"/>
                <a:ext cx="397080" cy="122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B38E95C-EAFD-A7B4-444E-ABA5B7A87F1E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649400" y="5161720"/>
                  <a:ext cx="4183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82E76F5-4D89-AD8F-3B98-C03BDECBBAD8}"/>
                    </a:ext>
                  </a:extLst>
                </p14:cNvPr>
                <p14:cNvContentPartPr/>
                <p14:nvPr/>
              </p14:nvContentPartPr>
              <p14:xfrm>
                <a:off x="6830480" y="4972000"/>
                <a:ext cx="88920" cy="1202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82E76F5-4D89-AD8F-3B98-C03BDECBBAD8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820040" y="4961200"/>
                  <a:ext cx="1101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EDA2EDE-4F6B-27C1-F532-6385B5A448A6}"/>
                    </a:ext>
                  </a:extLst>
                </p14:cNvPr>
                <p14:cNvContentPartPr/>
                <p14:nvPr/>
              </p14:nvContentPartPr>
              <p14:xfrm>
                <a:off x="7185440" y="4204120"/>
                <a:ext cx="2880" cy="763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EDA2EDE-4F6B-27C1-F532-6385B5A448A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174640" y="4193680"/>
                  <a:ext cx="24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B2512F7-2320-CC4D-DE6F-850247953905}"/>
                    </a:ext>
                  </a:extLst>
                </p14:cNvPr>
                <p14:cNvContentPartPr/>
                <p14:nvPr/>
              </p14:nvContentPartPr>
              <p14:xfrm>
                <a:off x="7177160" y="4360720"/>
                <a:ext cx="14400" cy="795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B2512F7-2320-CC4D-DE6F-85024795390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166360" y="4350280"/>
                  <a:ext cx="356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CC0ED55-B816-A44A-1CDB-74DF66A4C3E1}"/>
                    </a:ext>
                  </a:extLst>
                </p14:cNvPr>
                <p14:cNvContentPartPr/>
                <p14:nvPr/>
              </p14:nvContentPartPr>
              <p14:xfrm>
                <a:off x="7181120" y="4470880"/>
                <a:ext cx="10080" cy="327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CC0ED55-B816-A44A-1CDB-74DF66A4C3E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170680" y="4460440"/>
                  <a:ext cx="313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5C9C3CD-7985-C64C-2F19-518128971914}"/>
                    </a:ext>
                  </a:extLst>
                </p14:cNvPr>
                <p14:cNvContentPartPr/>
                <p14:nvPr/>
              </p14:nvContentPartPr>
              <p14:xfrm>
                <a:off x="7181120" y="4476280"/>
                <a:ext cx="163800" cy="543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5C9C3CD-7985-C64C-2F19-518128971914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170680" y="4465480"/>
                  <a:ext cx="1850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420406C-B856-40BA-3DE3-83954A7F7C60}"/>
                    </a:ext>
                  </a:extLst>
                </p14:cNvPr>
                <p14:cNvContentPartPr/>
                <p14:nvPr/>
              </p14:nvContentPartPr>
              <p14:xfrm>
                <a:off x="7388840" y="4543240"/>
                <a:ext cx="79200" cy="54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420406C-B856-40BA-3DE3-83954A7F7C6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378400" y="4532800"/>
                  <a:ext cx="100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61E763C-74DB-75A0-396D-DC5C2518B4A4}"/>
                    </a:ext>
                  </a:extLst>
                </p14:cNvPr>
                <p14:cNvContentPartPr/>
                <p14:nvPr/>
              </p14:nvContentPartPr>
              <p14:xfrm>
                <a:off x="7490720" y="4534600"/>
                <a:ext cx="91440" cy="187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61E763C-74DB-75A0-396D-DC5C2518B4A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479920" y="4523800"/>
                  <a:ext cx="112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F48BE47-E06B-2334-3F9D-12419819D98F}"/>
                    </a:ext>
                  </a:extLst>
                </p14:cNvPr>
                <p14:cNvContentPartPr/>
                <p14:nvPr/>
              </p14:nvContentPartPr>
              <p14:xfrm>
                <a:off x="7630400" y="4533880"/>
                <a:ext cx="34200" cy="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F48BE47-E06B-2334-3F9D-12419819D98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619600" y="4523080"/>
                  <a:ext cx="55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84D3F66-BE06-F1D2-3AAE-659363217E2B}"/>
                    </a:ext>
                  </a:extLst>
                </p14:cNvPr>
                <p14:cNvContentPartPr/>
                <p14:nvPr/>
              </p14:nvContentPartPr>
              <p14:xfrm>
                <a:off x="7260680" y="4145080"/>
                <a:ext cx="122760" cy="54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84D3F66-BE06-F1D2-3AAE-659363217E2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250240" y="4134280"/>
                  <a:ext cx="144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A896A19-6629-8A41-AD04-11F8EEB9F4B5}"/>
                    </a:ext>
                  </a:extLst>
                </p14:cNvPr>
                <p14:cNvContentPartPr/>
                <p14:nvPr/>
              </p14:nvContentPartPr>
              <p14:xfrm>
                <a:off x="7463720" y="4170280"/>
                <a:ext cx="90720" cy="18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A896A19-6629-8A41-AD04-11F8EEB9F4B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452920" y="4159480"/>
                  <a:ext cx="111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1A300F3-D3D0-CEEC-146C-365DA4C356EB}"/>
                    </a:ext>
                  </a:extLst>
                </p14:cNvPr>
                <p14:cNvContentPartPr/>
                <p14:nvPr/>
              </p14:nvContentPartPr>
              <p14:xfrm>
                <a:off x="7620320" y="4178920"/>
                <a:ext cx="54360" cy="32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1A300F3-D3D0-CEEC-146C-365DA4C356EB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609880" y="4168480"/>
                  <a:ext cx="756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7D98CC1-641E-3256-E36E-E74175765B15}"/>
                    </a:ext>
                  </a:extLst>
                </p14:cNvPr>
                <p14:cNvContentPartPr/>
                <p14:nvPr/>
              </p14:nvContentPartPr>
              <p14:xfrm>
                <a:off x="7759280" y="4183600"/>
                <a:ext cx="2160" cy="417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7D98CC1-641E-3256-E36E-E74175765B15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7748480" y="4172800"/>
                  <a:ext cx="23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96BC8357-3CA4-2833-C9AA-7E1C9E3A8A15}"/>
                    </a:ext>
                  </a:extLst>
                </p14:cNvPr>
                <p14:cNvContentPartPr/>
                <p14:nvPr/>
              </p14:nvContentPartPr>
              <p14:xfrm>
                <a:off x="7742720" y="4286200"/>
                <a:ext cx="8640" cy="734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96BC8357-3CA4-2833-C9AA-7E1C9E3A8A15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732280" y="4275760"/>
                  <a:ext cx="29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B972EA5-4111-F621-43BC-DEF2EECCFABA}"/>
                    </a:ext>
                  </a:extLst>
                </p14:cNvPr>
                <p14:cNvContentPartPr/>
                <p14:nvPr/>
              </p14:nvContentPartPr>
              <p14:xfrm>
                <a:off x="7742720" y="4406800"/>
                <a:ext cx="2880" cy="810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B972EA5-4111-F621-43BC-DEF2EECCFABA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732280" y="4396000"/>
                  <a:ext cx="241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9DA76EE-3279-C3EE-1191-27DB7A5527C0}"/>
                    </a:ext>
                  </a:extLst>
                </p14:cNvPr>
                <p14:cNvContentPartPr/>
                <p14:nvPr/>
              </p14:nvContentPartPr>
              <p14:xfrm>
                <a:off x="7713920" y="4543960"/>
                <a:ext cx="19080" cy="838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9DA76EE-3279-C3EE-1191-27DB7A5527C0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703480" y="4533520"/>
                  <a:ext cx="403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F505618-E5FE-CB0C-B3E4-B36614165C9D}"/>
                    </a:ext>
                  </a:extLst>
                </p14:cNvPr>
                <p14:cNvContentPartPr/>
                <p14:nvPr/>
              </p14:nvContentPartPr>
              <p14:xfrm>
                <a:off x="7631120" y="4235800"/>
                <a:ext cx="34200" cy="403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F505618-E5FE-CB0C-B3E4-B36614165C9D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620320" y="4225360"/>
                  <a:ext cx="554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F6C2032-9C98-163D-D0E3-EA2C3EED516B}"/>
                    </a:ext>
                  </a:extLst>
                </p14:cNvPr>
                <p14:cNvContentPartPr/>
                <p14:nvPr/>
              </p14:nvContentPartPr>
              <p14:xfrm>
                <a:off x="7619600" y="4442800"/>
                <a:ext cx="25200" cy="277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F6C2032-9C98-163D-D0E3-EA2C3EED516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608800" y="4432360"/>
                  <a:ext cx="46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8C7B7AC-5C83-2520-8601-67A108AF2B07}"/>
                    </a:ext>
                  </a:extLst>
                </p14:cNvPr>
                <p14:cNvContentPartPr/>
                <p14:nvPr/>
              </p14:nvContentPartPr>
              <p14:xfrm>
                <a:off x="7633640" y="4251640"/>
                <a:ext cx="13320" cy="2077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8C7B7AC-5C83-2520-8601-67A108AF2B07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622840" y="4241200"/>
                  <a:ext cx="345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9EC8F25-5608-AA01-6026-1E4CB1611E86}"/>
                    </a:ext>
                  </a:extLst>
                </p14:cNvPr>
                <p14:cNvContentPartPr/>
                <p14:nvPr/>
              </p14:nvContentPartPr>
              <p14:xfrm>
                <a:off x="7663160" y="3744040"/>
                <a:ext cx="97200" cy="5115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9EC8F25-5608-AA01-6026-1E4CB1611E8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652360" y="3733240"/>
                  <a:ext cx="11844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B0DBC87-14C4-44F8-92E8-A378736572C8}"/>
                    </a:ext>
                  </a:extLst>
                </p14:cNvPr>
                <p14:cNvContentPartPr/>
                <p14:nvPr/>
              </p14:nvContentPartPr>
              <p14:xfrm>
                <a:off x="7531760" y="3694360"/>
                <a:ext cx="461880" cy="255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B0DBC87-14C4-44F8-92E8-A378736572C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520960" y="3683920"/>
                  <a:ext cx="4831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5AF8B22-58E1-F1DD-1CC9-1889B834F276}"/>
                    </a:ext>
                  </a:extLst>
                </p14:cNvPr>
                <p14:cNvContentPartPr/>
                <p14:nvPr/>
              </p14:nvContentPartPr>
              <p14:xfrm>
                <a:off x="7628600" y="3455320"/>
                <a:ext cx="96480" cy="1339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5AF8B22-58E1-F1DD-1CC9-1889B834F276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618160" y="3444520"/>
                  <a:ext cx="117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26CBEDC-1BF4-2BE2-E9D5-08950E1FA927}"/>
                    </a:ext>
                  </a:extLst>
                </p14:cNvPr>
                <p14:cNvContentPartPr/>
                <p14:nvPr/>
              </p14:nvContentPartPr>
              <p14:xfrm>
                <a:off x="7768280" y="3579160"/>
                <a:ext cx="8640" cy="630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26CBEDC-1BF4-2BE2-E9D5-08950E1FA927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757480" y="3568360"/>
                  <a:ext cx="29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34C9F74-A300-E1A7-7ABD-EF0BA0B6D0B5}"/>
                    </a:ext>
                  </a:extLst>
                </p14:cNvPr>
                <p14:cNvContentPartPr/>
                <p14:nvPr/>
              </p14:nvContentPartPr>
              <p14:xfrm>
                <a:off x="7772240" y="3556840"/>
                <a:ext cx="79920" cy="756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34C9F74-A300-E1A7-7ABD-EF0BA0B6D0B5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761800" y="3546400"/>
                  <a:ext cx="101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F404B66-0BE3-86C0-7EAF-13A8E89FC666}"/>
                    </a:ext>
                  </a:extLst>
                </p14:cNvPr>
                <p14:cNvContentPartPr/>
                <p14:nvPr/>
              </p14:nvContentPartPr>
              <p14:xfrm>
                <a:off x="7906160" y="3570880"/>
                <a:ext cx="6120" cy="802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F404B66-0BE3-86C0-7EAF-13A8E89FC66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895360" y="3560440"/>
                  <a:ext cx="273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4D41DA80-A7EF-4AD0-CF64-5C0457D97525}"/>
                    </a:ext>
                  </a:extLst>
                </p14:cNvPr>
                <p14:cNvContentPartPr/>
                <p14:nvPr/>
              </p14:nvContentPartPr>
              <p14:xfrm>
                <a:off x="7905440" y="3539200"/>
                <a:ext cx="84960" cy="1029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4D41DA80-A7EF-4AD0-CF64-5C0457D9752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894640" y="3528400"/>
                  <a:ext cx="106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5EB675E-75F5-874E-476C-950914D865D3}"/>
                    </a:ext>
                  </a:extLst>
                </p14:cNvPr>
                <p14:cNvContentPartPr/>
                <p14:nvPr/>
              </p14:nvContentPartPr>
              <p14:xfrm>
                <a:off x="7644080" y="4466560"/>
                <a:ext cx="23400" cy="277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5EB675E-75F5-874E-476C-950914D865D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633640" y="4455760"/>
                  <a:ext cx="44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02CBC6C-B0BE-7799-1393-27E5CF1CBE27}"/>
                    </a:ext>
                  </a:extLst>
                </p14:cNvPr>
                <p14:cNvContentPartPr/>
                <p14:nvPr/>
              </p14:nvContentPartPr>
              <p14:xfrm>
                <a:off x="7576760" y="4474480"/>
                <a:ext cx="90720" cy="6602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02CBC6C-B0BE-7799-1393-27E5CF1CBE27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566320" y="4464040"/>
                  <a:ext cx="11196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764A644-DD25-5D7E-3AD7-568DCE3209C5}"/>
                    </a:ext>
                  </a:extLst>
                </p14:cNvPr>
                <p14:cNvContentPartPr/>
                <p14:nvPr/>
              </p14:nvContentPartPr>
              <p14:xfrm>
                <a:off x="7614560" y="4760680"/>
                <a:ext cx="592200" cy="1368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764A644-DD25-5D7E-3AD7-568DCE3209C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604120" y="4749880"/>
                  <a:ext cx="613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B7FE858-C087-297E-C2AC-7F84BBC0328A}"/>
                    </a:ext>
                  </a:extLst>
                </p14:cNvPr>
                <p14:cNvContentPartPr/>
                <p14:nvPr/>
              </p14:nvContentPartPr>
              <p14:xfrm>
                <a:off x="8159960" y="4741960"/>
                <a:ext cx="86040" cy="756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B7FE858-C087-297E-C2AC-7F84BBC0328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149160" y="4731520"/>
                  <a:ext cx="107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153BD06-7E6C-E629-4B7F-FDAC346AB37F}"/>
                    </a:ext>
                  </a:extLst>
                </p14:cNvPr>
                <p14:cNvContentPartPr/>
                <p14:nvPr/>
              </p14:nvContentPartPr>
              <p14:xfrm>
                <a:off x="8224760" y="4762120"/>
                <a:ext cx="19080" cy="306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153BD06-7E6C-E629-4B7F-FDAC346AB37F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213960" y="4751320"/>
                  <a:ext cx="40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A353461-1208-6862-09EC-6C7E75125F95}"/>
                    </a:ext>
                  </a:extLst>
                </p14:cNvPr>
                <p14:cNvContentPartPr/>
                <p14:nvPr/>
              </p14:nvContentPartPr>
              <p14:xfrm>
                <a:off x="8305760" y="4477720"/>
                <a:ext cx="116280" cy="2109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A353461-1208-6862-09EC-6C7E75125F9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295320" y="4466920"/>
                  <a:ext cx="1375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8A24938-1D5C-A08E-33E4-54861FD99481}"/>
                    </a:ext>
                  </a:extLst>
                </p14:cNvPr>
                <p14:cNvContentPartPr/>
                <p14:nvPr/>
              </p14:nvContentPartPr>
              <p14:xfrm>
                <a:off x="8445440" y="4624600"/>
                <a:ext cx="86400" cy="986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8A24938-1D5C-A08E-33E4-54861FD99481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435000" y="4614160"/>
                  <a:ext cx="107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67C9D5B-3CB4-DA4C-6B66-76CCE7047E67}"/>
                    </a:ext>
                  </a:extLst>
                </p14:cNvPr>
                <p14:cNvContentPartPr/>
                <p14:nvPr/>
              </p14:nvContentPartPr>
              <p14:xfrm>
                <a:off x="7118840" y="5015560"/>
                <a:ext cx="8640" cy="824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67C9D5B-3CB4-DA4C-6B66-76CCE7047E67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7108040" y="5004760"/>
                  <a:ext cx="298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CC923A8-BB1E-4B60-A623-5411EB191BBF}"/>
                    </a:ext>
                  </a:extLst>
                </p14:cNvPr>
                <p14:cNvContentPartPr/>
                <p14:nvPr/>
              </p14:nvContentPartPr>
              <p14:xfrm>
                <a:off x="7127840" y="5155240"/>
                <a:ext cx="360" cy="594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CC923A8-BB1E-4B60-A623-5411EB191BB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117040" y="5144440"/>
                  <a:ext cx="21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4923B45-0792-4B47-D8BA-C1DE78B44CF3}"/>
                    </a:ext>
                  </a:extLst>
                </p14:cNvPr>
                <p14:cNvContentPartPr/>
                <p14:nvPr/>
              </p14:nvContentPartPr>
              <p14:xfrm>
                <a:off x="7095800" y="5275480"/>
                <a:ext cx="6120" cy="46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4923B45-0792-4B47-D8BA-C1DE78B44CF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085360" y="5265040"/>
                  <a:ext cx="27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EFAADD6-C8FF-8E4C-5E7E-22C8BA89ADBC}"/>
                    </a:ext>
                  </a:extLst>
                </p14:cNvPr>
                <p14:cNvContentPartPr/>
                <p14:nvPr/>
              </p14:nvContentPartPr>
              <p14:xfrm>
                <a:off x="7095080" y="5379160"/>
                <a:ext cx="64440" cy="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EFAADD6-C8FF-8E4C-5E7E-22C8BA89ADBC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084280" y="5368360"/>
                  <a:ext cx="85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9012E24-E118-6672-2AB3-FD1A9E14A534}"/>
                    </a:ext>
                  </a:extLst>
                </p14:cNvPr>
                <p14:cNvContentPartPr/>
                <p14:nvPr/>
              </p14:nvContentPartPr>
              <p14:xfrm>
                <a:off x="7262480" y="5367280"/>
                <a:ext cx="108000" cy="32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9012E24-E118-6672-2AB3-FD1A9E14A53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251680" y="5356480"/>
                  <a:ext cx="129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42DB7AAC-3E2A-75E7-087E-7007D8AE8FBC}"/>
                    </a:ext>
                  </a:extLst>
                </p14:cNvPr>
                <p14:cNvContentPartPr/>
                <p14:nvPr/>
              </p14:nvContentPartPr>
              <p14:xfrm>
                <a:off x="7426640" y="5359000"/>
                <a:ext cx="70920" cy="39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42DB7AAC-3E2A-75E7-087E-7007D8AE8FB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416200" y="5348560"/>
                  <a:ext cx="92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14B60E3-7637-5B4B-A608-8B29F3D6B0E5}"/>
                    </a:ext>
                  </a:extLst>
                </p14:cNvPr>
                <p14:cNvContentPartPr/>
                <p14:nvPr/>
              </p14:nvContentPartPr>
              <p14:xfrm>
                <a:off x="7527800" y="5347120"/>
                <a:ext cx="73440" cy="79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14B60E3-7637-5B4B-A608-8B29F3D6B0E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517000" y="5336680"/>
                  <a:ext cx="94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6B10B2B-A7F8-ADDD-78DB-B69CBF870CEE}"/>
                    </a:ext>
                  </a:extLst>
                </p14:cNvPr>
                <p14:cNvContentPartPr/>
                <p14:nvPr/>
              </p14:nvContentPartPr>
              <p14:xfrm>
                <a:off x="7195880" y="4952560"/>
                <a:ext cx="145800" cy="12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6B10B2B-A7F8-ADDD-78DB-B69CBF870CE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185440" y="4942120"/>
                  <a:ext cx="167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160BD09-1D0A-8175-CCDE-70F21DDB13D3}"/>
                    </a:ext>
                  </a:extLst>
                </p14:cNvPr>
                <p14:cNvContentPartPr/>
                <p14:nvPr/>
              </p14:nvContentPartPr>
              <p14:xfrm>
                <a:off x="7464440" y="4971280"/>
                <a:ext cx="117720" cy="93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160BD09-1D0A-8175-CCDE-70F21DDB13D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453640" y="4960480"/>
                  <a:ext cx="1389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4CBF3EE-6FD1-13BD-CA92-C3743D198CDE}"/>
                    </a:ext>
                  </a:extLst>
                </p14:cNvPr>
                <p14:cNvContentPartPr/>
                <p14:nvPr/>
              </p14:nvContentPartPr>
              <p14:xfrm>
                <a:off x="7659920" y="4976320"/>
                <a:ext cx="4320" cy="3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4CBF3EE-6FD1-13BD-CA92-C3743D198CD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649120" y="4965880"/>
                  <a:ext cx="25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325B4BB-730D-146D-4904-140FA22FAF22}"/>
                    </a:ext>
                  </a:extLst>
                </p14:cNvPr>
                <p14:cNvContentPartPr/>
                <p14:nvPr/>
              </p14:nvContentPartPr>
              <p14:xfrm>
                <a:off x="7768280" y="4972000"/>
                <a:ext cx="7560" cy="334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325B4BB-730D-146D-4904-140FA22FAF22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757480" y="4961200"/>
                  <a:ext cx="288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41C2BE2-6277-AB07-FBA4-5D652972FF8B}"/>
                    </a:ext>
                  </a:extLst>
                </p14:cNvPr>
                <p14:cNvContentPartPr/>
                <p14:nvPr/>
              </p14:nvContentPartPr>
              <p14:xfrm>
                <a:off x="7760000" y="5062720"/>
                <a:ext cx="2880" cy="622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41C2BE2-6277-AB07-FBA4-5D652972FF8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749200" y="5052280"/>
                  <a:ext cx="24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7AA4383-7BD4-E282-14C8-8FC0E48E1E48}"/>
                    </a:ext>
                  </a:extLst>
                </p14:cNvPr>
                <p14:cNvContentPartPr/>
                <p14:nvPr/>
              </p14:nvContentPartPr>
              <p14:xfrm>
                <a:off x="7745240" y="5191960"/>
                <a:ext cx="2880" cy="374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7AA4383-7BD4-E282-14C8-8FC0E48E1E48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734440" y="5181520"/>
                  <a:ext cx="241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E4A94AC-F81C-41D0-7568-EB3F2A826B3B}"/>
                    </a:ext>
                  </a:extLst>
                </p14:cNvPr>
                <p14:cNvContentPartPr/>
                <p14:nvPr/>
              </p14:nvContentPartPr>
              <p14:xfrm>
                <a:off x="7738760" y="5284480"/>
                <a:ext cx="6840" cy="417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E4A94AC-F81C-41D0-7568-EB3F2A826B3B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727960" y="5273680"/>
                  <a:ext cx="28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1F827A55-E4D7-A9B1-6FAC-D30F4C5AB0CD}"/>
                    </a:ext>
                  </a:extLst>
                </p14:cNvPr>
                <p14:cNvContentPartPr/>
                <p14:nvPr/>
              </p14:nvContentPartPr>
              <p14:xfrm>
                <a:off x="7727960" y="5353240"/>
                <a:ext cx="2160" cy="151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1F827A55-E4D7-A9B1-6FAC-D30F4C5AB0C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717520" y="5342440"/>
                  <a:ext cx="23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ED2A57F-35D7-8B0B-1202-77FED7BA1CCC}"/>
                    </a:ext>
                  </a:extLst>
                </p14:cNvPr>
                <p14:cNvContentPartPr/>
                <p14:nvPr/>
              </p14:nvContentPartPr>
              <p14:xfrm>
                <a:off x="7567040" y="5353240"/>
                <a:ext cx="163080" cy="324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ED2A57F-35D7-8B0B-1202-77FED7BA1CC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556240" y="5342440"/>
                  <a:ext cx="1843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F8F0BF3-E359-E126-56F6-4FB67C275AC5}"/>
                    </a:ext>
                  </a:extLst>
                </p14:cNvPr>
                <p14:cNvContentPartPr/>
                <p14:nvPr/>
              </p14:nvContentPartPr>
              <p14:xfrm>
                <a:off x="7599080" y="5239480"/>
                <a:ext cx="7920" cy="61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F8F0BF3-E359-E126-56F6-4FB67C275AC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588280" y="5228680"/>
                  <a:ext cx="291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5658B54-7E7C-FED9-2D05-129EE81EA631}"/>
                    </a:ext>
                  </a:extLst>
                </p14:cNvPr>
                <p14:cNvContentPartPr/>
                <p14:nvPr/>
              </p14:nvContentPartPr>
              <p14:xfrm>
                <a:off x="7601600" y="5285200"/>
                <a:ext cx="6840" cy="234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5658B54-7E7C-FED9-2D05-129EE81EA63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590800" y="5274760"/>
                  <a:ext cx="28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1049950C-A353-D87E-598B-134B6B42D781}"/>
                    </a:ext>
                  </a:extLst>
                </p14:cNvPr>
                <p14:cNvContentPartPr/>
                <p14:nvPr/>
              </p14:nvContentPartPr>
              <p14:xfrm>
                <a:off x="7608080" y="5348920"/>
                <a:ext cx="360" cy="298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1049950C-A353-D87E-598B-134B6B42D78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597640" y="5338120"/>
                  <a:ext cx="216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FE09BD22-5692-E213-368A-8CB690C62659}"/>
                    </a:ext>
                  </a:extLst>
                </p14:cNvPr>
                <p14:cNvContentPartPr/>
                <p14:nvPr/>
              </p14:nvContentPartPr>
              <p14:xfrm>
                <a:off x="7604840" y="5415160"/>
                <a:ext cx="3600" cy="172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FE09BD22-5692-E213-368A-8CB690C6265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594040" y="5404720"/>
                  <a:ext cx="248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CAB8D39-D814-D658-37AE-1D89FD42FD8D}"/>
                    </a:ext>
                  </a:extLst>
                </p14:cNvPr>
                <p14:cNvContentPartPr/>
                <p14:nvPr/>
              </p14:nvContentPartPr>
              <p14:xfrm>
                <a:off x="7595840" y="5419120"/>
                <a:ext cx="12600" cy="741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CAB8D39-D814-D658-37AE-1D89FD42FD8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585040" y="5408320"/>
                  <a:ext cx="338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5D27458-1763-978D-2D89-6C5E81E1B09B}"/>
                    </a:ext>
                  </a:extLst>
                </p14:cNvPr>
                <p14:cNvContentPartPr/>
                <p14:nvPr/>
              </p14:nvContentPartPr>
              <p14:xfrm>
                <a:off x="7584320" y="5545480"/>
                <a:ext cx="2880" cy="32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5D27458-1763-978D-2D89-6C5E81E1B09B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573520" y="5534680"/>
                  <a:ext cx="24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3C20CA5-7800-BBB7-233C-D0A104B1FA6A}"/>
                    </a:ext>
                  </a:extLst>
                </p14:cNvPr>
                <p14:cNvContentPartPr/>
                <p14:nvPr/>
              </p14:nvContentPartPr>
              <p14:xfrm>
                <a:off x="7567760" y="5244520"/>
                <a:ext cx="63720" cy="810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3C20CA5-7800-BBB7-233C-D0A104B1FA6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7557320" y="5234080"/>
                  <a:ext cx="849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CD0F7BBB-D476-DADD-99A5-8CBD159F730C}"/>
                    </a:ext>
                  </a:extLst>
                </p14:cNvPr>
                <p14:cNvContentPartPr/>
                <p14:nvPr/>
              </p14:nvContentPartPr>
              <p14:xfrm>
                <a:off x="7397120" y="5102680"/>
                <a:ext cx="180360" cy="1933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CD0F7BBB-D476-DADD-99A5-8CBD159F730C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7386320" y="5092240"/>
                  <a:ext cx="201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F04AFB1-F01E-3C17-2C4A-7889309A6D90}"/>
                    </a:ext>
                  </a:extLst>
                </p14:cNvPr>
                <p14:cNvContentPartPr/>
                <p14:nvPr/>
              </p14:nvContentPartPr>
              <p14:xfrm>
                <a:off x="7567760" y="5399680"/>
                <a:ext cx="36360" cy="4212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F04AFB1-F01E-3C17-2C4A-7889309A6D9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557320" y="5389240"/>
                  <a:ext cx="576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D264BA5-A76F-C492-4800-66224E69F538}"/>
                    </a:ext>
                  </a:extLst>
                </p14:cNvPr>
                <p14:cNvContentPartPr/>
                <p14:nvPr/>
              </p14:nvContentPartPr>
              <p14:xfrm>
                <a:off x="7853600" y="5102680"/>
                <a:ext cx="37440" cy="1857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D264BA5-A76F-C492-4800-66224E69F53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842800" y="5092240"/>
                  <a:ext cx="58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D9B4416-8E2A-154A-D56B-B2CCD612B45B}"/>
                    </a:ext>
                  </a:extLst>
                </p14:cNvPr>
                <p14:cNvContentPartPr/>
                <p14:nvPr/>
              </p14:nvContentPartPr>
              <p14:xfrm>
                <a:off x="7900400" y="5089360"/>
                <a:ext cx="129960" cy="1339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D9B4416-8E2A-154A-D56B-B2CCD612B45B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889600" y="5078920"/>
                  <a:ext cx="151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38E3FB8-7E4D-97D6-46FB-63726C8F6B75}"/>
                    </a:ext>
                  </a:extLst>
                </p14:cNvPr>
                <p14:cNvContentPartPr/>
                <p14:nvPr/>
              </p14:nvContentPartPr>
              <p14:xfrm>
                <a:off x="8074280" y="5114560"/>
                <a:ext cx="21600" cy="1342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38E3FB8-7E4D-97D6-46FB-63726C8F6B75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063840" y="5103760"/>
                  <a:ext cx="42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C9C17C2C-EA1E-8D4E-9C77-E9F63E83E875}"/>
                    </a:ext>
                  </a:extLst>
                </p14:cNvPr>
                <p14:cNvContentPartPr/>
                <p14:nvPr/>
              </p14:nvContentPartPr>
              <p14:xfrm>
                <a:off x="8082560" y="5124280"/>
                <a:ext cx="128520" cy="1267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C9C17C2C-EA1E-8D4E-9C77-E9F63E83E875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072120" y="5113480"/>
                  <a:ext cx="1497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1D31296-DB00-A7D4-EEF7-2DC4F2FA2E9D}"/>
                    </a:ext>
                  </a:extLst>
                </p14:cNvPr>
                <p14:cNvContentPartPr/>
                <p14:nvPr/>
              </p14:nvContentPartPr>
              <p14:xfrm>
                <a:off x="8266520" y="5154880"/>
                <a:ext cx="122040" cy="1018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1D31296-DB00-A7D4-EEF7-2DC4F2FA2E9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256080" y="5144080"/>
                  <a:ext cx="14328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987C92C-B825-E9AC-305F-1B3A4B102115}"/>
                    </a:ext>
                  </a:extLst>
                </p14:cNvPr>
                <p14:cNvContentPartPr/>
                <p14:nvPr/>
              </p14:nvContentPartPr>
              <p14:xfrm>
                <a:off x="8389640" y="5094400"/>
                <a:ext cx="158760" cy="2109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987C92C-B825-E9AC-305F-1B3A4B10211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379200" y="5083960"/>
                  <a:ext cx="1800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090A746-5239-F761-ED55-EA88C9A03A02}"/>
                    </a:ext>
                  </a:extLst>
                </p14:cNvPr>
                <p14:cNvContentPartPr/>
                <p14:nvPr/>
              </p14:nvContentPartPr>
              <p14:xfrm>
                <a:off x="7382360" y="5837800"/>
                <a:ext cx="361800" cy="334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090A746-5239-F761-ED55-EA88C9A03A02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371560" y="5827360"/>
                  <a:ext cx="3830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01EAE58C-876A-C57C-3D1E-424E5AF1CCFA}"/>
                    </a:ext>
                  </a:extLst>
                </p14:cNvPr>
                <p14:cNvContentPartPr/>
                <p14:nvPr/>
              </p14:nvContentPartPr>
              <p14:xfrm>
                <a:off x="7882400" y="3853840"/>
                <a:ext cx="205560" cy="7945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01EAE58C-876A-C57C-3D1E-424E5AF1CCF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871600" y="3843400"/>
                  <a:ext cx="226800" cy="81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6AEF4DCD-0510-D510-A6C7-07704F0F48C7}"/>
              </a:ext>
            </a:extLst>
          </p:cNvPr>
          <p:cNvGrpSpPr/>
          <p:nvPr/>
        </p:nvGrpSpPr>
        <p:grpSpPr>
          <a:xfrm>
            <a:off x="7943240" y="3801640"/>
            <a:ext cx="306360" cy="216720"/>
            <a:chOff x="7943240" y="3801640"/>
            <a:chExt cx="30636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F3D1D7D-38C3-C45E-2E32-EB7DD7767A21}"/>
                    </a:ext>
                  </a:extLst>
                </p14:cNvPr>
                <p14:cNvContentPartPr/>
                <p14:nvPr/>
              </p14:nvContentPartPr>
              <p14:xfrm>
                <a:off x="7943240" y="3845200"/>
                <a:ext cx="112680" cy="1209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F3D1D7D-38C3-C45E-2E32-EB7DD7767A2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932440" y="3834400"/>
                  <a:ext cx="133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80F778F-CC36-3F70-D734-0CF64B92241B}"/>
                    </a:ext>
                  </a:extLst>
                </p14:cNvPr>
                <p14:cNvContentPartPr/>
                <p14:nvPr/>
              </p14:nvContentPartPr>
              <p14:xfrm>
                <a:off x="8168960" y="3851680"/>
                <a:ext cx="80640" cy="86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80F778F-CC36-3F70-D734-0CF64B92241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158160" y="3841240"/>
                  <a:ext cx="101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7227B98-8D93-4A5D-3B0E-50D754DFFCBB}"/>
                    </a:ext>
                  </a:extLst>
                </p14:cNvPr>
                <p14:cNvContentPartPr/>
                <p14:nvPr/>
              </p14:nvContentPartPr>
              <p14:xfrm>
                <a:off x="8201720" y="3801640"/>
                <a:ext cx="18360" cy="2167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7227B98-8D93-4A5D-3B0E-50D754DFFCBB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190920" y="3790840"/>
                  <a:ext cx="3960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B496D844-C2AA-33F9-207A-6A573C2E657B}"/>
              </a:ext>
            </a:extLst>
          </p:cNvPr>
          <p:cNvGrpSpPr/>
          <p:nvPr/>
        </p:nvGrpSpPr>
        <p:grpSpPr>
          <a:xfrm>
            <a:off x="8663960" y="4453960"/>
            <a:ext cx="763560" cy="237600"/>
            <a:chOff x="8663960" y="4453960"/>
            <a:chExt cx="76356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1B6CBE37-C82E-15C5-3832-CDA087292F74}"/>
                    </a:ext>
                  </a:extLst>
                </p14:cNvPr>
                <p14:cNvContentPartPr/>
                <p14:nvPr/>
              </p14:nvContentPartPr>
              <p14:xfrm>
                <a:off x="8663960" y="4618840"/>
                <a:ext cx="140760" cy="172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1B6CBE37-C82E-15C5-3832-CDA087292F74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653160" y="4608040"/>
                  <a:ext cx="162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B0323217-102D-2D5A-0B89-5BE064E3BC32}"/>
                    </a:ext>
                  </a:extLst>
                </p14:cNvPr>
                <p14:cNvContentPartPr/>
                <p14:nvPr/>
              </p14:nvContentPartPr>
              <p14:xfrm>
                <a:off x="8684480" y="4559800"/>
                <a:ext cx="120960" cy="115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B0323217-102D-2D5A-0B89-5BE064E3BC32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673680" y="4549000"/>
                  <a:ext cx="1422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3D29969-F7A5-C812-25A3-164C07A5102F}"/>
                    </a:ext>
                  </a:extLst>
                </p14:cNvPr>
                <p14:cNvContentPartPr/>
                <p14:nvPr/>
              </p14:nvContentPartPr>
              <p14:xfrm>
                <a:off x="8942960" y="4453960"/>
                <a:ext cx="134280" cy="1659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3D29969-F7A5-C812-25A3-164C07A5102F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932520" y="4443160"/>
                  <a:ext cx="155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51DBE0C1-5DB7-89B8-68F8-9DA2AAEC0EDD}"/>
                    </a:ext>
                  </a:extLst>
                </p14:cNvPr>
                <p14:cNvContentPartPr/>
                <p14:nvPr/>
              </p14:nvContentPartPr>
              <p14:xfrm>
                <a:off x="9153200" y="4556560"/>
                <a:ext cx="4320" cy="1098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51DBE0C1-5DB7-89B8-68F8-9DA2AAEC0EDD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142760" y="4546120"/>
                  <a:ext cx="25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ADA52FED-0D07-6429-C6D7-F124F79A1E5E}"/>
                    </a:ext>
                  </a:extLst>
                </p14:cNvPr>
                <p14:cNvContentPartPr/>
                <p14:nvPr/>
              </p14:nvContentPartPr>
              <p14:xfrm>
                <a:off x="9155720" y="4547200"/>
                <a:ext cx="103680" cy="1321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ADA52FED-0D07-6429-C6D7-F124F79A1E5E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144920" y="4536760"/>
                  <a:ext cx="124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05EFF802-B019-2DEC-1A18-1CAE9196E2C3}"/>
                    </a:ext>
                  </a:extLst>
                </p14:cNvPr>
                <p14:cNvContentPartPr/>
                <p14:nvPr/>
              </p14:nvContentPartPr>
              <p14:xfrm>
                <a:off x="9312680" y="4559800"/>
                <a:ext cx="114840" cy="1317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05EFF802-B019-2DEC-1A18-1CAE9196E2C3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301880" y="4549360"/>
                  <a:ext cx="13608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62598C59-83C9-D7DD-BCCB-84B71CAAA0EA}"/>
              </a:ext>
            </a:extLst>
          </p:cNvPr>
          <p:cNvGrpSpPr/>
          <p:nvPr/>
        </p:nvGrpSpPr>
        <p:grpSpPr>
          <a:xfrm>
            <a:off x="9579440" y="2780320"/>
            <a:ext cx="1367640" cy="1164240"/>
            <a:chOff x="9579440" y="2780320"/>
            <a:chExt cx="1367640" cy="11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1852EBDE-B2D1-E6EE-B3B7-A9DC3669A7B3}"/>
                    </a:ext>
                  </a:extLst>
                </p14:cNvPr>
                <p14:cNvContentPartPr/>
                <p14:nvPr/>
              </p14:nvContentPartPr>
              <p14:xfrm>
                <a:off x="9582680" y="3177040"/>
                <a:ext cx="1364400" cy="180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1852EBDE-B2D1-E6EE-B3B7-A9DC3669A7B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571880" y="3166600"/>
                  <a:ext cx="13856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E0B010A-FE72-2025-5AC4-243033FEB8A9}"/>
                    </a:ext>
                  </a:extLst>
                </p14:cNvPr>
                <p14:cNvContentPartPr/>
                <p14:nvPr/>
              </p14:nvContentPartPr>
              <p14:xfrm>
                <a:off x="10128440" y="2942320"/>
                <a:ext cx="45360" cy="10022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E0B010A-FE72-2025-5AC4-243033FEB8A9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118000" y="2931520"/>
                  <a:ext cx="66600" cy="10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52A9C997-26E7-B4CB-D886-CD5B6977422E}"/>
                    </a:ext>
                  </a:extLst>
                </p14:cNvPr>
                <p14:cNvContentPartPr/>
                <p14:nvPr/>
              </p14:nvContentPartPr>
              <p14:xfrm>
                <a:off x="9579440" y="2920000"/>
                <a:ext cx="67680" cy="1659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52A9C997-26E7-B4CB-D886-CD5B6977422E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568640" y="2909200"/>
                  <a:ext cx="88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64C20B7-C80D-66E5-9373-9BBC1F45CE5C}"/>
                    </a:ext>
                  </a:extLst>
                </p14:cNvPr>
                <p14:cNvContentPartPr/>
                <p14:nvPr/>
              </p14:nvContentPartPr>
              <p14:xfrm>
                <a:off x="9755120" y="3019720"/>
                <a:ext cx="6840" cy="8892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64C20B7-C80D-66E5-9373-9BBC1F45CE5C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744320" y="3008920"/>
                  <a:ext cx="28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8B42BE74-31C7-3FDF-8C51-4F22E66543DE}"/>
                    </a:ext>
                  </a:extLst>
                </p14:cNvPr>
                <p14:cNvContentPartPr/>
                <p14:nvPr/>
              </p14:nvContentPartPr>
              <p14:xfrm>
                <a:off x="9818120" y="3025480"/>
                <a:ext cx="120240" cy="11052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8B42BE74-31C7-3FDF-8C51-4F22E66543D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9807680" y="3015040"/>
                  <a:ext cx="141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B3FFAF9C-76D8-E77E-E95D-601EA2EB1372}"/>
                    </a:ext>
                  </a:extLst>
                </p14:cNvPr>
                <p14:cNvContentPartPr/>
                <p14:nvPr/>
              </p14:nvContentPartPr>
              <p14:xfrm>
                <a:off x="10289360" y="2780320"/>
                <a:ext cx="201600" cy="3114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B3FFAF9C-76D8-E77E-E95D-601EA2EB137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0278920" y="2769880"/>
                  <a:ext cx="2228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032A4FDD-2408-242D-C88B-CD824FBAFDFB}"/>
                    </a:ext>
                  </a:extLst>
                </p14:cNvPr>
                <p14:cNvContentPartPr/>
                <p14:nvPr/>
              </p14:nvContentPartPr>
              <p14:xfrm>
                <a:off x="10440560" y="2977600"/>
                <a:ext cx="151200" cy="853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032A4FDD-2408-242D-C88B-CD824FBAFDFB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0430120" y="2967160"/>
                  <a:ext cx="172440" cy="10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ADBE9E67-1C57-BAF0-B589-B254CB18A96F}"/>
              </a:ext>
            </a:extLst>
          </p:cNvPr>
          <p:cNvGrpSpPr/>
          <p:nvPr/>
        </p:nvGrpSpPr>
        <p:grpSpPr>
          <a:xfrm>
            <a:off x="9708320" y="3363880"/>
            <a:ext cx="331920" cy="189000"/>
            <a:chOff x="9708320" y="3363880"/>
            <a:chExt cx="331920" cy="18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6BA40FA8-7824-DE4E-A4D8-3BD29014D19E}"/>
                    </a:ext>
                  </a:extLst>
                </p14:cNvPr>
                <p14:cNvContentPartPr/>
                <p14:nvPr/>
              </p14:nvContentPartPr>
              <p14:xfrm>
                <a:off x="9708320" y="3363880"/>
                <a:ext cx="117000" cy="1828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6BA40FA8-7824-DE4E-A4D8-3BD29014D19E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9697520" y="3353440"/>
                  <a:ext cx="1382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1CEE3948-9F2B-D537-EC8B-D098EB8EC638}"/>
                    </a:ext>
                  </a:extLst>
                </p14:cNvPr>
                <p14:cNvContentPartPr/>
                <p14:nvPr/>
              </p14:nvContentPartPr>
              <p14:xfrm>
                <a:off x="9858440" y="3435880"/>
                <a:ext cx="48960" cy="1170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1CEE3948-9F2B-D537-EC8B-D098EB8EC638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9848000" y="3425080"/>
                  <a:ext cx="70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0CF9FD44-7B57-C0AD-2321-850BB766FB68}"/>
                    </a:ext>
                  </a:extLst>
                </p14:cNvPr>
                <p14:cNvContentPartPr/>
                <p14:nvPr/>
              </p14:nvContentPartPr>
              <p14:xfrm>
                <a:off x="9971840" y="3424720"/>
                <a:ext cx="68400" cy="1177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0CF9FD44-7B57-C0AD-2321-850BB766FB6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9961040" y="3413920"/>
                  <a:ext cx="8964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0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CB0E4D76-08BD-8D53-C223-131AA40C6A9D}"/>
                  </a:ext>
                </a:extLst>
              </p14:cNvPr>
              <p14:cNvContentPartPr/>
              <p14:nvPr/>
            </p14:nvContentPartPr>
            <p14:xfrm>
              <a:off x="10354520" y="3345520"/>
              <a:ext cx="203040" cy="160560"/>
            </p14:xfrm>
          </p:contentPart>
        </mc:Choice>
        <mc:Fallback xmlns=""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CB0E4D76-08BD-8D53-C223-131AA40C6A9D}"/>
                  </a:ext>
                </a:extLst>
              </p:cNvPr>
              <p:cNvPicPr/>
              <p:nvPr/>
            </p:nvPicPr>
            <p:blipFill>
              <a:blip r:embed="rId481"/>
              <a:stretch>
                <a:fillRect/>
              </a:stretch>
            </p:blipFill>
            <p:spPr>
              <a:xfrm>
                <a:off x="10343720" y="3335080"/>
                <a:ext cx="2242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C8D62790-E182-D51F-0113-D924BF3A5E01}"/>
                  </a:ext>
                </a:extLst>
              </p14:cNvPr>
              <p14:cNvContentPartPr/>
              <p14:nvPr/>
            </p14:nvContentPartPr>
            <p14:xfrm>
              <a:off x="9744320" y="3777160"/>
              <a:ext cx="141840" cy="15408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C8D62790-E182-D51F-0113-D924BF3A5E01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9733880" y="3766360"/>
                <a:ext cx="16308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8" name="Group 327">
            <a:extLst>
              <a:ext uri="{FF2B5EF4-FFF2-40B4-BE49-F238E27FC236}">
                <a16:creationId xmlns:a16="http://schemas.microsoft.com/office/drawing/2014/main" id="{BBF124EE-10D9-BF65-BAAE-655378B93302}"/>
              </a:ext>
            </a:extLst>
          </p:cNvPr>
          <p:cNvGrpSpPr/>
          <p:nvPr/>
        </p:nvGrpSpPr>
        <p:grpSpPr>
          <a:xfrm>
            <a:off x="10398800" y="3751960"/>
            <a:ext cx="430560" cy="236160"/>
            <a:chOff x="10398800" y="3751960"/>
            <a:chExt cx="43056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EEF0C4C8-AB18-64A1-0796-7EEB33ABDF32}"/>
                    </a:ext>
                  </a:extLst>
                </p14:cNvPr>
                <p14:cNvContentPartPr/>
                <p14:nvPr/>
              </p14:nvContentPartPr>
              <p14:xfrm>
                <a:off x="10398800" y="3751960"/>
                <a:ext cx="123480" cy="1645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EEF0C4C8-AB18-64A1-0796-7EEB33ABDF3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0388000" y="3741520"/>
                  <a:ext cx="144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95762A2B-4D52-8B4E-8D2C-C06875D0CE9A}"/>
                    </a:ext>
                  </a:extLst>
                </p14:cNvPr>
                <p14:cNvContentPartPr/>
                <p14:nvPr/>
              </p14:nvContentPartPr>
              <p14:xfrm>
                <a:off x="10577720" y="3870040"/>
                <a:ext cx="4320" cy="831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95762A2B-4D52-8B4E-8D2C-C06875D0CE9A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0566920" y="3859600"/>
                  <a:ext cx="255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89F356D6-EEAF-DD29-ECDE-5667D20FEB0A}"/>
                    </a:ext>
                  </a:extLst>
                </p14:cNvPr>
                <p14:cNvContentPartPr/>
                <p14:nvPr/>
              </p14:nvContentPartPr>
              <p14:xfrm>
                <a:off x="10579520" y="3853120"/>
                <a:ext cx="67680" cy="1076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89F356D6-EEAF-DD29-ECDE-5667D20FEB0A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0568720" y="3842680"/>
                  <a:ext cx="889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E22902E1-F4D5-027C-018D-02254F329B11}"/>
                    </a:ext>
                  </a:extLst>
                </p14:cNvPr>
                <p14:cNvContentPartPr/>
                <p14:nvPr/>
              </p14:nvContentPartPr>
              <p14:xfrm>
                <a:off x="10715600" y="3843040"/>
                <a:ext cx="113760" cy="1450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E22902E1-F4D5-027C-018D-02254F329B11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0705160" y="3832240"/>
                  <a:ext cx="13500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13D9F0F0-FA36-600B-97C7-92B24049BC8A}"/>
              </a:ext>
            </a:extLst>
          </p:cNvPr>
          <p:cNvGrpSpPr/>
          <p:nvPr/>
        </p:nvGrpSpPr>
        <p:grpSpPr>
          <a:xfrm>
            <a:off x="10096400" y="4351360"/>
            <a:ext cx="1149120" cy="895680"/>
            <a:chOff x="10096400" y="4351360"/>
            <a:chExt cx="1149120" cy="89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644710B-B8C8-0787-A265-B2BCDF09EC29}"/>
                    </a:ext>
                  </a:extLst>
                </p14:cNvPr>
                <p14:cNvContentPartPr/>
                <p14:nvPr/>
              </p14:nvContentPartPr>
              <p14:xfrm>
                <a:off x="10096400" y="4351360"/>
                <a:ext cx="208080" cy="4125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644710B-B8C8-0787-A265-B2BCDF09EC29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085960" y="4340560"/>
                  <a:ext cx="22932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916E49EB-2EC5-B313-E1DA-D929659AF041}"/>
                    </a:ext>
                  </a:extLst>
                </p14:cNvPr>
                <p14:cNvContentPartPr/>
                <p14:nvPr/>
              </p14:nvContentPartPr>
              <p14:xfrm>
                <a:off x="10207280" y="4686520"/>
                <a:ext cx="161280" cy="1411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916E49EB-2EC5-B313-E1DA-D929659AF041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0196840" y="4676080"/>
                  <a:ext cx="182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3B7E39ED-16C1-B281-83E9-E483161BC815}"/>
                    </a:ext>
                  </a:extLst>
                </p14:cNvPr>
                <p14:cNvContentPartPr/>
                <p14:nvPr/>
              </p14:nvContentPartPr>
              <p14:xfrm>
                <a:off x="10098200" y="5017000"/>
                <a:ext cx="28440" cy="1792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3B7E39ED-16C1-B281-83E9-E483161BC815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0087760" y="5006560"/>
                  <a:ext cx="49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68379E3-CE78-253E-8861-7182DA887604}"/>
                    </a:ext>
                  </a:extLst>
                </p14:cNvPr>
                <p14:cNvContentPartPr/>
                <p14:nvPr/>
              </p14:nvContentPartPr>
              <p14:xfrm>
                <a:off x="10215560" y="5141920"/>
                <a:ext cx="79920" cy="788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68379E3-CE78-253E-8861-7182DA887604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0205120" y="5131120"/>
                  <a:ext cx="101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DC0E362A-889C-EA09-333B-8D536A22491E}"/>
                    </a:ext>
                  </a:extLst>
                </p14:cNvPr>
                <p14:cNvContentPartPr/>
                <p14:nvPr/>
              </p14:nvContentPartPr>
              <p14:xfrm>
                <a:off x="10355240" y="5138320"/>
                <a:ext cx="73440" cy="7812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DC0E362A-889C-EA09-333B-8D536A22491E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344440" y="5127520"/>
                  <a:ext cx="946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94C3C954-94A7-ACA4-52BC-034CED420900}"/>
                    </a:ext>
                  </a:extLst>
                </p14:cNvPr>
                <p14:cNvContentPartPr/>
                <p14:nvPr/>
              </p14:nvContentPartPr>
              <p14:xfrm>
                <a:off x="10507160" y="5099080"/>
                <a:ext cx="223560" cy="1332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94C3C954-94A7-ACA4-52BC-034CED420900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496360" y="5088280"/>
                  <a:ext cx="2448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B73A610D-1D65-4CAF-BD03-0F93FD8AC986}"/>
                    </a:ext>
                  </a:extLst>
                </p14:cNvPr>
                <p14:cNvContentPartPr/>
                <p14:nvPr/>
              </p14:nvContentPartPr>
              <p14:xfrm>
                <a:off x="10829720" y="4858960"/>
                <a:ext cx="20160" cy="3556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B73A610D-1D65-4CAF-BD03-0F93FD8AC986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819280" y="4848160"/>
                  <a:ext cx="414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103B90B4-71E2-9C89-D56B-14087C847F9B}"/>
                    </a:ext>
                  </a:extLst>
                </p14:cNvPr>
                <p14:cNvContentPartPr/>
                <p14:nvPr/>
              </p14:nvContentPartPr>
              <p14:xfrm>
                <a:off x="10784720" y="5056240"/>
                <a:ext cx="147240" cy="68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103B90B4-71E2-9C89-D56B-14087C847F9B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773920" y="5045440"/>
                  <a:ext cx="168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47C70258-4907-1489-9971-BEBFF30C63FC}"/>
                    </a:ext>
                  </a:extLst>
                </p14:cNvPr>
                <p14:cNvContentPartPr/>
                <p14:nvPr/>
              </p14:nvContentPartPr>
              <p14:xfrm>
                <a:off x="10974080" y="5080000"/>
                <a:ext cx="271440" cy="1670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47C70258-4907-1489-9971-BEBFF30C63F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963640" y="5069200"/>
                  <a:ext cx="29268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DC4DB1D4-26C7-1352-11B1-A8494B10D449}"/>
              </a:ext>
            </a:extLst>
          </p:cNvPr>
          <p:cNvGrpSpPr/>
          <p:nvPr/>
        </p:nvGrpSpPr>
        <p:grpSpPr>
          <a:xfrm>
            <a:off x="9918560" y="5522440"/>
            <a:ext cx="1294920" cy="411120"/>
            <a:chOff x="9918560" y="5522440"/>
            <a:chExt cx="1294920" cy="41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58335D26-D455-520A-8B45-95DFE11FF36D}"/>
                    </a:ext>
                  </a:extLst>
                </p14:cNvPr>
                <p14:cNvContentPartPr/>
                <p14:nvPr/>
              </p14:nvContentPartPr>
              <p14:xfrm>
                <a:off x="9918560" y="5745640"/>
                <a:ext cx="386280" cy="61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58335D26-D455-520A-8B45-95DFE11FF36D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9907760" y="5734840"/>
                  <a:ext cx="4075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6CD9C60B-C017-D2B0-B5AA-07BDA62C3044}"/>
                    </a:ext>
                  </a:extLst>
                </p14:cNvPr>
                <p14:cNvContentPartPr/>
                <p14:nvPr/>
              </p14:nvContentPartPr>
              <p14:xfrm>
                <a:off x="10327160" y="5560960"/>
                <a:ext cx="22680" cy="3657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6CD9C60B-C017-D2B0-B5AA-07BDA62C304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0316720" y="5550160"/>
                  <a:ext cx="439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9F409380-5580-539A-75EB-C87659E4CA77}"/>
                    </a:ext>
                  </a:extLst>
                </p14:cNvPr>
                <p14:cNvContentPartPr/>
                <p14:nvPr/>
              </p14:nvContentPartPr>
              <p14:xfrm>
                <a:off x="10361720" y="5522440"/>
                <a:ext cx="288720" cy="4111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9F409380-5580-539A-75EB-C87659E4CA77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351280" y="5511640"/>
                  <a:ext cx="30996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3118F99D-3072-D47A-2500-03AABFF1F988}"/>
                    </a:ext>
                  </a:extLst>
                </p14:cNvPr>
                <p14:cNvContentPartPr/>
                <p14:nvPr/>
              </p14:nvContentPartPr>
              <p14:xfrm>
                <a:off x="10651520" y="5662840"/>
                <a:ext cx="122400" cy="943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3118F99D-3072-D47A-2500-03AABFF1F988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641080" y="5652040"/>
                  <a:ext cx="1436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DD931487-38A1-3017-B3FE-8FEFFE9B6389}"/>
                    </a:ext>
                  </a:extLst>
                </p14:cNvPr>
                <p14:cNvContentPartPr/>
                <p14:nvPr/>
              </p14:nvContentPartPr>
              <p14:xfrm>
                <a:off x="10826480" y="5689480"/>
                <a:ext cx="387000" cy="306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DD931487-38A1-3017-B3FE-8FEFFE9B6389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815680" y="5678680"/>
                  <a:ext cx="408240" cy="5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2783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35AC1C9-5DFC-C5A3-EF23-35C16262E55C}"/>
              </a:ext>
            </a:extLst>
          </p:cNvPr>
          <p:cNvGrpSpPr/>
          <p:nvPr/>
        </p:nvGrpSpPr>
        <p:grpSpPr>
          <a:xfrm>
            <a:off x="1819394" y="1292652"/>
            <a:ext cx="1997640" cy="1134360"/>
            <a:chOff x="1819394" y="1292652"/>
            <a:chExt cx="1997640" cy="113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98D0EF0-E262-2D1F-9BE5-062B1414171E}"/>
                    </a:ext>
                  </a:extLst>
                </p14:cNvPr>
                <p14:cNvContentPartPr/>
                <p14:nvPr/>
              </p14:nvContentPartPr>
              <p14:xfrm>
                <a:off x="1822274" y="1309212"/>
                <a:ext cx="14400" cy="1102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98D0EF0-E262-2D1F-9BE5-062B141417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11834" y="1298772"/>
                  <a:ext cx="35640" cy="11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46A196C-5BE7-7BA4-70E7-6270A50DABEC}"/>
                    </a:ext>
                  </a:extLst>
                </p14:cNvPr>
                <p14:cNvContentPartPr/>
                <p14:nvPr/>
              </p14:nvContentPartPr>
              <p14:xfrm>
                <a:off x="1853954" y="2391372"/>
                <a:ext cx="1854360" cy="35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46A196C-5BE7-7BA4-70E7-6270A50DABE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43514" y="2380932"/>
                  <a:ext cx="18756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B4769C9-E4EA-87DC-0432-90C2CD0FDA2E}"/>
                    </a:ext>
                  </a:extLst>
                </p14:cNvPr>
                <p14:cNvContentPartPr/>
                <p14:nvPr/>
              </p14:nvContentPartPr>
              <p14:xfrm>
                <a:off x="1819394" y="1292652"/>
                <a:ext cx="1997640" cy="1127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B4769C9-E4EA-87DC-0432-90C2CD0FDA2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08954" y="1281852"/>
                  <a:ext cx="2018880" cy="11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85F6C4-7E3D-FF3E-DD2C-0ED1EA037091}"/>
                    </a:ext>
                  </a:extLst>
                </p14:cNvPr>
                <p14:cNvContentPartPr/>
                <p14:nvPr/>
              </p14:nvContentPartPr>
              <p14:xfrm>
                <a:off x="2122154" y="1639692"/>
                <a:ext cx="24840" cy="1962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85F6C4-7E3D-FF3E-DD2C-0ED1EA0370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11714" y="1629252"/>
                  <a:ext cx="46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029239A-5DB2-6E00-7963-6FDE41EEF50E}"/>
                    </a:ext>
                  </a:extLst>
                </p14:cNvPr>
                <p14:cNvContentPartPr/>
                <p14:nvPr/>
              </p14:nvContentPartPr>
              <p14:xfrm>
                <a:off x="2081114" y="1612692"/>
                <a:ext cx="137520" cy="106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029239A-5DB2-6E00-7963-6FDE41EEF5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0314" y="1602252"/>
                  <a:ext cx="1587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3260FB3-092B-C514-0046-48F2F2CE886B}"/>
                    </a:ext>
                  </a:extLst>
                </p14:cNvPr>
                <p14:cNvContentPartPr/>
                <p14:nvPr/>
              </p14:nvContentPartPr>
              <p14:xfrm>
                <a:off x="2276234" y="1686132"/>
                <a:ext cx="14400" cy="164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3260FB3-092B-C514-0046-48F2F2CE886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65794" y="1675332"/>
                  <a:ext cx="356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2AC76F-1680-08BB-B42B-2677658C5FAD}"/>
                    </a:ext>
                  </a:extLst>
                </p14:cNvPr>
                <p14:cNvContentPartPr/>
                <p14:nvPr/>
              </p14:nvContentPartPr>
              <p14:xfrm>
                <a:off x="2253914" y="1664172"/>
                <a:ext cx="156240" cy="149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2AC76F-1680-08BB-B42B-2677658C5FA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43474" y="1653732"/>
                  <a:ext cx="1774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27DD798-F448-E74E-8A6C-69DB212CC6F4}"/>
                    </a:ext>
                  </a:extLst>
                </p14:cNvPr>
                <p14:cNvContentPartPr/>
                <p14:nvPr/>
              </p14:nvContentPartPr>
              <p14:xfrm>
                <a:off x="2456594" y="1703052"/>
                <a:ext cx="86400" cy="113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27DD798-F448-E74E-8A6C-69DB212CC6F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46154" y="1692252"/>
                  <a:ext cx="1076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903ADB7-BDC7-D2A3-B106-FF41F03AEB8F}"/>
                    </a:ext>
                  </a:extLst>
                </p14:cNvPr>
                <p14:cNvContentPartPr/>
                <p14:nvPr/>
              </p14:nvContentPartPr>
              <p14:xfrm>
                <a:off x="2437874" y="1674252"/>
                <a:ext cx="91800" cy="18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903ADB7-BDC7-D2A3-B106-FF41F03AEB8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27434" y="1663812"/>
                  <a:ext cx="113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2CDB4C-7468-FE52-B9EE-798F7D9467E0}"/>
                    </a:ext>
                  </a:extLst>
                </p14:cNvPr>
                <p14:cNvContentPartPr/>
                <p14:nvPr/>
              </p14:nvContentPartPr>
              <p14:xfrm>
                <a:off x="2434274" y="1754172"/>
                <a:ext cx="110520" cy="7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2CDB4C-7468-FE52-B9EE-798F7D9467E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23474" y="1743732"/>
                  <a:ext cx="131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8121BEB-11FD-8A8A-8CC4-B6BE5D46222F}"/>
                    </a:ext>
                  </a:extLst>
                </p14:cNvPr>
                <p14:cNvContentPartPr/>
                <p14:nvPr/>
              </p14:nvContentPartPr>
              <p14:xfrm>
                <a:off x="2595914" y="1675332"/>
                <a:ext cx="106200" cy="181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8121BEB-11FD-8A8A-8CC4-B6BE5D4622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85114" y="1664532"/>
                  <a:ext cx="127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3B3810-9963-85DF-AF72-3C05558953E1}"/>
                    </a:ext>
                  </a:extLst>
                </p14:cNvPr>
                <p14:cNvContentPartPr/>
                <p14:nvPr/>
              </p14:nvContentPartPr>
              <p14:xfrm>
                <a:off x="2762594" y="1700532"/>
                <a:ext cx="73800" cy="138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3B3810-9963-85DF-AF72-3C05558953E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51794" y="1689732"/>
                  <a:ext cx="950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C08FF4-9BE9-1278-ACA7-7EC3CAE478DD}"/>
                    </a:ext>
                  </a:extLst>
                </p14:cNvPr>
                <p14:cNvContentPartPr/>
                <p14:nvPr/>
              </p14:nvContentPartPr>
              <p14:xfrm>
                <a:off x="2887154" y="1693692"/>
                <a:ext cx="44280" cy="170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C08FF4-9BE9-1278-ACA7-7EC3CAE478D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76714" y="1682892"/>
                  <a:ext cx="65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39D0861-1D19-236E-7D10-F3A54B73D693}"/>
                    </a:ext>
                  </a:extLst>
                </p14:cNvPr>
                <p14:cNvContentPartPr/>
                <p14:nvPr/>
              </p14:nvContentPartPr>
              <p14:xfrm>
                <a:off x="2920994" y="1686132"/>
                <a:ext cx="71280" cy="171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39D0861-1D19-236E-7D10-F3A54B73D6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10194" y="1675692"/>
                  <a:ext cx="92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C159938-355D-71B9-E239-450163F32129}"/>
                    </a:ext>
                  </a:extLst>
                </p14:cNvPr>
                <p14:cNvContentPartPr/>
                <p14:nvPr/>
              </p14:nvContentPartPr>
              <p14:xfrm>
                <a:off x="2890034" y="1771092"/>
                <a:ext cx="106920" cy="15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C159938-355D-71B9-E239-450163F321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9594" y="1760292"/>
                  <a:ext cx="1281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EFD931-B6B2-F07D-DD6A-1B0CA65FFCD3}"/>
                    </a:ext>
                  </a:extLst>
                </p14:cNvPr>
                <p14:cNvContentPartPr/>
                <p14:nvPr/>
              </p14:nvContentPartPr>
              <p14:xfrm>
                <a:off x="3059234" y="1682532"/>
                <a:ext cx="97560" cy="165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EFD931-B6B2-F07D-DD6A-1B0CA65FFC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48434" y="1672092"/>
                  <a:ext cx="118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66A0BA5-4629-CCC2-1BA3-260AB55FC8C0}"/>
                    </a:ext>
                  </a:extLst>
                </p14:cNvPr>
                <p14:cNvContentPartPr/>
                <p14:nvPr/>
              </p14:nvContentPartPr>
              <p14:xfrm>
                <a:off x="3189194" y="1709532"/>
                <a:ext cx="107640" cy="131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66A0BA5-4629-CCC2-1BA3-260AB55FC8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8394" y="1699092"/>
                  <a:ext cx="128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CE3DA80-43F6-FDA5-3C45-70C632E35477}"/>
                    </a:ext>
                  </a:extLst>
                </p14:cNvPr>
                <p14:cNvContentPartPr/>
                <p14:nvPr/>
              </p14:nvContentPartPr>
              <p14:xfrm>
                <a:off x="3192074" y="1654092"/>
                <a:ext cx="101160" cy="27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CE3DA80-43F6-FDA5-3C45-70C632E354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81274" y="1643652"/>
                  <a:ext cx="122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CF0E153-2649-705F-201C-1B82C46478D8}"/>
                    </a:ext>
                  </a:extLst>
                </p14:cNvPr>
                <p14:cNvContentPartPr/>
                <p14:nvPr/>
              </p14:nvContentPartPr>
              <p14:xfrm>
                <a:off x="3192794" y="1727172"/>
                <a:ext cx="109800" cy="14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CF0E153-2649-705F-201C-1B82C46478D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82354" y="1716732"/>
                  <a:ext cx="131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D3DEFF4-6C16-F922-A029-10B900B49A85}"/>
                    </a:ext>
                  </a:extLst>
                </p14:cNvPr>
                <p14:cNvContentPartPr/>
                <p14:nvPr/>
              </p14:nvContentPartPr>
              <p14:xfrm>
                <a:off x="3380714" y="1714572"/>
                <a:ext cx="3240" cy="18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D3DEFF4-6C16-F922-A029-10B900B49A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69914" y="1704132"/>
                  <a:ext cx="24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3806C70-00B4-E4A3-87BC-4F525724C2FB}"/>
                    </a:ext>
                  </a:extLst>
                </p14:cNvPr>
                <p14:cNvContentPartPr/>
                <p14:nvPr/>
              </p14:nvContentPartPr>
              <p14:xfrm>
                <a:off x="3369554" y="1633572"/>
                <a:ext cx="157680" cy="253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3806C70-00B4-E4A3-87BC-4F525724C2F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58754" y="1622772"/>
                  <a:ext cx="17892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A446F64-17D6-1340-487B-2DE297E07CD9}"/>
              </a:ext>
            </a:extLst>
          </p:cNvPr>
          <p:cNvGrpSpPr/>
          <p:nvPr/>
        </p:nvGrpSpPr>
        <p:grpSpPr>
          <a:xfrm>
            <a:off x="2438954" y="2096532"/>
            <a:ext cx="522720" cy="200520"/>
            <a:chOff x="2438954" y="2096532"/>
            <a:chExt cx="522720" cy="20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2BE3FFF-38D7-7ED6-923A-58470F03EA0C}"/>
                    </a:ext>
                  </a:extLst>
                </p14:cNvPr>
                <p14:cNvContentPartPr/>
                <p14:nvPr/>
              </p14:nvContentPartPr>
              <p14:xfrm>
                <a:off x="2438954" y="2099052"/>
                <a:ext cx="64800" cy="1980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2BE3FFF-38D7-7ED6-923A-58470F03EA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28154" y="2088252"/>
                  <a:ext cx="860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12AA158-B854-85D3-B490-9CA7DCEB2239}"/>
                    </a:ext>
                  </a:extLst>
                </p14:cNvPr>
                <p14:cNvContentPartPr/>
                <p14:nvPr/>
              </p14:nvContentPartPr>
              <p14:xfrm>
                <a:off x="2595914" y="2102292"/>
                <a:ext cx="106920" cy="160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12AA158-B854-85D3-B490-9CA7DCEB22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85114" y="2091852"/>
                  <a:ext cx="128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3762245-7A5E-6477-CBFB-DFE0C1C7DA3E}"/>
                    </a:ext>
                  </a:extLst>
                </p14:cNvPr>
                <p14:cNvContentPartPr/>
                <p14:nvPr/>
              </p14:nvContentPartPr>
              <p14:xfrm>
                <a:off x="2691314" y="2096532"/>
                <a:ext cx="37800" cy="173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3762245-7A5E-6477-CBFB-DFE0C1C7DA3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80514" y="2085732"/>
                  <a:ext cx="59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2D36F53-3AEC-577A-93C9-4A3E96A74D99}"/>
                    </a:ext>
                  </a:extLst>
                </p14:cNvPr>
                <p14:cNvContentPartPr/>
                <p14:nvPr/>
              </p14:nvContentPartPr>
              <p14:xfrm>
                <a:off x="2854754" y="2181492"/>
                <a:ext cx="106920" cy="110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2D36F53-3AEC-577A-93C9-4A3E96A74D9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43954" y="2171052"/>
                  <a:ext cx="128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FCCF49-8512-4692-1925-75DB3FE5F4E7}"/>
                    </a:ext>
                  </a:extLst>
                </p14:cNvPr>
                <p14:cNvContentPartPr/>
                <p14:nvPr/>
              </p14:nvContentPartPr>
              <p14:xfrm>
                <a:off x="2857274" y="2247012"/>
                <a:ext cx="88200" cy="13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FCCF49-8512-4692-1925-75DB3FE5F4E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46834" y="2236212"/>
                  <a:ext cx="109440" cy="3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966417A-7B3A-7091-78AB-1E46FF34AD3C}"/>
                  </a:ext>
                </a:extLst>
              </p14:cNvPr>
              <p14:cNvContentPartPr/>
              <p14:nvPr/>
            </p14:nvContentPartPr>
            <p14:xfrm>
              <a:off x="3831794" y="1872612"/>
              <a:ext cx="952200" cy="1800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966417A-7B3A-7091-78AB-1E46FF34AD3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21354" y="1862172"/>
                <a:ext cx="9734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9CD0734-5AB4-10AE-11A6-70E2D6F5F829}"/>
                  </a:ext>
                </a:extLst>
              </p14:cNvPr>
              <p14:cNvContentPartPr/>
              <p14:nvPr/>
            </p14:nvContentPartPr>
            <p14:xfrm>
              <a:off x="5172434" y="1441332"/>
              <a:ext cx="1099080" cy="104724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9CD0734-5AB4-10AE-11A6-70E2D6F5F82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161994" y="1430892"/>
                <a:ext cx="1120320" cy="10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18BEEB6-2DDC-1651-E170-C160E1EA9692}"/>
                  </a:ext>
                </a:extLst>
              </p14:cNvPr>
              <p14:cNvContentPartPr/>
              <p14:nvPr/>
            </p14:nvContentPartPr>
            <p14:xfrm>
              <a:off x="11594834" y="2388852"/>
              <a:ext cx="59760" cy="507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18BEEB6-2DDC-1651-E170-C160E1EA969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584394" y="2378412"/>
                <a:ext cx="81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EEE44E07-0613-0F8B-EF23-205E7C8B1589}"/>
                  </a:ext>
                </a:extLst>
              </p14:cNvPr>
              <p14:cNvContentPartPr/>
              <p14:nvPr/>
            </p14:nvContentPartPr>
            <p14:xfrm>
              <a:off x="6655274" y="4272372"/>
              <a:ext cx="1676160" cy="180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EEE44E07-0613-0F8B-EF23-205E7C8B158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644474" y="4261932"/>
                <a:ext cx="16974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8FB4BCA5-7B17-CFB0-334C-448353A5852E}"/>
                  </a:ext>
                </a:extLst>
              </p14:cNvPr>
              <p14:cNvContentPartPr/>
              <p14:nvPr/>
            </p14:nvContentPartPr>
            <p14:xfrm>
              <a:off x="1984994" y="4079772"/>
              <a:ext cx="75240" cy="1299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8FB4BCA5-7B17-CFB0-334C-448353A5852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74194" y="4069332"/>
                <a:ext cx="9648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2E374FA-CD77-E6FB-1BD1-E4493E3A974A}"/>
              </a:ext>
            </a:extLst>
          </p:cNvPr>
          <p:cNvGrpSpPr/>
          <p:nvPr/>
        </p:nvGrpSpPr>
        <p:grpSpPr>
          <a:xfrm>
            <a:off x="1988594" y="3849372"/>
            <a:ext cx="1871640" cy="963000"/>
            <a:chOff x="1988594" y="3849372"/>
            <a:chExt cx="1871640" cy="96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317A0CE-DCCB-71CF-A89F-6E3AAF2BDD98}"/>
                    </a:ext>
                  </a:extLst>
                </p14:cNvPr>
                <p14:cNvContentPartPr/>
                <p14:nvPr/>
              </p14:nvContentPartPr>
              <p14:xfrm>
                <a:off x="2001554" y="4004172"/>
                <a:ext cx="360" cy="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317A0CE-DCCB-71CF-A89F-6E3AAF2BDD9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91114" y="3993732"/>
                  <a:ext cx="21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1C78EA5-0216-26C2-DD38-22B1F84E2C6B}"/>
                    </a:ext>
                  </a:extLst>
                </p14:cNvPr>
                <p14:cNvContentPartPr/>
                <p14:nvPr/>
              </p14:nvContentPartPr>
              <p14:xfrm>
                <a:off x="1988594" y="3849372"/>
                <a:ext cx="1871640" cy="9630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1C78EA5-0216-26C2-DD38-22B1F84E2C6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77794" y="3838932"/>
                  <a:ext cx="1892880" cy="9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2244CD6-3FA7-5EE5-FD04-B1E495832683}"/>
                    </a:ext>
                  </a:extLst>
                </p14:cNvPr>
                <p14:cNvContentPartPr/>
                <p14:nvPr/>
              </p14:nvContentPartPr>
              <p14:xfrm>
                <a:off x="2224034" y="4064652"/>
                <a:ext cx="22680" cy="1591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2244CD6-3FA7-5EE5-FD04-B1E49583268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13234" y="4054212"/>
                  <a:ext cx="43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66F4E27-7B34-77B8-CAC8-30C8CF1644B1}"/>
                    </a:ext>
                  </a:extLst>
                </p14:cNvPr>
                <p14:cNvContentPartPr/>
                <p14:nvPr/>
              </p14:nvContentPartPr>
              <p14:xfrm>
                <a:off x="2211794" y="4043052"/>
                <a:ext cx="107640" cy="846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66F4E27-7B34-77B8-CAC8-30C8CF1644B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01354" y="4032252"/>
                  <a:ext cx="128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2D0F033-C798-0483-B36C-E8457CDE77E2}"/>
                    </a:ext>
                  </a:extLst>
                </p14:cNvPr>
                <p14:cNvContentPartPr/>
                <p14:nvPr/>
              </p14:nvContentPartPr>
              <p14:xfrm>
                <a:off x="2382794" y="4024332"/>
                <a:ext cx="117000" cy="1936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2D0F033-C798-0483-B36C-E8457CDE77E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72354" y="4013892"/>
                  <a:ext cx="1382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BD3E95E-6515-DE4E-727F-399CC47FA30B}"/>
                    </a:ext>
                  </a:extLst>
                </p14:cNvPr>
                <p14:cNvContentPartPr/>
                <p14:nvPr/>
              </p14:nvContentPartPr>
              <p14:xfrm>
                <a:off x="2557394" y="4120452"/>
                <a:ext cx="81720" cy="921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BD3E95E-6515-DE4E-727F-399CC47FA30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46954" y="4109652"/>
                  <a:ext cx="1029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227B175-6D9B-74B4-0F5F-CB2262E4261D}"/>
                    </a:ext>
                  </a:extLst>
                </p14:cNvPr>
                <p14:cNvContentPartPr/>
                <p14:nvPr/>
              </p14:nvContentPartPr>
              <p14:xfrm>
                <a:off x="2572514" y="4069692"/>
                <a:ext cx="70560" cy="172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227B175-6D9B-74B4-0F5F-CB2262E426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61714" y="4059252"/>
                  <a:ext cx="918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71F5344-9D01-8F53-9CCF-E8DCA3428FFE}"/>
                    </a:ext>
                  </a:extLst>
                </p14:cNvPr>
                <p14:cNvContentPartPr/>
                <p14:nvPr/>
              </p14:nvContentPartPr>
              <p14:xfrm>
                <a:off x="2557394" y="4131972"/>
                <a:ext cx="93600" cy="39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71F5344-9D01-8F53-9CCF-E8DCA3428FF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46954" y="4121532"/>
                  <a:ext cx="1148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FA7589B-FBB6-59A6-5551-99CE0CD4899D}"/>
                    </a:ext>
                  </a:extLst>
                </p14:cNvPr>
                <p14:cNvContentPartPr/>
                <p14:nvPr/>
              </p14:nvContentPartPr>
              <p14:xfrm>
                <a:off x="2728754" y="4060692"/>
                <a:ext cx="92880" cy="1566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FA7589B-FBB6-59A6-5551-99CE0CD4899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17954" y="4049892"/>
                  <a:ext cx="114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A9896A5-986A-FCA0-3610-E70C1C4F9A0F}"/>
                    </a:ext>
                  </a:extLst>
                </p14:cNvPr>
                <p14:cNvContentPartPr/>
                <p14:nvPr/>
              </p14:nvContentPartPr>
              <p14:xfrm>
                <a:off x="2886074" y="4067172"/>
                <a:ext cx="93240" cy="1281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A9896A5-986A-FCA0-3610-E70C1C4F9A0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75634" y="4056732"/>
                  <a:ext cx="1144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4255A96-F9D9-1A52-0746-BEF64D0CB116}"/>
                    </a:ext>
                  </a:extLst>
                </p14:cNvPr>
                <p14:cNvContentPartPr/>
                <p14:nvPr/>
              </p14:nvContentPartPr>
              <p14:xfrm>
                <a:off x="3007034" y="4069692"/>
                <a:ext cx="72360" cy="151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4255A96-F9D9-1A52-0746-BEF64D0CB11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96234" y="4059252"/>
                  <a:ext cx="93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13F4245-F800-E25C-21DE-80FE4BE74987}"/>
                    </a:ext>
                  </a:extLst>
                </p14:cNvPr>
                <p14:cNvContentPartPr/>
                <p14:nvPr/>
              </p14:nvContentPartPr>
              <p14:xfrm>
                <a:off x="3063914" y="4068972"/>
                <a:ext cx="71280" cy="1652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13F4245-F800-E25C-21DE-80FE4BE7498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53114" y="4058172"/>
                  <a:ext cx="92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FEA5D47-EA9D-1BE2-8E74-1711D20672A1}"/>
                    </a:ext>
                  </a:extLst>
                </p14:cNvPr>
                <p14:cNvContentPartPr/>
                <p14:nvPr/>
              </p14:nvContentPartPr>
              <p14:xfrm>
                <a:off x="3026474" y="4164732"/>
                <a:ext cx="96480" cy="255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FEA5D47-EA9D-1BE2-8E74-1711D20672A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16034" y="4154292"/>
                  <a:ext cx="1177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FC21290-BA4F-738F-3EF9-585AABF81D6C}"/>
                    </a:ext>
                  </a:extLst>
                </p14:cNvPr>
                <p14:cNvContentPartPr/>
                <p14:nvPr/>
              </p14:nvContentPartPr>
              <p14:xfrm>
                <a:off x="3199274" y="4055652"/>
                <a:ext cx="91080" cy="1648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FC21290-BA4F-738F-3EF9-585AABF81D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88834" y="4044852"/>
                  <a:ext cx="1123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EB5FC1E-4A39-4C5B-5D59-8D7340683D4B}"/>
                    </a:ext>
                  </a:extLst>
                </p14:cNvPr>
                <p14:cNvContentPartPr/>
                <p14:nvPr/>
              </p14:nvContentPartPr>
              <p14:xfrm>
                <a:off x="3352634" y="4111092"/>
                <a:ext cx="91800" cy="1015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EB5FC1E-4A39-4C5B-5D59-8D7340683D4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41834" y="4100292"/>
                  <a:ext cx="1130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9E27F7E-086F-4574-1C70-83033B6E50C5}"/>
                    </a:ext>
                  </a:extLst>
                </p14:cNvPr>
                <p14:cNvContentPartPr/>
                <p14:nvPr/>
              </p14:nvContentPartPr>
              <p14:xfrm>
                <a:off x="3360914" y="4084812"/>
                <a:ext cx="360" cy="3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9E27F7E-086F-4574-1C70-83033B6E50C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50474" y="4074372"/>
                  <a:ext cx="21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374D697-D820-D6EC-E898-C8A08B47395F}"/>
                    </a:ext>
                  </a:extLst>
                </p14:cNvPr>
                <p14:cNvContentPartPr/>
                <p14:nvPr/>
              </p14:nvContentPartPr>
              <p14:xfrm>
                <a:off x="3324554" y="4138812"/>
                <a:ext cx="94680" cy="331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374D697-D820-D6EC-E898-C8A08B4739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314114" y="4128012"/>
                  <a:ext cx="1159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B74A00A-C829-7375-55CA-57F2E97FBA44}"/>
                    </a:ext>
                  </a:extLst>
                </p14:cNvPr>
                <p14:cNvContentPartPr/>
                <p14:nvPr/>
              </p14:nvContentPartPr>
              <p14:xfrm>
                <a:off x="3364874" y="4043772"/>
                <a:ext cx="119880" cy="324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B74A00A-C829-7375-55CA-57F2E97FBA4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354074" y="4032972"/>
                  <a:ext cx="141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C5C05E1-6F7A-18E4-4B02-98F63BE7A2F9}"/>
                    </a:ext>
                  </a:extLst>
                </p14:cNvPr>
                <p14:cNvContentPartPr/>
                <p14:nvPr/>
              </p14:nvContentPartPr>
              <p14:xfrm>
                <a:off x="3518954" y="4058172"/>
                <a:ext cx="38520" cy="180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C5C05E1-6F7A-18E4-4B02-98F63BE7A2F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508154" y="4047372"/>
                  <a:ext cx="59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49B39A5-5A4D-924C-DCB7-2EF24BE00808}"/>
                    </a:ext>
                  </a:extLst>
                </p14:cNvPr>
                <p14:cNvContentPartPr/>
                <p14:nvPr/>
              </p14:nvContentPartPr>
              <p14:xfrm>
                <a:off x="3534794" y="4046292"/>
                <a:ext cx="125640" cy="173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49B39A5-5A4D-924C-DCB7-2EF24BE0080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523994" y="4035852"/>
                  <a:ext cx="146880" cy="19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8EE3427-9100-7CB4-142C-567468993DFE}"/>
              </a:ext>
            </a:extLst>
          </p:cNvPr>
          <p:cNvGrpSpPr/>
          <p:nvPr/>
        </p:nvGrpSpPr>
        <p:grpSpPr>
          <a:xfrm>
            <a:off x="2491514" y="4378572"/>
            <a:ext cx="927720" cy="272880"/>
            <a:chOff x="2491514" y="4378572"/>
            <a:chExt cx="92772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DE9F9E9-0F32-1BE2-A45B-7B9FE560506A}"/>
                    </a:ext>
                  </a:extLst>
                </p14:cNvPr>
                <p14:cNvContentPartPr/>
                <p14:nvPr/>
              </p14:nvContentPartPr>
              <p14:xfrm>
                <a:off x="2511674" y="4393692"/>
                <a:ext cx="141480" cy="237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DE9F9E9-0F32-1BE2-A45B-7B9FE560506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501234" y="4382892"/>
                  <a:ext cx="162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9CDE9CD-41F8-304B-9FEC-0AC740E9D924}"/>
                    </a:ext>
                  </a:extLst>
                </p14:cNvPr>
                <p14:cNvContentPartPr/>
                <p14:nvPr/>
              </p14:nvContentPartPr>
              <p14:xfrm>
                <a:off x="2491514" y="4437252"/>
                <a:ext cx="109080" cy="198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9CDE9CD-41F8-304B-9FEC-0AC740E9D92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1074" y="4426812"/>
                  <a:ext cx="1303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899DF1A-32B0-42F2-639D-3463F7E853EB}"/>
                    </a:ext>
                  </a:extLst>
                </p14:cNvPr>
                <p14:cNvContentPartPr/>
                <p14:nvPr/>
              </p14:nvContentPartPr>
              <p14:xfrm>
                <a:off x="2717234" y="4480092"/>
                <a:ext cx="104760" cy="997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899DF1A-32B0-42F2-639D-3463F7E853E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706794" y="4469652"/>
                  <a:ext cx="126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39613A5-AD55-986B-3318-FFD57D5E750B}"/>
                    </a:ext>
                  </a:extLst>
                </p14:cNvPr>
                <p14:cNvContentPartPr/>
                <p14:nvPr/>
              </p14:nvContentPartPr>
              <p14:xfrm>
                <a:off x="2884634" y="4488372"/>
                <a:ext cx="105120" cy="838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39613A5-AD55-986B-3318-FFD57D5E750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873834" y="4477572"/>
                  <a:ext cx="1263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C194206-0521-2F21-F519-A400ABBF911B}"/>
                    </a:ext>
                  </a:extLst>
                </p14:cNvPr>
                <p14:cNvContentPartPr/>
                <p14:nvPr/>
              </p14:nvContentPartPr>
              <p14:xfrm>
                <a:off x="3104234" y="4378572"/>
                <a:ext cx="107640" cy="226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C194206-0521-2F21-F519-A400ABBF911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093434" y="4367772"/>
                  <a:ext cx="1288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DEA0123-CCBF-9F3A-B856-60C3C55EF98D}"/>
                    </a:ext>
                  </a:extLst>
                </p14:cNvPr>
                <p14:cNvContentPartPr/>
                <p14:nvPr/>
              </p14:nvContentPartPr>
              <p14:xfrm>
                <a:off x="3205034" y="4378572"/>
                <a:ext cx="39600" cy="2559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DEA0123-CCBF-9F3A-B856-60C3C55EF98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194234" y="4367772"/>
                  <a:ext cx="608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D2E0173-55C8-37C2-516D-C7C0EBE7ED0B}"/>
                    </a:ext>
                  </a:extLst>
                </p14:cNvPr>
                <p14:cNvContentPartPr/>
                <p14:nvPr/>
              </p14:nvContentPartPr>
              <p14:xfrm>
                <a:off x="3321674" y="4536612"/>
                <a:ext cx="97560" cy="1148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D2E0173-55C8-37C2-516D-C7C0EBE7ED0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311234" y="4525812"/>
                  <a:ext cx="118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6FC3CAE5-C3D6-7C56-D9CD-528BE2ACF0F5}"/>
                    </a:ext>
                  </a:extLst>
                </p14:cNvPr>
                <p14:cNvContentPartPr/>
                <p14:nvPr/>
              </p14:nvContentPartPr>
              <p14:xfrm>
                <a:off x="3309794" y="4585932"/>
                <a:ext cx="93600" cy="79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6FC3CAE5-C3D6-7C56-D9CD-528BE2ACF0F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298994" y="4575492"/>
                  <a:ext cx="11484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61346ED5-17E1-AD88-8AF6-BA2F2688BFAC}"/>
              </a:ext>
            </a:extLst>
          </p:cNvPr>
          <p:cNvGrpSpPr/>
          <p:nvPr/>
        </p:nvGrpSpPr>
        <p:grpSpPr>
          <a:xfrm>
            <a:off x="3870314" y="1354932"/>
            <a:ext cx="8171280" cy="4131360"/>
            <a:chOff x="3870314" y="1354932"/>
            <a:chExt cx="8171280" cy="413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A1B9137-71BF-ACEB-0325-D8299DE5B87C}"/>
                    </a:ext>
                  </a:extLst>
                </p14:cNvPr>
                <p14:cNvContentPartPr/>
                <p14:nvPr/>
              </p14:nvContentPartPr>
              <p14:xfrm>
                <a:off x="3935834" y="1654812"/>
                <a:ext cx="111960" cy="124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A1B9137-71BF-ACEB-0325-D8299DE5B87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925394" y="1644372"/>
                  <a:ext cx="1332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5EDE0F3-441A-DD4F-6EBE-E82B85216A56}"/>
                    </a:ext>
                  </a:extLst>
                </p14:cNvPr>
                <p14:cNvContentPartPr/>
                <p14:nvPr/>
              </p14:nvContentPartPr>
              <p14:xfrm>
                <a:off x="3989834" y="1633212"/>
                <a:ext cx="69480" cy="24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5EDE0F3-441A-DD4F-6EBE-E82B85216A5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979034" y="1622412"/>
                  <a:ext cx="90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1A366E4-1BA8-54DD-FF90-6281DB52F7AC}"/>
                    </a:ext>
                  </a:extLst>
                </p14:cNvPr>
                <p14:cNvContentPartPr/>
                <p14:nvPr/>
              </p14:nvContentPartPr>
              <p14:xfrm>
                <a:off x="3985154" y="1719612"/>
                <a:ext cx="85320" cy="7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1A366E4-1BA8-54DD-FF90-6281DB52F7A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974354" y="1709172"/>
                  <a:ext cx="1065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1861ED7-8FD8-99A2-18A6-17F28E5F415A}"/>
                    </a:ext>
                  </a:extLst>
                </p14:cNvPr>
                <p14:cNvContentPartPr/>
                <p14:nvPr/>
              </p14:nvContentPartPr>
              <p14:xfrm>
                <a:off x="4143914" y="1663452"/>
                <a:ext cx="28440" cy="145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1861ED7-8FD8-99A2-18A6-17F28E5F415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133114" y="1652652"/>
                  <a:ext cx="49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ED959D-D1A8-8A44-151F-57E2AC2FE9D9}"/>
                    </a:ext>
                  </a:extLst>
                </p14:cNvPr>
                <p14:cNvContentPartPr/>
                <p14:nvPr/>
              </p14:nvContentPartPr>
              <p14:xfrm>
                <a:off x="4162634" y="1654452"/>
                <a:ext cx="87120" cy="101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ED959D-D1A8-8A44-151F-57E2AC2FE9D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151834" y="1644012"/>
                  <a:ext cx="108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14F8C5A-22E8-71AF-7265-6AF737B633BB}"/>
                    </a:ext>
                  </a:extLst>
                </p14:cNvPr>
                <p14:cNvContentPartPr/>
                <p14:nvPr/>
              </p14:nvContentPartPr>
              <p14:xfrm>
                <a:off x="4341194" y="1767132"/>
                <a:ext cx="65880" cy="11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14F8C5A-22E8-71AF-7265-6AF737B633B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30394" y="1756332"/>
                  <a:ext cx="87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87DAE9-E765-0AF0-344A-05E0AA0FCB61}"/>
                    </a:ext>
                  </a:extLst>
                </p14:cNvPr>
                <p14:cNvContentPartPr/>
                <p14:nvPr/>
              </p14:nvContentPartPr>
              <p14:xfrm>
                <a:off x="4458914" y="1587132"/>
                <a:ext cx="45360" cy="2037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87DAE9-E765-0AF0-344A-05E0AA0FCB6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448114" y="1576692"/>
                  <a:ext cx="666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BF4B006-67F6-1167-9C24-8071D5AC8935}"/>
                    </a:ext>
                  </a:extLst>
                </p14:cNvPr>
                <p14:cNvContentPartPr/>
                <p14:nvPr/>
              </p14:nvContentPartPr>
              <p14:xfrm>
                <a:off x="4574474" y="1641492"/>
                <a:ext cx="86400" cy="1288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BF4B006-67F6-1167-9C24-8071D5AC893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564034" y="1631052"/>
                  <a:ext cx="107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6F61100-FC59-1199-3F33-9CAC443F4984}"/>
                    </a:ext>
                  </a:extLst>
                </p14:cNvPr>
                <p14:cNvContentPartPr/>
                <p14:nvPr/>
              </p14:nvContentPartPr>
              <p14:xfrm>
                <a:off x="4765274" y="1871172"/>
                <a:ext cx="318960" cy="187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6F61100-FC59-1199-3F33-9CAC443F498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754474" y="1860372"/>
                  <a:ext cx="340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360E52B-D99D-BB99-4200-CF2116A3E5FD}"/>
                    </a:ext>
                  </a:extLst>
                </p14:cNvPr>
                <p14:cNvContentPartPr/>
                <p14:nvPr/>
              </p14:nvContentPartPr>
              <p14:xfrm>
                <a:off x="5024114" y="1808892"/>
                <a:ext cx="150840" cy="166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360E52B-D99D-BB99-4200-CF2116A3E5F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013314" y="1798092"/>
                  <a:ext cx="172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E362291-B619-4ECB-07E8-137AF152F69B}"/>
                    </a:ext>
                  </a:extLst>
                </p14:cNvPr>
                <p14:cNvContentPartPr/>
                <p14:nvPr/>
              </p14:nvContentPartPr>
              <p14:xfrm>
                <a:off x="5169554" y="1404252"/>
                <a:ext cx="1482840" cy="1116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E362291-B619-4ECB-07E8-137AF152F69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159114" y="1393812"/>
                  <a:ext cx="1504080" cy="11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D7544DA-4F87-FA6C-6554-791D72649E0B}"/>
                    </a:ext>
                  </a:extLst>
                </p14:cNvPr>
                <p14:cNvContentPartPr/>
                <p14:nvPr/>
              </p14:nvContentPartPr>
              <p14:xfrm>
                <a:off x="5385914" y="1714572"/>
                <a:ext cx="171720" cy="1080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D7544DA-4F87-FA6C-6554-791D72649E0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375474" y="1704132"/>
                  <a:ext cx="1929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1F05E5A-EEB1-B5FF-AC6A-399B92467F57}"/>
                    </a:ext>
                  </a:extLst>
                </p14:cNvPr>
                <p14:cNvContentPartPr/>
                <p14:nvPr/>
              </p14:nvContentPartPr>
              <p14:xfrm>
                <a:off x="5571314" y="1718892"/>
                <a:ext cx="120960" cy="81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1F05E5A-EEB1-B5FF-AC6A-399B92467F5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560874" y="1708092"/>
                  <a:ext cx="142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72FE4DF-D77C-28E0-13A7-C294F2F1CEC7}"/>
                    </a:ext>
                  </a:extLst>
                </p14:cNvPr>
                <p14:cNvContentPartPr/>
                <p14:nvPr/>
              </p14:nvContentPartPr>
              <p14:xfrm>
                <a:off x="5730434" y="1742292"/>
                <a:ext cx="128160" cy="1004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72FE4DF-D77C-28E0-13A7-C294F2F1CEC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719634" y="1731852"/>
                  <a:ext cx="149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921526B-EE41-41BC-06B3-67D4714650DD}"/>
                    </a:ext>
                  </a:extLst>
                </p14:cNvPr>
                <p14:cNvContentPartPr/>
                <p14:nvPr/>
              </p14:nvContentPartPr>
              <p14:xfrm>
                <a:off x="5875154" y="1735812"/>
                <a:ext cx="133920" cy="1306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921526B-EE41-41BC-06B3-67D4714650DD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864354" y="1725012"/>
                  <a:ext cx="155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3B0D6E6-1387-4D6A-3BBA-3CC9F609D137}"/>
                    </a:ext>
                  </a:extLst>
                </p14:cNvPr>
                <p14:cNvContentPartPr/>
                <p14:nvPr/>
              </p14:nvContentPartPr>
              <p14:xfrm>
                <a:off x="6105914" y="1599372"/>
                <a:ext cx="50760" cy="225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3B0D6E6-1387-4D6A-3BBA-3CC9F609D13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095114" y="1588932"/>
                  <a:ext cx="72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758335-CDBF-249F-B2C4-D325DBB45C1A}"/>
                    </a:ext>
                  </a:extLst>
                </p14:cNvPr>
                <p14:cNvContentPartPr/>
                <p14:nvPr/>
              </p14:nvContentPartPr>
              <p14:xfrm>
                <a:off x="6052634" y="1694412"/>
                <a:ext cx="154440" cy="20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758335-CDBF-249F-B2C4-D325DBB45C1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041834" y="1683972"/>
                  <a:ext cx="1756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A5CF3B5-33F5-F9A4-0540-D7C9165B4754}"/>
                    </a:ext>
                  </a:extLst>
                </p14:cNvPr>
                <p14:cNvContentPartPr/>
                <p14:nvPr/>
              </p14:nvContentPartPr>
              <p14:xfrm>
                <a:off x="6202754" y="1717092"/>
                <a:ext cx="270720" cy="112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A5CF3B5-33F5-F9A4-0540-D7C9165B475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6192314" y="1706652"/>
                  <a:ext cx="2919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0294B6-5D91-05A0-4EB2-631A80C11625}"/>
                    </a:ext>
                  </a:extLst>
                </p14:cNvPr>
                <p14:cNvContentPartPr/>
                <p14:nvPr/>
              </p14:nvContentPartPr>
              <p14:xfrm>
                <a:off x="7256834" y="1809612"/>
                <a:ext cx="59400" cy="193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0294B6-5D91-05A0-4EB2-631A80C1162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246394" y="1799172"/>
                  <a:ext cx="80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692EDA4-8DE8-9E96-58BE-A627F40C2D32}"/>
                    </a:ext>
                  </a:extLst>
                </p14:cNvPr>
                <p14:cNvContentPartPr/>
                <p14:nvPr/>
              </p14:nvContentPartPr>
              <p14:xfrm>
                <a:off x="7311914" y="1533852"/>
                <a:ext cx="132120" cy="90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692EDA4-8DE8-9E96-58BE-A627F40C2D3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301474" y="1523412"/>
                  <a:ext cx="153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F3B740F-29D0-3FBF-B994-06FE349E178C}"/>
                    </a:ext>
                  </a:extLst>
                </p14:cNvPr>
                <p14:cNvContentPartPr/>
                <p14:nvPr/>
              </p14:nvContentPartPr>
              <p14:xfrm>
                <a:off x="7435394" y="1572732"/>
                <a:ext cx="36720" cy="131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F3B740F-29D0-3FBF-B994-06FE349E178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424594" y="1561932"/>
                  <a:ext cx="57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61DC148-907D-1021-77F1-F65C2F746364}"/>
                    </a:ext>
                  </a:extLst>
                </p14:cNvPr>
                <p14:cNvContentPartPr/>
                <p14:nvPr/>
              </p14:nvContentPartPr>
              <p14:xfrm>
                <a:off x="6665714" y="1892772"/>
                <a:ext cx="1344240" cy="53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61DC148-907D-1021-77F1-F65C2F74636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655274" y="1882332"/>
                  <a:ext cx="1365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3FE44A-C8BE-5D32-9794-955E6CAA07B1}"/>
                    </a:ext>
                  </a:extLst>
                </p14:cNvPr>
                <p14:cNvContentPartPr/>
                <p14:nvPr/>
              </p14:nvContentPartPr>
              <p14:xfrm>
                <a:off x="7962074" y="1840932"/>
                <a:ext cx="128880" cy="175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3FE44A-C8BE-5D32-9794-955E6CAA07B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951634" y="1830132"/>
                  <a:ext cx="150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19F36ED-16AF-17D8-FAE0-E2911F5CB1A3}"/>
                    </a:ext>
                  </a:extLst>
                </p14:cNvPr>
                <p14:cNvContentPartPr/>
                <p14:nvPr/>
              </p14:nvContentPartPr>
              <p14:xfrm>
                <a:off x="6811154" y="1951092"/>
                <a:ext cx="510480" cy="13971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19F36ED-16AF-17D8-FAE0-E2911F5CB1A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800714" y="1940292"/>
                  <a:ext cx="531720" cy="14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FC93D13-4491-CAFA-1574-76F155F96DF5}"/>
                    </a:ext>
                  </a:extLst>
                </p14:cNvPr>
                <p14:cNvContentPartPr/>
                <p14:nvPr/>
              </p14:nvContentPartPr>
              <p14:xfrm>
                <a:off x="7267274" y="3216492"/>
                <a:ext cx="127800" cy="230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FC93D13-4491-CAFA-1574-76F155F96DF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256474" y="3205692"/>
                  <a:ext cx="1490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720AAA7-D8F9-AB76-6ED7-89B8511B8EA2}"/>
                    </a:ext>
                  </a:extLst>
                </p14:cNvPr>
                <p14:cNvContentPartPr/>
                <p14:nvPr/>
              </p14:nvContentPartPr>
              <p14:xfrm>
                <a:off x="7409114" y="2670012"/>
                <a:ext cx="602280" cy="1036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720AAA7-D8F9-AB76-6ED7-89B8511B8EA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398314" y="2659212"/>
                  <a:ext cx="623520" cy="10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F5F8013-559D-2CD2-F300-A1D114D45A55}"/>
                    </a:ext>
                  </a:extLst>
                </p14:cNvPr>
                <p14:cNvContentPartPr/>
                <p14:nvPr/>
              </p14:nvContentPartPr>
              <p14:xfrm>
                <a:off x="7540874" y="2865852"/>
                <a:ext cx="105120" cy="1515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F5F8013-559D-2CD2-F300-A1D114D45A5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530074" y="2855052"/>
                  <a:ext cx="1263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52E480A-8615-4F25-5E5B-8A20D81358A9}"/>
                    </a:ext>
                  </a:extLst>
                </p14:cNvPr>
                <p14:cNvContentPartPr/>
                <p14:nvPr/>
              </p14:nvContentPartPr>
              <p14:xfrm>
                <a:off x="7566074" y="3143412"/>
                <a:ext cx="6840" cy="94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52E480A-8615-4F25-5E5B-8A20D81358A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555634" y="3132612"/>
                  <a:ext cx="280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1B65E3B-2A1B-7DF7-B64A-5F6D67E56624}"/>
                    </a:ext>
                  </a:extLst>
                </p14:cNvPr>
                <p14:cNvContentPartPr/>
                <p14:nvPr/>
              </p14:nvContentPartPr>
              <p14:xfrm>
                <a:off x="7574354" y="3098772"/>
                <a:ext cx="84600" cy="111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1B65E3B-2A1B-7DF7-B64A-5F6D67E5662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563914" y="3087972"/>
                  <a:ext cx="105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63434EA-D69C-AFC2-8939-825418C9958E}"/>
                    </a:ext>
                  </a:extLst>
                </p14:cNvPr>
                <p14:cNvContentPartPr/>
                <p14:nvPr/>
              </p14:nvContentPartPr>
              <p14:xfrm>
                <a:off x="7570394" y="3317292"/>
                <a:ext cx="28080" cy="1087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63434EA-D69C-AFC2-8939-825418C9958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559594" y="3306492"/>
                  <a:ext cx="49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DF8B366-A1A0-15FA-13CF-B5A51432E0AD}"/>
                    </a:ext>
                  </a:extLst>
                </p14:cNvPr>
                <p14:cNvContentPartPr/>
                <p14:nvPr/>
              </p14:nvContentPartPr>
              <p14:xfrm>
                <a:off x="7625114" y="3309732"/>
                <a:ext cx="29160" cy="123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DF8B366-A1A0-15FA-13CF-B5A51432E0A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614314" y="3298932"/>
                  <a:ext cx="50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3CD123A-3A70-F812-60F1-7BBFA300B521}"/>
                    </a:ext>
                  </a:extLst>
                </p14:cNvPr>
                <p14:cNvContentPartPr/>
                <p14:nvPr/>
              </p14:nvContentPartPr>
              <p14:xfrm>
                <a:off x="7550234" y="3397212"/>
                <a:ext cx="94680" cy="172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3CD123A-3A70-F812-60F1-7BBFA300B5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539434" y="3386412"/>
                  <a:ext cx="1159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F6E8B6A-7248-8ED4-BC04-978D1D2BDE4D}"/>
                    </a:ext>
                  </a:extLst>
                </p14:cNvPr>
                <p14:cNvContentPartPr/>
                <p14:nvPr/>
              </p14:nvContentPartPr>
              <p14:xfrm>
                <a:off x="7572554" y="3508092"/>
                <a:ext cx="92880" cy="130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F6E8B6A-7248-8ED4-BC04-978D1D2BDE4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562114" y="3497652"/>
                  <a:ext cx="1141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C5B603F-26E4-865D-012D-C0ACCCCADC29}"/>
                    </a:ext>
                  </a:extLst>
                </p14:cNvPr>
                <p14:cNvContentPartPr/>
                <p14:nvPr/>
              </p14:nvContentPartPr>
              <p14:xfrm>
                <a:off x="6964514" y="3188772"/>
                <a:ext cx="104040" cy="261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C5B603F-26E4-865D-012D-C0ACCCCADC2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953714" y="3177972"/>
                  <a:ext cx="1252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36B9C92-83CA-7B94-1392-8B0B20E64809}"/>
                    </a:ext>
                  </a:extLst>
                </p14:cNvPr>
                <p14:cNvContentPartPr/>
                <p14:nvPr/>
              </p14:nvContentPartPr>
              <p14:xfrm>
                <a:off x="6958754" y="2869812"/>
                <a:ext cx="125640" cy="13356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36B9C92-83CA-7B94-1392-8B0B20E6480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948314" y="2859372"/>
                  <a:ext cx="1468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DD9A2B1-E5EC-05A4-8118-3D2B7547A65B}"/>
                    </a:ext>
                  </a:extLst>
                </p14:cNvPr>
                <p14:cNvContentPartPr/>
                <p14:nvPr/>
              </p14:nvContentPartPr>
              <p14:xfrm>
                <a:off x="7049474" y="2931372"/>
                <a:ext cx="41400" cy="200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DD9A2B1-E5EC-05A4-8118-3D2B7547A65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038674" y="2920572"/>
                  <a:ext cx="6264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9338FBB-E3CD-FC70-01B0-7C8CB153B3CA}"/>
                    </a:ext>
                  </a:extLst>
                </p14:cNvPr>
                <p14:cNvContentPartPr/>
                <p14:nvPr/>
              </p14:nvContentPartPr>
              <p14:xfrm>
                <a:off x="7988354" y="3212172"/>
                <a:ext cx="515160" cy="61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9338FBB-E3CD-FC70-01B0-7C8CB153B3C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977914" y="3201372"/>
                  <a:ext cx="5364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4F9B02E-8B59-8D91-6A58-C3F647A1D8E8}"/>
                    </a:ext>
                  </a:extLst>
                </p14:cNvPr>
                <p14:cNvContentPartPr/>
                <p14:nvPr/>
              </p14:nvContentPartPr>
              <p14:xfrm>
                <a:off x="8487314" y="3129732"/>
                <a:ext cx="138600" cy="1922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4F9B02E-8B59-8D91-6A58-C3F647A1D8E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476514" y="3119292"/>
                  <a:ext cx="1598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770A00A-8D36-4AC0-56B2-E1BDC5CF5B5F}"/>
                    </a:ext>
                  </a:extLst>
                </p14:cNvPr>
                <p14:cNvContentPartPr/>
                <p14:nvPr/>
              </p14:nvContentPartPr>
              <p14:xfrm>
                <a:off x="8209754" y="2996172"/>
                <a:ext cx="117000" cy="3855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770A00A-8D36-4AC0-56B2-E1BDC5CF5B5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199314" y="2985372"/>
                  <a:ext cx="1382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ADD5312-0C1A-69DD-B335-513FD4FA696E}"/>
                    </a:ext>
                  </a:extLst>
                </p14:cNvPr>
                <p14:cNvContentPartPr/>
                <p14:nvPr/>
              </p14:nvContentPartPr>
              <p14:xfrm>
                <a:off x="8264834" y="3473532"/>
                <a:ext cx="87120" cy="734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ADD5312-0C1A-69DD-B335-513FD4FA696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254394" y="3463092"/>
                  <a:ext cx="1083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9D65A1D-BA5F-C632-DDB6-60F72A0393B5}"/>
                    </a:ext>
                  </a:extLst>
                </p14:cNvPr>
                <p14:cNvContentPartPr/>
                <p14:nvPr/>
              </p14:nvContentPartPr>
              <p14:xfrm>
                <a:off x="8344034" y="3473532"/>
                <a:ext cx="13680" cy="171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9D65A1D-BA5F-C632-DDB6-60F72A0393B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333594" y="3463092"/>
                  <a:ext cx="349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7635DAA-E067-3847-7FE7-AB68F87446B6}"/>
                    </a:ext>
                  </a:extLst>
                </p14:cNvPr>
                <p14:cNvContentPartPr/>
                <p14:nvPr/>
              </p14:nvContentPartPr>
              <p14:xfrm>
                <a:off x="8008874" y="1921932"/>
                <a:ext cx="481320" cy="32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7635DAA-E067-3847-7FE7-AB68F87446B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998434" y="1911132"/>
                  <a:ext cx="5025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A70FD02-D1A2-78D9-D75D-3E007DF49D3F}"/>
                    </a:ext>
                  </a:extLst>
                </p14:cNvPr>
                <p14:cNvContentPartPr/>
                <p14:nvPr/>
              </p14:nvContentPartPr>
              <p14:xfrm>
                <a:off x="8509634" y="1840212"/>
                <a:ext cx="146880" cy="188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A70FD02-D1A2-78D9-D75D-3E007DF49D3F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499194" y="1829772"/>
                  <a:ext cx="1681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122A3D7-3E6A-5697-061B-A3130FD8F8AD}"/>
                    </a:ext>
                  </a:extLst>
                </p14:cNvPr>
                <p14:cNvContentPartPr/>
                <p14:nvPr/>
              </p14:nvContentPartPr>
              <p14:xfrm>
                <a:off x="8661194" y="1384092"/>
                <a:ext cx="54360" cy="24019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122A3D7-3E6A-5697-061B-A3130FD8F8A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650394" y="1373652"/>
                  <a:ext cx="75600" cy="24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C69419E-5850-EAA0-B2B7-618B751A20DF}"/>
                    </a:ext>
                  </a:extLst>
                </p14:cNvPr>
                <p14:cNvContentPartPr/>
                <p14:nvPr/>
              </p14:nvContentPartPr>
              <p14:xfrm>
                <a:off x="8754434" y="3425652"/>
                <a:ext cx="394560" cy="3416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C69419E-5850-EAA0-B2B7-618B751A20D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743994" y="3415212"/>
                  <a:ext cx="4158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24C6A94-66E2-DB5F-F7D4-2A5763920413}"/>
                    </a:ext>
                  </a:extLst>
                </p14:cNvPr>
                <p14:cNvContentPartPr/>
                <p14:nvPr/>
              </p14:nvContentPartPr>
              <p14:xfrm>
                <a:off x="8692874" y="1354932"/>
                <a:ext cx="373320" cy="271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24C6A94-66E2-DB5F-F7D4-2A576392041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682074" y="1344132"/>
                  <a:ext cx="3945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BD526D1-7854-66DC-6D31-889FB2F4EE1B}"/>
                    </a:ext>
                  </a:extLst>
                </p14:cNvPr>
                <p14:cNvContentPartPr/>
                <p14:nvPr/>
              </p14:nvContentPartPr>
              <p14:xfrm>
                <a:off x="9063674" y="1618812"/>
                <a:ext cx="50760" cy="1874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BD526D1-7854-66DC-6D31-889FB2F4EE1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053234" y="1608372"/>
                  <a:ext cx="72000" cy="18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1964DC0-3AD0-CCCF-9DC9-F72191B58C64}"/>
                    </a:ext>
                  </a:extLst>
                </p14:cNvPr>
                <p14:cNvContentPartPr/>
                <p14:nvPr/>
              </p14:nvContentPartPr>
              <p14:xfrm>
                <a:off x="9091754" y="2463732"/>
                <a:ext cx="926280" cy="594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1964DC0-3AD0-CCCF-9DC9-F72191B58C6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080954" y="2453292"/>
                  <a:ext cx="9475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9552083-0D6A-B117-38BC-62BFEB62A2F6}"/>
                    </a:ext>
                  </a:extLst>
                </p14:cNvPr>
                <p14:cNvContentPartPr/>
                <p14:nvPr/>
              </p14:nvContentPartPr>
              <p14:xfrm>
                <a:off x="8334674" y="3637692"/>
                <a:ext cx="623880" cy="631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9552083-0D6A-B117-38BC-62BFEB62A2F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323874" y="3626892"/>
                  <a:ext cx="64512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94700E1-FC37-FEA9-48FC-90987698ED8E}"/>
                    </a:ext>
                  </a:extLst>
                </p14:cNvPr>
                <p14:cNvContentPartPr/>
                <p14:nvPr/>
              </p14:nvContentPartPr>
              <p14:xfrm>
                <a:off x="8875034" y="3905892"/>
                <a:ext cx="181440" cy="1173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94700E1-FC37-FEA9-48FC-90987698ED8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864234" y="3895092"/>
                  <a:ext cx="202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1117B67-9FB0-B5CC-CD3B-DB9A0071FF7E}"/>
                    </a:ext>
                  </a:extLst>
                </p14:cNvPr>
                <p14:cNvContentPartPr/>
                <p14:nvPr/>
              </p14:nvContentPartPr>
              <p14:xfrm>
                <a:off x="8119034" y="4451292"/>
                <a:ext cx="93960" cy="164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1117B67-9FB0-B5CC-CD3B-DB9A0071FF7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108594" y="4440852"/>
                  <a:ext cx="1152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C9874CA-056D-2915-9939-24DB2D084D70}"/>
                    </a:ext>
                  </a:extLst>
                </p14:cNvPr>
                <p14:cNvContentPartPr/>
                <p14:nvPr/>
              </p14:nvContentPartPr>
              <p14:xfrm>
                <a:off x="10029914" y="1989612"/>
                <a:ext cx="797760" cy="843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C9874CA-056D-2915-9939-24DB2D084D7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019474" y="1978812"/>
                  <a:ext cx="819000" cy="86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07A9CC4-CCE8-5AB4-4943-C1B9E853C6E5}"/>
                    </a:ext>
                  </a:extLst>
                </p14:cNvPr>
                <p14:cNvContentPartPr/>
                <p14:nvPr/>
              </p14:nvContentPartPr>
              <p14:xfrm>
                <a:off x="10179314" y="2314332"/>
                <a:ext cx="138600" cy="2628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07A9CC4-CCE8-5AB4-4943-C1B9E853C6E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168514" y="2303532"/>
                  <a:ext cx="1598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ED2AC44-A42C-7755-A6CB-7B7563CA6D7A}"/>
                    </a:ext>
                  </a:extLst>
                </p14:cNvPr>
                <p14:cNvContentPartPr/>
                <p14:nvPr/>
              </p14:nvContentPartPr>
              <p14:xfrm>
                <a:off x="10220354" y="2450412"/>
                <a:ext cx="153720" cy="288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ED2AC44-A42C-7755-A6CB-7B7563CA6D7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209554" y="2439612"/>
                  <a:ext cx="174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10764E6-94D1-F45F-4E33-C095F78F6EA2}"/>
                    </a:ext>
                  </a:extLst>
                </p14:cNvPr>
                <p14:cNvContentPartPr/>
                <p14:nvPr/>
              </p14:nvContentPartPr>
              <p14:xfrm>
                <a:off x="10389194" y="2387412"/>
                <a:ext cx="82800" cy="2206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10764E6-94D1-F45F-4E33-C095F78F6EA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378754" y="2376612"/>
                  <a:ext cx="104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B8A9881-8253-13A6-43E1-5C936459AC0C}"/>
                    </a:ext>
                  </a:extLst>
                </p14:cNvPr>
                <p14:cNvContentPartPr/>
                <p14:nvPr/>
              </p14:nvContentPartPr>
              <p14:xfrm>
                <a:off x="10491074" y="2460492"/>
                <a:ext cx="74160" cy="1062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B8A9881-8253-13A6-43E1-5C936459AC0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480634" y="2449692"/>
                  <a:ext cx="954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600E859-9E6F-2659-2F15-0DE14D780FD2}"/>
                    </a:ext>
                  </a:extLst>
                </p14:cNvPr>
                <p14:cNvContentPartPr/>
                <p14:nvPr/>
              </p14:nvContentPartPr>
              <p14:xfrm>
                <a:off x="10504394" y="2415132"/>
                <a:ext cx="54720" cy="2124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600E859-9E6F-2659-2F15-0DE14D780FD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493594" y="2404332"/>
                  <a:ext cx="759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66BA3A2-2E44-6477-DBFF-979FF3D95110}"/>
                    </a:ext>
                  </a:extLst>
                </p14:cNvPr>
                <p14:cNvContentPartPr/>
                <p14:nvPr/>
              </p14:nvContentPartPr>
              <p14:xfrm>
                <a:off x="10479194" y="2493252"/>
                <a:ext cx="65880" cy="12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66BA3A2-2E44-6477-DBFF-979FF3D9511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468394" y="2482812"/>
                  <a:ext cx="871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72AC266-C21E-A446-6F59-8FDB74FE4B68}"/>
                    </a:ext>
                  </a:extLst>
                </p14:cNvPr>
                <p14:cNvContentPartPr/>
                <p14:nvPr/>
              </p14:nvContentPartPr>
              <p14:xfrm>
                <a:off x="10600514" y="2412252"/>
                <a:ext cx="95760" cy="1800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72AC266-C21E-A446-6F59-8FDB74FE4B6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590074" y="2401452"/>
                  <a:ext cx="1170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A9B8E62-14F2-309B-98B4-7052AE4F50DA}"/>
                    </a:ext>
                  </a:extLst>
                </p14:cNvPr>
                <p14:cNvContentPartPr/>
                <p14:nvPr/>
              </p14:nvContentPartPr>
              <p14:xfrm>
                <a:off x="10801394" y="2397492"/>
                <a:ext cx="796680" cy="518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A9B8E62-14F2-309B-98B4-7052AE4F50D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790954" y="2386692"/>
                  <a:ext cx="8179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5B59CDB-171C-3124-8C08-3664216F39E5}"/>
                    </a:ext>
                  </a:extLst>
                </p14:cNvPr>
                <p14:cNvContentPartPr/>
                <p14:nvPr/>
              </p14:nvContentPartPr>
              <p14:xfrm>
                <a:off x="9534914" y="2354652"/>
                <a:ext cx="113760" cy="2887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5B59CDB-171C-3124-8C08-3664216F39E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524474" y="2343852"/>
                  <a:ext cx="1350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2E11937-DEFA-2E66-08AC-5AD6FD08ADCA}"/>
                    </a:ext>
                  </a:extLst>
                </p14:cNvPr>
                <p14:cNvContentPartPr/>
                <p14:nvPr/>
              </p14:nvContentPartPr>
              <p14:xfrm>
                <a:off x="9531674" y="2047572"/>
                <a:ext cx="91800" cy="221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2E11937-DEFA-2E66-08AC-5AD6FD08ADC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521234" y="2037132"/>
                  <a:ext cx="1130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5420B8E-15BD-2045-FB97-837182046181}"/>
                    </a:ext>
                  </a:extLst>
                </p14:cNvPr>
                <p14:cNvContentPartPr/>
                <p14:nvPr/>
              </p14:nvContentPartPr>
              <p14:xfrm>
                <a:off x="11162834" y="2288052"/>
                <a:ext cx="153720" cy="360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5420B8E-15BD-2045-FB97-83718204618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152394" y="2277612"/>
                  <a:ext cx="1749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C825E71-E297-493F-79C8-247A45E4B1E8}"/>
                    </a:ext>
                  </a:extLst>
                </p14:cNvPr>
                <p14:cNvContentPartPr/>
                <p14:nvPr/>
              </p14:nvContentPartPr>
              <p14:xfrm>
                <a:off x="11144114" y="1939212"/>
                <a:ext cx="157320" cy="2894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C825E71-E297-493F-79C8-247A45E4B1E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133674" y="1928412"/>
                  <a:ext cx="1785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C8FA329-FF5B-8A2C-A7EE-D5A298B96389}"/>
                    </a:ext>
                  </a:extLst>
                </p14:cNvPr>
                <p14:cNvContentPartPr/>
                <p14:nvPr/>
              </p14:nvContentPartPr>
              <p14:xfrm>
                <a:off x="11209634" y="2099052"/>
                <a:ext cx="204480" cy="972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C8FA329-FF5B-8A2C-A7EE-D5A298B9638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199194" y="2088252"/>
                  <a:ext cx="225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90904B5-D904-F037-71DA-2924C04A0B24}"/>
                    </a:ext>
                  </a:extLst>
                </p14:cNvPr>
                <p14:cNvContentPartPr/>
                <p14:nvPr/>
              </p14:nvContentPartPr>
              <p14:xfrm>
                <a:off x="5525594" y="2034252"/>
                <a:ext cx="151560" cy="209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90904B5-D904-F037-71DA-2924C04A0B2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515154" y="2023452"/>
                  <a:ext cx="172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94A2F77-EBB8-56F5-3525-B3578131895D}"/>
                    </a:ext>
                  </a:extLst>
                </p14:cNvPr>
                <p14:cNvContentPartPr/>
                <p14:nvPr/>
              </p14:nvContentPartPr>
              <p14:xfrm>
                <a:off x="5717114" y="2155212"/>
                <a:ext cx="120240" cy="745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94A2F77-EBB8-56F5-3525-B3578131895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706674" y="2144772"/>
                  <a:ext cx="141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4E1780C-EF3F-F68C-8426-07E9A209F684}"/>
                    </a:ext>
                  </a:extLst>
                </p14:cNvPr>
                <p14:cNvContentPartPr/>
                <p14:nvPr/>
              </p14:nvContentPartPr>
              <p14:xfrm>
                <a:off x="5864714" y="2134692"/>
                <a:ext cx="99360" cy="1429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4E1780C-EF3F-F68C-8426-07E9A209F68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854274" y="2123892"/>
                  <a:ext cx="120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0919490-88D7-1D75-DE6B-E73AF241E323}"/>
                    </a:ext>
                  </a:extLst>
                </p14:cNvPr>
                <p14:cNvContentPartPr/>
                <p14:nvPr/>
              </p14:nvContentPartPr>
              <p14:xfrm>
                <a:off x="6032834" y="2112372"/>
                <a:ext cx="47880" cy="148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0919490-88D7-1D75-DE6B-E73AF241E32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022394" y="2101932"/>
                  <a:ext cx="69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F6CF3BC-CFF1-BEE6-9C2D-45F5ED80739C}"/>
                    </a:ext>
                  </a:extLst>
                </p14:cNvPr>
                <p14:cNvContentPartPr/>
                <p14:nvPr/>
              </p14:nvContentPartPr>
              <p14:xfrm>
                <a:off x="6144074" y="2135052"/>
                <a:ext cx="235800" cy="1558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F6CF3BC-CFF1-BEE6-9C2D-45F5ED80739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133634" y="2124612"/>
                  <a:ext cx="2570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67DC35B-2DDA-0D22-545A-4896980CDA7C}"/>
                    </a:ext>
                  </a:extLst>
                </p14:cNvPr>
                <p14:cNvContentPartPr/>
                <p14:nvPr/>
              </p14:nvContentPartPr>
              <p14:xfrm>
                <a:off x="6022754" y="2024172"/>
                <a:ext cx="8640" cy="154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67DC35B-2DDA-0D22-545A-4896980CDA7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011954" y="2013372"/>
                  <a:ext cx="29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4EBF6E1-CB9A-9B41-CE3E-EA3E14E670FE}"/>
                    </a:ext>
                  </a:extLst>
                </p14:cNvPr>
                <p14:cNvContentPartPr/>
                <p14:nvPr/>
              </p14:nvContentPartPr>
              <p14:xfrm>
                <a:off x="3870314" y="4289292"/>
                <a:ext cx="631800" cy="324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4EBF6E1-CB9A-9B41-CE3E-EA3E14E670F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859514" y="4278492"/>
                  <a:ext cx="653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E9EDEF1-393F-E81B-B623-5A78ABC10A93}"/>
                    </a:ext>
                  </a:extLst>
                </p14:cNvPr>
                <p14:cNvContentPartPr/>
                <p14:nvPr/>
              </p14:nvContentPartPr>
              <p14:xfrm>
                <a:off x="4430834" y="4193532"/>
                <a:ext cx="123480" cy="1634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E9EDEF1-393F-E81B-B623-5A78ABC10A9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420034" y="4182732"/>
                  <a:ext cx="144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15EA72B-71FD-9B54-E4BC-537B927310BF}"/>
                    </a:ext>
                  </a:extLst>
                </p14:cNvPr>
                <p14:cNvContentPartPr/>
                <p14:nvPr/>
              </p14:nvContentPartPr>
              <p14:xfrm>
                <a:off x="3912074" y="4101732"/>
                <a:ext cx="88200" cy="1400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15EA72B-71FD-9B54-E4BC-537B927310B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901634" y="4091292"/>
                  <a:ext cx="1094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4DFE98D-958F-21D7-3267-05766F7FBA24}"/>
                    </a:ext>
                  </a:extLst>
                </p14:cNvPr>
                <p14:cNvContentPartPr/>
                <p14:nvPr/>
              </p14:nvContentPartPr>
              <p14:xfrm>
                <a:off x="3916754" y="4065732"/>
                <a:ext cx="93600" cy="324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4DFE98D-958F-21D7-3267-05766F7FBA2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906314" y="4054932"/>
                  <a:ext cx="1148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E5E8186-DC25-3C8E-283C-D0EC8B4AED4F}"/>
                    </a:ext>
                  </a:extLst>
                </p14:cNvPr>
                <p14:cNvContentPartPr/>
                <p14:nvPr/>
              </p14:nvContentPartPr>
              <p14:xfrm>
                <a:off x="3923594" y="4156452"/>
                <a:ext cx="78840" cy="198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E5E8186-DC25-3C8E-283C-D0EC8B4AED4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912794" y="4145652"/>
                  <a:ext cx="100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D3DE3A2-CA23-31AD-8A89-5008214A36DA}"/>
                    </a:ext>
                  </a:extLst>
                </p14:cNvPr>
                <p14:cNvContentPartPr/>
                <p14:nvPr/>
              </p14:nvContentPartPr>
              <p14:xfrm>
                <a:off x="4067234" y="4070052"/>
                <a:ext cx="111960" cy="104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D3DE3A2-CA23-31AD-8A89-5008214A36D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056794" y="4059612"/>
                  <a:ext cx="133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E21DFCB-5C43-B79E-FD12-38F5E288FD05}"/>
                    </a:ext>
                  </a:extLst>
                </p14:cNvPr>
                <p14:cNvContentPartPr/>
                <p14:nvPr/>
              </p14:nvContentPartPr>
              <p14:xfrm>
                <a:off x="4263434" y="4173372"/>
                <a:ext cx="79920" cy="280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E21DFCB-5C43-B79E-FD12-38F5E288FD0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252994" y="4162572"/>
                  <a:ext cx="101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24E67FC-FE5F-F5E6-7313-65111B8F021F}"/>
                    </a:ext>
                  </a:extLst>
                </p14:cNvPr>
                <p14:cNvContentPartPr/>
                <p14:nvPr/>
              </p14:nvContentPartPr>
              <p14:xfrm>
                <a:off x="4367474" y="3995892"/>
                <a:ext cx="68400" cy="1162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24E67FC-FE5F-F5E6-7313-65111B8F021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356674" y="3985092"/>
                  <a:ext cx="896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BE8FA3E-DA40-E53B-4845-0AB81609771A}"/>
                    </a:ext>
                  </a:extLst>
                </p14:cNvPr>
                <p14:cNvContentPartPr/>
                <p14:nvPr/>
              </p14:nvContentPartPr>
              <p14:xfrm>
                <a:off x="4466114" y="4010292"/>
                <a:ext cx="78480" cy="622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BE8FA3E-DA40-E53B-4845-0AB81609771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455674" y="3999492"/>
                  <a:ext cx="997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5257F3E-DBAA-E494-B43E-14D18503A6E8}"/>
                    </a:ext>
                  </a:extLst>
                </p14:cNvPr>
                <p14:cNvContentPartPr/>
                <p14:nvPr/>
              </p14:nvContentPartPr>
              <p14:xfrm>
                <a:off x="4558634" y="3959532"/>
                <a:ext cx="79920" cy="1011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5257F3E-DBAA-E494-B43E-14D18503A6E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548194" y="3949092"/>
                  <a:ext cx="1011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D176FE2-655E-D0D1-B02A-FF4541D5523D}"/>
                    </a:ext>
                  </a:extLst>
                </p14:cNvPr>
                <p14:cNvContentPartPr/>
                <p14:nvPr/>
              </p14:nvContentPartPr>
              <p14:xfrm>
                <a:off x="4652954" y="3890052"/>
                <a:ext cx="54720" cy="1684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D176FE2-655E-D0D1-B02A-FF4541D5523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642514" y="3879252"/>
                  <a:ext cx="75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9520F7C-5DF2-F6F7-89CF-20E854715DD2}"/>
                    </a:ext>
                  </a:extLst>
                </p14:cNvPr>
                <p14:cNvContentPartPr/>
                <p14:nvPr/>
              </p14:nvContentPartPr>
              <p14:xfrm>
                <a:off x="4703354" y="3921732"/>
                <a:ext cx="5040" cy="1256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9520F7C-5DF2-F6F7-89CF-20E854715DD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692914" y="3911292"/>
                  <a:ext cx="26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DC6578C-96B4-837A-48EE-8ED9D8527B46}"/>
                    </a:ext>
                  </a:extLst>
                </p14:cNvPr>
                <p14:cNvContentPartPr/>
                <p14:nvPr/>
              </p14:nvContentPartPr>
              <p14:xfrm>
                <a:off x="4769234" y="3986532"/>
                <a:ext cx="59040" cy="1350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DC6578C-96B4-837A-48EE-8ED9D8527B4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758434" y="3976092"/>
                  <a:ext cx="80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EBBD103-B30E-8230-0A17-CC45E7DE3F1D}"/>
                    </a:ext>
                  </a:extLst>
                </p14:cNvPr>
                <p14:cNvContentPartPr/>
                <p14:nvPr/>
              </p14:nvContentPartPr>
              <p14:xfrm>
                <a:off x="4783994" y="4058892"/>
                <a:ext cx="37800" cy="147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EBBD103-B30E-8230-0A17-CC45E7DE3F1D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773194" y="4048452"/>
                  <a:ext cx="590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B047BFA-FAF2-C828-3025-4816239787BF}"/>
                    </a:ext>
                  </a:extLst>
                </p14:cNvPr>
                <p14:cNvContentPartPr/>
                <p14:nvPr/>
              </p14:nvContentPartPr>
              <p14:xfrm>
                <a:off x="4471874" y="4294332"/>
                <a:ext cx="557280" cy="5004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B047BFA-FAF2-C828-3025-4816239787B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461074" y="4283532"/>
                  <a:ext cx="5785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9388F90-76CA-405F-5755-7FE41F1AF04B}"/>
                    </a:ext>
                  </a:extLst>
                </p14:cNvPr>
                <p14:cNvContentPartPr/>
                <p14:nvPr/>
              </p14:nvContentPartPr>
              <p14:xfrm>
                <a:off x="4966154" y="4216932"/>
                <a:ext cx="96840" cy="19116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9388F90-76CA-405F-5755-7FE41F1AF04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955354" y="4206492"/>
                  <a:ext cx="118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53FF74F-DF04-9CB5-2BC1-4D54573F4214}"/>
                    </a:ext>
                  </a:extLst>
                </p14:cNvPr>
                <p14:cNvContentPartPr/>
                <p14:nvPr/>
              </p14:nvContentPartPr>
              <p14:xfrm>
                <a:off x="5029514" y="3502332"/>
                <a:ext cx="367560" cy="19839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53FF74F-DF04-9CB5-2BC1-4D54573F4214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019074" y="3491532"/>
                  <a:ext cx="388800" cy="20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25B3223-4F43-7E4C-1B0B-B2BA2A9AA5AA}"/>
                    </a:ext>
                  </a:extLst>
                </p14:cNvPr>
                <p14:cNvContentPartPr/>
                <p14:nvPr/>
              </p14:nvContentPartPr>
              <p14:xfrm>
                <a:off x="5059034" y="3694932"/>
                <a:ext cx="118440" cy="11988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25B3223-4F43-7E4C-1B0B-B2BA2A9AA5A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048234" y="3684132"/>
                  <a:ext cx="139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B84842A-1435-CB8F-E2EA-6B4FBAF01E54}"/>
                    </a:ext>
                  </a:extLst>
                </p14:cNvPr>
                <p14:cNvContentPartPr/>
                <p14:nvPr/>
              </p14:nvContentPartPr>
              <p14:xfrm>
                <a:off x="5129594" y="3908772"/>
                <a:ext cx="104040" cy="997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B84842A-1435-CB8F-E2EA-6B4FBAF01E54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118794" y="3897972"/>
                  <a:ext cx="1252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0596A05-BBD9-FE74-83D2-3F5FF208106D}"/>
                    </a:ext>
                  </a:extLst>
                </p14:cNvPr>
                <p14:cNvContentPartPr/>
                <p14:nvPr/>
              </p14:nvContentPartPr>
              <p14:xfrm>
                <a:off x="5156594" y="4125492"/>
                <a:ext cx="66600" cy="1105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0596A05-BBD9-FE74-83D2-3F5FF208106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146154" y="4114692"/>
                  <a:ext cx="878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A8C6CDB-5FF8-D616-5A2C-42C808FD8B65}"/>
                    </a:ext>
                  </a:extLst>
                </p14:cNvPr>
                <p14:cNvContentPartPr/>
                <p14:nvPr/>
              </p14:nvContentPartPr>
              <p14:xfrm>
                <a:off x="5159474" y="4322412"/>
                <a:ext cx="91440" cy="1497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A8C6CDB-5FF8-D616-5A2C-42C808FD8B65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148674" y="4311612"/>
                  <a:ext cx="112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8C07CEE-19AC-2191-AEF1-5DA52EC0BA60}"/>
                    </a:ext>
                  </a:extLst>
                </p14:cNvPr>
                <p14:cNvContentPartPr/>
                <p14:nvPr/>
              </p14:nvContentPartPr>
              <p14:xfrm>
                <a:off x="5186474" y="4570812"/>
                <a:ext cx="21960" cy="1324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8C07CEE-19AC-2191-AEF1-5DA52EC0BA6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176034" y="4560372"/>
                  <a:ext cx="43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F391480-E96A-0C26-F8BE-44966D4C46D5}"/>
                    </a:ext>
                  </a:extLst>
                </p14:cNvPr>
                <p14:cNvContentPartPr/>
                <p14:nvPr/>
              </p14:nvContentPartPr>
              <p14:xfrm>
                <a:off x="5134994" y="4565052"/>
                <a:ext cx="112320" cy="313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F391480-E96A-0C26-F8BE-44966D4C46D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124554" y="4554612"/>
                  <a:ext cx="1335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6C7AEB8-CDB7-9091-430E-EBE4AF274B3A}"/>
                    </a:ext>
                  </a:extLst>
                </p14:cNvPr>
                <p14:cNvContentPartPr/>
                <p14:nvPr/>
              </p14:nvContentPartPr>
              <p14:xfrm>
                <a:off x="5172074" y="4832532"/>
                <a:ext cx="116640" cy="871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6C7AEB8-CDB7-9091-430E-EBE4AF274B3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161274" y="4821732"/>
                  <a:ext cx="137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63473DC-5B50-508D-EBC4-B20E5918A6E8}"/>
                    </a:ext>
                  </a:extLst>
                </p14:cNvPr>
                <p14:cNvContentPartPr/>
                <p14:nvPr/>
              </p14:nvContentPartPr>
              <p14:xfrm>
                <a:off x="5204114" y="4777092"/>
                <a:ext cx="77040" cy="111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63473DC-5B50-508D-EBC4-B20E5918A6E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193674" y="4766292"/>
                  <a:ext cx="98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A45D433-565B-3F8C-2E30-C0FEF1F35243}"/>
                    </a:ext>
                  </a:extLst>
                </p14:cNvPr>
                <p14:cNvContentPartPr/>
                <p14:nvPr/>
              </p14:nvContentPartPr>
              <p14:xfrm>
                <a:off x="5191874" y="4846572"/>
                <a:ext cx="99720" cy="212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A45D433-565B-3F8C-2E30-C0FEF1F3524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181074" y="4836132"/>
                  <a:ext cx="1209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95758110-0E6C-812F-7E86-960A6A6644F4}"/>
                    </a:ext>
                  </a:extLst>
                </p14:cNvPr>
                <p14:cNvContentPartPr/>
                <p14:nvPr/>
              </p14:nvContentPartPr>
              <p14:xfrm>
                <a:off x="5212754" y="5061492"/>
                <a:ext cx="144360" cy="1900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95758110-0E6C-812F-7E86-960A6A6644F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5201954" y="5050692"/>
                  <a:ext cx="1656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C20F21D-3FFB-0C62-C4FD-741D6FCA608D}"/>
                    </a:ext>
                  </a:extLst>
                </p14:cNvPr>
                <p14:cNvContentPartPr/>
                <p14:nvPr/>
              </p14:nvContentPartPr>
              <p14:xfrm>
                <a:off x="5361074" y="4327812"/>
                <a:ext cx="441360" cy="439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C20F21D-3FFB-0C62-C4FD-741D6FCA608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350634" y="4317372"/>
                  <a:ext cx="4626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6CFD85D-1DB0-9014-7B9C-7F5EAB2A0CB8}"/>
                    </a:ext>
                  </a:extLst>
                </p14:cNvPr>
                <p14:cNvContentPartPr/>
                <p14:nvPr/>
              </p14:nvContentPartPr>
              <p14:xfrm>
                <a:off x="5487434" y="4211172"/>
                <a:ext cx="78840" cy="2804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6CFD85D-1DB0-9014-7B9C-7F5EAB2A0CB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476634" y="4200372"/>
                  <a:ext cx="1000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26B9E511-C4B4-C78A-2E7C-EFD960F6571A}"/>
                    </a:ext>
                  </a:extLst>
                </p14:cNvPr>
                <p14:cNvContentPartPr/>
                <p14:nvPr/>
              </p14:nvContentPartPr>
              <p14:xfrm>
                <a:off x="5434874" y="3999132"/>
                <a:ext cx="126000" cy="1540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26B9E511-C4B4-C78A-2E7C-EFD960F6571A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424074" y="3988692"/>
                  <a:ext cx="147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A7536C85-6D75-C0D1-0683-057D6D8652D4}"/>
                    </a:ext>
                  </a:extLst>
                </p14:cNvPr>
                <p14:cNvContentPartPr/>
                <p14:nvPr/>
              </p14:nvContentPartPr>
              <p14:xfrm>
                <a:off x="5780834" y="3648492"/>
                <a:ext cx="882360" cy="13039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A7536C85-6D75-C0D1-0683-057D6D8652D4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770034" y="3638052"/>
                  <a:ext cx="903600" cy="13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89DBA4C-A387-E9CA-BF73-CD1B0275040C}"/>
                    </a:ext>
                  </a:extLst>
                </p14:cNvPr>
                <p14:cNvContentPartPr/>
                <p14:nvPr/>
              </p14:nvContentPartPr>
              <p14:xfrm>
                <a:off x="6911954" y="4141332"/>
                <a:ext cx="135720" cy="2869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89DBA4C-A387-E9CA-BF73-CD1B0275040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901514" y="4130532"/>
                  <a:ext cx="1569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BAE44A0E-CBE4-708A-9D16-D00A0CA2D244}"/>
                    </a:ext>
                  </a:extLst>
                </p14:cNvPr>
                <p14:cNvContentPartPr/>
                <p14:nvPr/>
              </p14:nvContentPartPr>
              <p14:xfrm>
                <a:off x="5885954" y="3900132"/>
                <a:ext cx="28800" cy="1821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BAE44A0E-CBE4-708A-9D16-D00A0CA2D24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875154" y="3889332"/>
                  <a:ext cx="50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57BE117-DB31-EEA2-6E97-7012C0FC9EE3}"/>
                    </a:ext>
                  </a:extLst>
                </p14:cNvPr>
                <p14:cNvContentPartPr/>
                <p14:nvPr/>
              </p14:nvContentPartPr>
              <p14:xfrm>
                <a:off x="5900354" y="3928572"/>
                <a:ext cx="91800" cy="1659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57BE117-DB31-EEA2-6E97-7012C0FC9EE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889554" y="3917772"/>
                  <a:ext cx="1130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4B2BB08-A315-704A-DF9D-BD6A32D4F35C}"/>
                    </a:ext>
                  </a:extLst>
                </p14:cNvPr>
                <p14:cNvContentPartPr/>
                <p14:nvPr/>
              </p14:nvContentPartPr>
              <p14:xfrm>
                <a:off x="5874074" y="4020372"/>
                <a:ext cx="104040" cy="248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4B2BB08-A315-704A-DF9D-BD6A32D4F35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863634" y="4009572"/>
                  <a:ext cx="125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9B135BE-89B9-2AA5-3B6D-47AC98A958FB}"/>
                    </a:ext>
                  </a:extLst>
                </p14:cNvPr>
                <p14:cNvContentPartPr/>
                <p14:nvPr/>
              </p14:nvContentPartPr>
              <p14:xfrm>
                <a:off x="6033554" y="3941172"/>
                <a:ext cx="81720" cy="117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9B135BE-89B9-2AA5-3B6D-47AC98A958FB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022754" y="3930732"/>
                  <a:ext cx="102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B9677A6-9072-0B52-70B8-87F525F1430C}"/>
                    </a:ext>
                  </a:extLst>
                </p14:cNvPr>
                <p14:cNvContentPartPr/>
                <p14:nvPr/>
              </p14:nvContentPartPr>
              <p14:xfrm>
                <a:off x="6182594" y="3926772"/>
                <a:ext cx="82440" cy="1137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B9677A6-9072-0B52-70B8-87F525F1430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171794" y="3916332"/>
                  <a:ext cx="103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52EDD0E-F770-4152-5B08-C99A88156BC2}"/>
                    </a:ext>
                  </a:extLst>
                </p14:cNvPr>
                <p14:cNvContentPartPr/>
                <p14:nvPr/>
              </p14:nvContentPartPr>
              <p14:xfrm>
                <a:off x="6316874" y="3916692"/>
                <a:ext cx="24840" cy="1407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52EDD0E-F770-4152-5B08-C99A88156BC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306434" y="3906252"/>
                  <a:ext cx="46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4F539623-5AD2-6F65-F7A3-2335720EED8E}"/>
                    </a:ext>
                  </a:extLst>
                </p14:cNvPr>
                <p14:cNvContentPartPr/>
                <p14:nvPr/>
              </p14:nvContentPartPr>
              <p14:xfrm>
                <a:off x="6317954" y="3892932"/>
                <a:ext cx="78480" cy="1699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4F539623-5AD2-6F65-F7A3-2335720EED8E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307154" y="3882132"/>
                  <a:ext cx="997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486F502-C9B7-DFCF-22BD-2EA03F557FFD}"/>
                    </a:ext>
                  </a:extLst>
                </p14:cNvPr>
                <p14:cNvContentPartPr/>
                <p14:nvPr/>
              </p14:nvContentPartPr>
              <p14:xfrm>
                <a:off x="6443954" y="3918492"/>
                <a:ext cx="45360" cy="1281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486F502-C9B7-DFCF-22BD-2EA03F557FF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433514" y="3908052"/>
                  <a:ext cx="666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8635721-B4CD-C78B-428C-D8EC008DC055}"/>
                    </a:ext>
                  </a:extLst>
                </p14:cNvPr>
                <p14:cNvContentPartPr/>
                <p14:nvPr/>
              </p14:nvContentPartPr>
              <p14:xfrm>
                <a:off x="6432434" y="3899052"/>
                <a:ext cx="58680" cy="313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8635721-B4CD-C78B-428C-D8EC008DC05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421634" y="3888612"/>
                  <a:ext cx="799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DF1469D-2D12-E2DA-D6A7-342F2B25B787}"/>
                    </a:ext>
                  </a:extLst>
                </p14:cNvPr>
                <p14:cNvContentPartPr/>
                <p14:nvPr/>
              </p14:nvContentPartPr>
              <p14:xfrm>
                <a:off x="6438554" y="3973212"/>
                <a:ext cx="74160" cy="180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DF1469D-2D12-E2DA-D6A7-342F2B25B78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427754" y="3962412"/>
                  <a:ext cx="954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C18D107-D5F5-C83C-F634-D3F34A34ABBE}"/>
                    </a:ext>
                  </a:extLst>
                </p14:cNvPr>
                <p14:cNvContentPartPr/>
                <p14:nvPr/>
              </p14:nvContentPartPr>
              <p14:xfrm>
                <a:off x="5928434" y="4371012"/>
                <a:ext cx="1440" cy="1357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C18D107-D5F5-C83C-F634-D3F34A34ABBE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917634" y="4360212"/>
                  <a:ext cx="226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2D85ACC-F1B0-086A-8529-B957A1DF486B}"/>
                    </a:ext>
                  </a:extLst>
                </p14:cNvPr>
                <p14:cNvContentPartPr/>
                <p14:nvPr/>
              </p14:nvContentPartPr>
              <p14:xfrm>
                <a:off x="5941394" y="4359852"/>
                <a:ext cx="77760" cy="1594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2D85ACC-F1B0-086A-8529-B957A1DF486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930954" y="4349052"/>
                  <a:ext cx="99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18B52F8B-1C8C-838E-EF96-09AC0813C31C}"/>
                    </a:ext>
                  </a:extLst>
                </p14:cNvPr>
                <p14:cNvContentPartPr/>
                <p14:nvPr/>
              </p14:nvContentPartPr>
              <p14:xfrm>
                <a:off x="6092234" y="4362372"/>
                <a:ext cx="60840" cy="12600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18B52F8B-1C8C-838E-EF96-09AC0813C31C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081794" y="4351932"/>
                  <a:ext cx="82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8995DD6-DF2B-B506-9924-18A64610476D}"/>
                    </a:ext>
                  </a:extLst>
                </p14:cNvPr>
                <p14:cNvContentPartPr/>
                <p14:nvPr/>
              </p14:nvContentPartPr>
              <p14:xfrm>
                <a:off x="6074954" y="4363092"/>
                <a:ext cx="65880" cy="162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8995DD6-DF2B-B506-9924-18A64610476D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064514" y="4352652"/>
                  <a:ext cx="87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AE169B4-3C78-128A-67CF-CCEFD1A9CC82}"/>
                    </a:ext>
                  </a:extLst>
                </p14:cNvPr>
                <p14:cNvContentPartPr/>
                <p14:nvPr/>
              </p14:nvContentPartPr>
              <p14:xfrm>
                <a:off x="6087194" y="4412052"/>
                <a:ext cx="83520" cy="248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AE169B4-3C78-128A-67CF-CCEFD1A9CC8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076394" y="4401252"/>
                  <a:ext cx="1047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F9647CC-1633-68D7-6081-F3956533934C}"/>
                    </a:ext>
                  </a:extLst>
                </p14:cNvPr>
                <p14:cNvContentPartPr/>
                <p14:nvPr/>
              </p14:nvContentPartPr>
              <p14:xfrm>
                <a:off x="6183314" y="4395132"/>
                <a:ext cx="94680" cy="788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F9647CC-1633-68D7-6081-F3956533934C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172874" y="4384692"/>
                  <a:ext cx="1159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47AF9B1-7D8F-163D-1293-4835EC1217C8}"/>
                    </a:ext>
                  </a:extLst>
                </p14:cNvPr>
                <p14:cNvContentPartPr/>
                <p14:nvPr/>
              </p14:nvContentPartPr>
              <p14:xfrm>
                <a:off x="6286274" y="4384332"/>
                <a:ext cx="101160" cy="993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47AF9B1-7D8F-163D-1293-4835EC1217C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275474" y="4373532"/>
                  <a:ext cx="1224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3BF996C9-11DC-0434-D008-2FCE539919E1}"/>
                    </a:ext>
                  </a:extLst>
                </p14:cNvPr>
                <p14:cNvContentPartPr/>
                <p14:nvPr/>
              </p14:nvContentPartPr>
              <p14:xfrm>
                <a:off x="6037514" y="4679532"/>
                <a:ext cx="9720" cy="1206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3BF996C9-11DC-0434-D008-2FCE539919E1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027074" y="4668732"/>
                  <a:ext cx="309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C281832-4F48-9C40-2A47-7610D6592773}"/>
                    </a:ext>
                  </a:extLst>
                </p14:cNvPr>
                <p14:cNvContentPartPr/>
                <p14:nvPr/>
              </p14:nvContentPartPr>
              <p14:xfrm>
                <a:off x="6033914" y="4643172"/>
                <a:ext cx="77400" cy="1389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C281832-4F48-9C40-2A47-7610D659277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023114" y="4632732"/>
                  <a:ext cx="986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7A1BD78-D140-7FB3-CCC7-8DB2B1466D52}"/>
                    </a:ext>
                  </a:extLst>
                </p14:cNvPr>
                <p14:cNvContentPartPr/>
                <p14:nvPr/>
              </p14:nvContentPartPr>
              <p14:xfrm>
                <a:off x="6169274" y="4687092"/>
                <a:ext cx="91800" cy="1101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7A1BD78-D140-7FB3-CCC7-8DB2B1466D5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158834" y="4676292"/>
                  <a:ext cx="1130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4241EC7-4887-28D0-BB34-19711D068B6D}"/>
                    </a:ext>
                  </a:extLst>
                </p14:cNvPr>
                <p14:cNvContentPartPr/>
                <p14:nvPr/>
              </p14:nvContentPartPr>
              <p14:xfrm>
                <a:off x="6184394" y="4632372"/>
                <a:ext cx="69480" cy="198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4241EC7-4887-28D0-BB34-19711D068B6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173594" y="4621572"/>
                  <a:ext cx="90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DE41833-076F-85DF-D15A-E25D1D0128C8}"/>
                    </a:ext>
                  </a:extLst>
                </p14:cNvPr>
                <p14:cNvContentPartPr/>
                <p14:nvPr/>
              </p14:nvContentPartPr>
              <p14:xfrm>
                <a:off x="6190874" y="4711212"/>
                <a:ext cx="86400" cy="2556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DE41833-076F-85DF-D15A-E25D1D0128C8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180074" y="4700772"/>
                  <a:ext cx="107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AF472EB-CE9D-2699-7D2A-D6B2A10C62B7}"/>
                    </a:ext>
                  </a:extLst>
                </p14:cNvPr>
                <p14:cNvContentPartPr/>
                <p14:nvPr/>
              </p14:nvContentPartPr>
              <p14:xfrm>
                <a:off x="6329114" y="4675932"/>
                <a:ext cx="10800" cy="1364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AF472EB-CE9D-2699-7D2A-D6B2A10C62B7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318674" y="4665492"/>
                  <a:ext cx="32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0673D0E-A5AF-4918-BE26-CAD01B964BC1}"/>
                    </a:ext>
                  </a:extLst>
                </p14:cNvPr>
                <p14:cNvContentPartPr/>
                <p14:nvPr/>
              </p14:nvContentPartPr>
              <p14:xfrm>
                <a:off x="6333794" y="4593852"/>
                <a:ext cx="280800" cy="1616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0673D0E-A5AF-4918-BE26-CAD01B964BC1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322994" y="4583412"/>
                  <a:ext cx="302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03DA239-53E7-CA43-B100-C41B3A43E5AD}"/>
                    </a:ext>
                  </a:extLst>
                </p14:cNvPr>
                <p14:cNvContentPartPr/>
                <p14:nvPr/>
              </p14:nvContentPartPr>
              <p14:xfrm>
                <a:off x="8997434" y="4096692"/>
                <a:ext cx="2305800" cy="1389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03DA239-53E7-CA43-B100-C41B3A43E5AD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986634" y="4086252"/>
                  <a:ext cx="23270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5FC001E-0299-117C-F895-C6ACE49137FF}"/>
                    </a:ext>
                  </a:extLst>
                </p14:cNvPr>
                <p14:cNvContentPartPr/>
                <p14:nvPr/>
              </p14:nvContentPartPr>
              <p14:xfrm>
                <a:off x="10811834" y="3949452"/>
                <a:ext cx="141480" cy="3024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5FC001E-0299-117C-F895-C6ACE49137FF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801034" y="3939012"/>
                  <a:ext cx="1627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EE4235D-544A-85CD-F900-D6393161E32B}"/>
                    </a:ext>
                  </a:extLst>
                </p14:cNvPr>
                <p14:cNvContentPartPr/>
                <p14:nvPr/>
              </p14:nvContentPartPr>
              <p14:xfrm>
                <a:off x="11253914" y="2676492"/>
                <a:ext cx="166320" cy="1785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EE4235D-544A-85CD-F900-D6393161E32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1243474" y="2666052"/>
                  <a:ext cx="187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A2F1569-C8EC-D7B9-6DB4-FAF17F6AFA2D}"/>
                    </a:ext>
                  </a:extLst>
                </p14:cNvPr>
                <p14:cNvContentPartPr/>
                <p14:nvPr/>
              </p14:nvContentPartPr>
              <p14:xfrm>
                <a:off x="11475674" y="2694132"/>
                <a:ext cx="51120" cy="13968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A2F1569-C8EC-D7B9-6DB4-FAF17F6AFA2D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1464874" y="2683692"/>
                  <a:ext cx="723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4D02EA8-FB5D-C6C9-100F-AC6984BBF193}"/>
                    </a:ext>
                  </a:extLst>
                </p14:cNvPr>
                <p14:cNvContentPartPr/>
                <p14:nvPr/>
              </p14:nvContentPartPr>
              <p14:xfrm>
                <a:off x="11524634" y="2664972"/>
                <a:ext cx="97560" cy="1753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4D02EA8-FB5D-C6C9-100F-AC6984BBF19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1513834" y="2654172"/>
                  <a:ext cx="118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909E4FC-B6A1-8FA8-BA23-A1E5CBDF2D19}"/>
                    </a:ext>
                  </a:extLst>
                </p14:cNvPr>
                <p14:cNvContentPartPr/>
                <p14:nvPr/>
              </p14:nvContentPartPr>
              <p14:xfrm>
                <a:off x="11492594" y="2792772"/>
                <a:ext cx="153720" cy="2880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909E4FC-B6A1-8FA8-BA23-A1E5CBDF2D19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1482154" y="2781972"/>
                  <a:ext cx="1749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0D71EB7-F82D-DC45-85C5-3E6C855C47F3}"/>
                    </a:ext>
                  </a:extLst>
                </p14:cNvPr>
                <p14:cNvContentPartPr/>
                <p14:nvPr/>
              </p14:nvContentPartPr>
              <p14:xfrm>
                <a:off x="11713274" y="2776572"/>
                <a:ext cx="132840" cy="86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0D71EB7-F82D-DC45-85C5-3E6C855C47F3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1702474" y="2766132"/>
                  <a:ext cx="1540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09AB034-322B-4102-4CE9-FE8D526CD506}"/>
                    </a:ext>
                  </a:extLst>
                </p14:cNvPr>
                <p14:cNvContentPartPr/>
                <p14:nvPr/>
              </p14:nvContentPartPr>
              <p14:xfrm>
                <a:off x="11341034" y="2986092"/>
                <a:ext cx="164160" cy="1771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09AB034-322B-4102-4CE9-FE8D526CD506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1330594" y="2975292"/>
                  <a:ext cx="1854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5561D46-D6C5-B9FC-154B-0A301F25E733}"/>
                    </a:ext>
                  </a:extLst>
                </p14:cNvPr>
                <p14:cNvContentPartPr/>
                <p14:nvPr/>
              </p14:nvContentPartPr>
              <p14:xfrm>
                <a:off x="11586554" y="2990412"/>
                <a:ext cx="142200" cy="15552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5561D46-D6C5-B9FC-154B-0A301F25E733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1575754" y="2979972"/>
                  <a:ext cx="1634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605C369A-A125-CB6D-2436-23FE5784A9BD}"/>
                    </a:ext>
                  </a:extLst>
                </p14:cNvPr>
                <p14:cNvContentPartPr/>
                <p14:nvPr/>
              </p14:nvContentPartPr>
              <p14:xfrm>
                <a:off x="10376234" y="4424652"/>
                <a:ext cx="92880" cy="2365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605C369A-A125-CB6D-2436-23FE5784A9BD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0365794" y="4414212"/>
                  <a:ext cx="1141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34A3AB0E-E708-4044-DA47-73DA68517CE6}"/>
                    </a:ext>
                  </a:extLst>
                </p14:cNvPr>
                <p14:cNvContentPartPr/>
                <p14:nvPr/>
              </p14:nvContentPartPr>
              <p14:xfrm>
                <a:off x="10457594" y="4422132"/>
                <a:ext cx="95760" cy="21492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34A3AB0E-E708-4044-DA47-73DA68517CE6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447154" y="4411332"/>
                  <a:ext cx="1170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5AAF4C4F-E333-8AE8-8101-5ABBBF38B0FD}"/>
                    </a:ext>
                  </a:extLst>
                </p14:cNvPr>
                <p14:cNvContentPartPr/>
                <p14:nvPr/>
              </p14:nvContentPartPr>
              <p14:xfrm>
                <a:off x="10407914" y="4572612"/>
                <a:ext cx="133920" cy="298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5AAF4C4F-E333-8AE8-8101-5ABBBF38B0FD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397474" y="4562172"/>
                  <a:ext cx="155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DD6AD5C0-7BCE-30C6-BE75-CBED6C070236}"/>
                    </a:ext>
                  </a:extLst>
                </p14:cNvPr>
                <p14:cNvContentPartPr/>
                <p14:nvPr/>
              </p14:nvContentPartPr>
              <p14:xfrm>
                <a:off x="10627514" y="4460292"/>
                <a:ext cx="176760" cy="1306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DD6AD5C0-7BCE-30C6-BE75-CBED6C070236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617074" y="4449492"/>
                  <a:ext cx="1980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A3FFA13-9E6E-04C4-AD9C-6A907D6E8A61}"/>
                    </a:ext>
                  </a:extLst>
                </p14:cNvPr>
                <p14:cNvContentPartPr/>
                <p14:nvPr/>
              </p14:nvContentPartPr>
              <p14:xfrm>
                <a:off x="10890674" y="4389012"/>
                <a:ext cx="156960" cy="2138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A3FFA13-9E6E-04C4-AD9C-6A907D6E8A61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879874" y="4378212"/>
                  <a:ext cx="178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05DE8FD-2FA1-B90C-63D5-56AD9FEF45E1}"/>
                    </a:ext>
                  </a:extLst>
                </p14:cNvPr>
                <p14:cNvContentPartPr/>
                <p14:nvPr/>
              </p14:nvContentPartPr>
              <p14:xfrm>
                <a:off x="11149874" y="4532292"/>
                <a:ext cx="181800" cy="230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05DE8FD-2FA1-B90C-63D5-56AD9FEF45E1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1139074" y="4521492"/>
                  <a:ext cx="2030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A450467-57C8-E481-DF86-F747996D9653}"/>
                    </a:ext>
                  </a:extLst>
                </p14:cNvPr>
                <p14:cNvContentPartPr/>
                <p14:nvPr/>
              </p14:nvContentPartPr>
              <p14:xfrm>
                <a:off x="11411594" y="4344012"/>
                <a:ext cx="118080" cy="2635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A450467-57C8-E481-DF86-F747996D9653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400794" y="4333212"/>
                  <a:ext cx="1393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51F9E05-7AF4-9995-6F45-64402AF85F95}"/>
                    </a:ext>
                  </a:extLst>
                </p14:cNvPr>
                <p14:cNvContentPartPr/>
                <p14:nvPr/>
              </p14:nvContentPartPr>
              <p14:xfrm>
                <a:off x="11501954" y="4359132"/>
                <a:ext cx="87840" cy="23580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51F9E05-7AF4-9995-6F45-64402AF85F95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1491514" y="4348332"/>
                  <a:ext cx="1090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4DB45E55-2DBD-B32E-CCF6-D266BD2534FB}"/>
                    </a:ext>
                  </a:extLst>
                </p14:cNvPr>
                <p14:cNvContentPartPr/>
                <p14:nvPr/>
              </p14:nvContentPartPr>
              <p14:xfrm>
                <a:off x="11426354" y="4469292"/>
                <a:ext cx="160920" cy="615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4DB45E55-2DBD-B32E-CCF6-D266BD2534FB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1415914" y="4458492"/>
                  <a:ext cx="182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AFAD189-9049-E8A9-28C3-CA434A58C7E0}"/>
                    </a:ext>
                  </a:extLst>
                </p14:cNvPr>
                <p14:cNvContentPartPr/>
                <p14:nvPr/>
              </p14:nvContentPartPr>
              <p14:xfrm>
                <a:off x="11642354" y="4381812"/>
                <a:ext cx="126360" cy="1461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AFAD189-9049-E8A9-28C3-CA434A58C7E0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631554" y="4371012"/>
                  <a:ext cx="147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A63087E-2086-4D82-AA11-A228CFC04773}"/>
                    </a:ext>
                  </a:extLst>
                </p14:cNvPr>
                <p14:cNvContentPartPr/>
                <p14:nvPr/>
              </p14:nvContentPartPr>
              <p14:xfrm>
                <a:off x="11877794" y="4355172"/>
                <a:ext cx="128520" cy="2210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A63087E-2086-4D82-AA11-A228CFC0477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1866994" y="4344732"/>
                  <a:ext cx="1497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204E1C71-D146-E8EA-F223-1DD8C5702AB8}"/>
                    </a:ext>
                  </a:extLst>
                </p14:cNvPr>
                <p14:cNvContentPartPr/>
                <p14:nvPr/>
              </p14:nvContentPartPr>
              <p14:xfrm>
                <a:off x="11887154" y="4440492"/>
                <a:ext cx="154440" cy="676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204E1C71-D146-E8EA-F223-1DD8C5702AB8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1876354" y="4430052"/>
                  <a:ext cx="1756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F710DDB-C2E2-2109-E7B2-683F7614CBA4}"/>
                    </a:ext>
                  </a:extLst>
                </p14:cNvPr>
                <p14:cNvContentPartPr/>
                <p14:nvPr/>
              </p14:nvContentPartPr>
              <p14:xfrm>
                <a:off x="11557394" y="4446612"/>
                <a:ext cx="99360" cy="2088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F710DDB-C2E2-2109-E7B2-683F7614CBA4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1546594" y="4435812"/>
                  <a:ext cx="120600" cy="23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9790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Pilipović, Ratko</dc:creator>
  <cp:lastModifiedBy>Pilipović, Ratko</cp:lastModifiedBy>
  <cp:revision>4</cp:revision>
  <dcterms:created xsi:type="dcterms:W3CDTF">2024-09-16T15:58:01Z</dcterms:created>
  <dcterms:modified xsi:type="dcterms:W3CDTF">2024-09-24T14:09:08Z</dcterms:modified>
</cp:coreProperties>
</file>