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下面是某一段程式碼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3967" y="371061"/>
            <a:ext cx="2570921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 flipV="1">
            <a:off x="3458817" y="960783"/>
            <a:ext cx="2425150" cy="219323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8817" y="2491409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960783"/>
            <a:ext cx="2425150" cy="327991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8955" y="1494182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5738" y="2593285"/>
            <a:ext cx="7540487" cy="403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步驟要不要等收到回應資料，再去執行步驟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zh-TW" altLang="en-US" sz="2800" dirty="0" smtClean="0">
                <a:solidFill>
                  <a:srgbClr val="FF0000"/>
                </a:solidFill>
              </a:rPr>
              <a:t>印出來？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不等→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非常有可能</a:t>
            </a:r>
            <a:r>
              <a:rPr lang="en-US" altLang="zh-TW" sz="2800" dirty="0" smtClean="0">
                <a:solidFill>
                  <a:schemeClr val="tx1"/>
                </a:solidFill>
              </a:rPr>
              <a:t>C</a:t>
            </a:r>
            <a:r>
              <a:rPr lang="zh-TW" altLang="en-US" sz="2800" dirty="0" smtClean="0">
                <a:solidFill>
                  <a:schemeClr val="tx1"/>
                </a:solidFill>
              </a:rPr>
              <a:t>還沒收到，就執行</a:t>
            </a:r>
            <a:r>
              <a:rPr lang="en-US" altLang="zh-TW" sz="2800" dirty="0" smtClean="0">
                <a:solidFill>
                  <a:schemeClr val="tx1"/>
                </a:solidFill>
              </a:rPr>
              <a:t>D</a:t>
            </a:r>
            <a:r>
              <a:rPr lang="zh-TW" altLang="en-US" sz="2800" dirty="0" smtClean="0">
                <a:solidFill>
                  <a:schemeClr val="tx1"/>
                </a:solidFill>
              </a:rPr>
              <a:t>要印出回應資料，當然是沒得印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等多久？萬一回應資料必須查詢上億筆資料才能得到結果回傳總共花了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分鐘，這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</a:t>
            </a:r>
            <a:r>
              <a:rPr lang="en-US" altLang="zh-TW" sz="2800" dirty="0" smtClean="0">
                <a:solidFill>
                  <a:schemeClr val="tx1"/>
                </a:solidFill>
              </a:rPr>
              <a:t>E</a:t>
            </a:r>
            <a:r>
              <a:rPr lang="zh-TW" altLang="en-US" sz="2800" dirty="0" smtClean="0">
                <a:solidFill>
                  <a:schemeClr val="tx1"/>
                </a:solidFill>
              </a:rPr>
              <a:t>步驟不會執行，所以使用者不管他怎麼點，手機都不會有回應，這樣好嗎？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單一執行緒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54659" y="3650973"/>
            <a:ext cx="1469333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>
            <a:off x="3458817" y="3154018"/>
            <a:ext cx="1495842" cy="108667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89076" y="3097695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4240695"/>
            <a:ext cx="1495842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96549" y="315401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97011" y="121257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97011" y="2285999"/>
            <a:ext cx="288897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9679" y="3419061"/>
            <a:ext cx="28210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1279" y="4545493"/>
            <a:ext cx="28094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7010" y="298173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兩個執行緒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1" idx="2"/>
            <a:endCxn id="23" idx="0"/>
          </p:cNvCxnSpPr>
          <p:nvPr/>
        </p:nvCxnSpPr>
        <p:spPr>
          <a:xfrm>
            <a:off x="10641498" y="1875182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5" idx="0"/>
          </p:cNvCxnSpPr>
          <p:nvPr/>
        </p:nvCxnSpPr>
        <p:spPr>
          <a:xfrm flipH="1">
            <a:off x="8810210" y="2948608"/>
            <a:ext cx="1831288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26" idx="0"/>
          </p:cNvCxnSpPr>
          <p:nvPr/>
        </p:nvCxnSpPr>
        <p:spPr>
          <a:xfrm>
            <a:off x="8810210" y="4081670"/>
            <a:ext cx="5800" cy="4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197010" y="553940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2"/>
            <a:endCxn id="31" idx="0"/>
          </p:cNvCxnSpPr>
          <p:nvPr/>
        </p:nvCxnSpPr>
        <p:spPr>
          <a:xfrm flipH="1">
            <a:off x="10641497" y="2948608"/>
            <a:ext cx="1" cy="25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1"/>
            <a:endCxn id="13" idx="3"/>
          </p:cNvCxnSpPr>
          <p:nvPr/>
        </p:nvCxnSpPr>
        <p:spPr>
          <a:xfrm flipH="1">
            <a:off x="6423992" y="3750366"/>
            <a:ext cx="975687" cy="4903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3" idx="3"/>
            <a:endCxn id="26" idx="1"/>
          </p:cNvCxnSpPr>
          <p:nvPr/>
        </p:nvCxnSpPr>
        <p:spPr>
          <a:xfrm>
            <a:off x="6423992" y="4240695"/>
            <a:ext cx="987287" cy="63610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318802" y="3293168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05330" y="475752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8223" y="450573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41494" y="1775790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11990" y="284921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22437" y="400215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29286" y="3631095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68610" y="448585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12504" y="2213114"/>
            <a:ext cx="2835965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UIImagePickerController</a:t>
            </a:r>
            <a:endParaRPr lang="en-US" altLang="zh-TW" dirty="0"/>
          </a:p>
        </p:txBody>
      </p:sp>
      <p:sp>
        <p:nvSpPr>
          <p:cNvPr id="3" name="圓角矩形 2"/>
          <p:cNvSpPr/>
          <p:nvPr/>
        </p:nvSpPr>
        <p:spPr>
          <a:xfrm>
            <a:off x="4041913" y="-26503"/>
            <a:ext cx="2173357" cy="106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20416" y="39760"/>
            <a:ext cx="2173357" cy="99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113" y="3723859"/>
            <a:ext cx="9409044" cy="28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99653" y="3896138"/>
            <a:ext cx="4333460" cy="21203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private </a:t>
            </a:r>
            <a:r>
              <a:rPr lang="en-US" altLang="zh-TW" dirty="0" err="1"/>
              <a:t>func</a:t>
            </a:r>
            <a:r>
              <a:rPr lang="en-US" altLang="zh-TW" dirty="0"/>
              <a:t> </a:t>
            </a:r>
            <a:r>
              <a:rPr lang="en-US" altLang="zh-TW" dirty="0" err="1"/>
              <a:t>imagePickerController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  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UIImagePickerController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傳回來的影像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}</a:t>
            </a:r>
            <a:endParaRPr lang="en-US" altLang="zh-TW" dirty="0"/>
          </a:p>
        </p:txBody>
      </p:sp>
      <p:sp>
        <p:nvSpPr>
          <p:cNvPr id="7" name="圓角矩形 6"/>
          <p:cNvSpPr/>
          <p:nvPr/>
        </p:nvSpPr>
        <p:spPr>
          <a:xfrm>
            <a:off x="821635" y="3856382"/>
            <a:ext cx="4134678" cy="1616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類別加上 </a:t>
            </a:r>
            <a:r>
              <a:rPr lang="en-US" altLang="zh-TW" dirty="0" err="1" smtClean="0"/>
              <a:t>UIImagePickerControllerDelegate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所以類別內有這個方法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所以具備當</a:t>
            </a:r>
            <a:r>
              <a:rPr lang="en-US" altLang="zh-TW" dirty="0" err="1"/>
              <a:t>UIImagePickerController</a:t>
            </a:r>
            <a:endParaRPr lang="en-US" altLang="zh-TW" dirty="0"/>
          </a:p>
          <a:p>
            <a:pPr algn="ctr"/>
            <a:r>
              <a:rPr lang="zh-TW" altLang="en-US" dirty="0" smtClean="0"/>
              <a:t>的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的資格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041913" y="4174435"/>
            <a:ext cx="1630017" cy="5300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041913" y="3127512"/>
            <a:ext cx="0" cy="7288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333461" y="3220278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指定這個類別為</a:t>
            </a:r>
            <a:r>
              <a:rPr lang="en-US" altLang="zh-TW" dirty="0" smtClean="0"/>
              <a:t>delegate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94450" y="3087757"/>
            <a:ext cx="453889" cy="10129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20416" y="3258305"/>
            <a:ext cx="11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啟動他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75111" y="1484246"/>
            <a:ext cx="13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指定來源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2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11025</TotalTime>
  <Words>478</Words>
  <Application>Microsoft Office PowerPoint</Application>
  <PresentationFormat>寬螢幕</PresentationFormat>
  <Paragraphs>133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41</cp:revision>
  <dcterms:created xsi:type="dcterms:W3CDTF">2021-03-25T05:45:04Z</dcterms:created>
  <dcterms:modified xsi:type="dcterms:W3CDTF">2021-06-18T15:19:20Z</dcterms:modified>
</cp:coreProperties>
</file>