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10986</TotalTime>
  <Words>460</Words>
  <Application>Microsoft Office PowerPoint</Application>
  <PresentationFormat>寬螢幕</PresentationFormat>
  <Paragraphs>119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36</cp:revision>
  <dcterms:created xsi:type="dcterms:W3CDTF">2021-03-25T05:45:04Z</dcterms:created>
  <dcterms:modified xsi:type="dcterms:W3CDTF">2021-05-22T13:04:30Z</dcterms:modified>
</cp:coreProperties>
</file>