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BC59-614C-4390-9F87-F8444645C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DDoS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14344-C111-4B82-ABF5-8D07331E7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Leveraging Edge technology</a:t>
            </a:r>
          </a:p>
          <a:p>
            <a:endParaRPr lang="en-US" dirty="0"/>
          </a:p>
          <a:p>
            <a:r>
              <a:rPr lang="en-US" dirty="0"/>
              <a:t>Vinod Lasrado</a:t>
            </a:r>
          </a:p>
          <a:p>
            <a:r>
              <a:rPr lang="en-US" dirty="0"/>
              <a:t>Rajiv Ramanathan</a:t>
            </a:r>
          </a:p>
        </p:txBody>
      </p:sp>
    </p:spTree>
    <p:extLst>
      <p:ext uri="{BB962C8B-B14F-4D97-AF65-F5344CB8AC3E}">
        <p14:creationId xmlns:p14="http://schemas.microsoft.com/office/powerpoint/2010/main" val="260728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38D2-CF8B-4B3B-A0EA-0DC39DC4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Required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10221-A7B0-4BF7-840B-9CD00F772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Good news, we are simulating.</a:t>
            </a:r>
          </a:p>
          <a:p>
            <a:r>
              <a:rPr lang="en-US" sz="2400" dirty="0"/>
              <a:t>Haven’t decided the exact simulator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07CD-9CB0-40CA-B9AE-84A3E328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AF39-FD57-41F4-B8BE-BFA59F99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Software for DDoS detection</a:t>
            </a:r>
          </a:p>
          <a:p>
            <a:r>
              <a:rPr lang="en-US" sz="2400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4851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52F7-F7EF-4DCE-A9A2-7DA714B7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3550325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Any</a:t>
            </a:r>
            <a:r>
              <a:rPr lang="en-US" sz="28700" dirty="0"/>
              <a:t> 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1421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C0E7-7022-444F-AE03-3AAE0402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talking about this?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3B79-67AF-47CC-95DC-35EFAB6F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80592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DDoS started in early 2000s.</a:t>
            </a:r>
          </a:p>
          <a:p>
            <a:r>
              <a:rPr lang="en-US" sz="2400" dirty="0"/>
              <a:t>Number of Attacks are increasing</a:t>
            </a:r>
          </a:p>
          <a:p>
            <a:r>
              <a:rPr lang="en-US" sz="2400" dirty="0"/>
              <a:t>Does not only disrupt the service attacked.</a:t>
            </a:r>
          </a:p>
          <a:p>
            <a:r>
              <a:rPr lang="en-US" sz="2400" dirty="0"/>
              <a:t>“Things” are easy targets.</a:t>
            </a:r>
          </a:p>
          <a:p>
            <a:pPr marL="0" indent="0">
              <a:buNone/>
            </a:pPr>
            <a:r>
              <a:rPr lang="en-US" sz="11500" dirty="0"/>
              <a:t>MIRAI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5BD1E-3C89-4874-BFD2-568C44FD5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428" y="3516922"/>
            <a:ext cx="3427242" cy="28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9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E179-992F-4546-9020-A693D44C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in current 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53EE-6D43-4225-9F8E-4B977384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Billions of devices</a:t>
            </a:r>
          </a:p>
          <a:p>
            <a:pPr marL="0" indent="0">
              <a:buNone/>
            </a:pPr>
            <a:r>
              <a:rPr lang="en-US" sz="2400" dirty="0"/>
              <a:t>				</a:t>
            </a:r>
            <a:r>
              <a:rPr lang="en-US" sz="2400" b="1" dirty="0"/>
              <a:t>Can’t upgrade all.</a:t>
            </a:r>
          </a:p>
          <a:p>
            <a:r>
              <a:rPr lang="en-US" sz="2400" dirty="0"/>
              <a:t>Cloud based solutions</a:t>
            </a:r>
          </a:p>
          <a:p>
            <a:pPr marL="0" indent="0">
              <a:buNone/>
            </a:pPr>
            <a:r>
              <a:rPr lang="en-US" sz="2400" dirty="0"/>
              <a:t>				</a:t>
            </a:r>
            <a:r>
              <a:rPr lang="en-US" sz="2400" b="1" dirty="0"/>
              <a:t>Too far from devices.</a:t>
            </a:r>
          </a:p>
          <a:p>
            <a:r>
              <a:rPr lang="en-US" sz="2400" dirty="0"/>
              <a:t>Current solutions</a:t>
            </a:r>
          </a:p>
          <a:p>
            <a:pPr marL="0" indent="0">
              <a:buNone/>
            </a:pPr>
            <a:r>
              <a:rPr lang="en-US" sz="2400" dirty="0"/>
              <a:t>				</a:t>
            </a:r>
            <a:r>
              <a:rPr lang="en-US" sz="2400" b="1" dirty="0"/>
              <a:t>Based on mitigation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6286-77AA-41BE-8F3C-B16507FE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to the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E5DE-427F-4A2A-8049-23AB840D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0348"/>
            <a:ext cx="8915400" cy="3777622"/>
          </a:xfrm>
        </p:spPr>
        <p:txBody>
          <a:bodyPr/>
          <a:lstStyle/>
          <a:p>
            <a:r>
              <a:rPr lang="en-US" sz="2400" dirty="0"/>
              <a:t>Closer to the “things”</a:t>
            </a:r>
          </a:p>
          <a:p>
            <a:r>
              <a:rPr lang="en-US" sz="2400" dirty="0"/>
              <a:t>More computing power.</a:t>
            </a:r>
          </a:p>
          <a:p>
            <a:r>
              <a:rPr lang="en-US" sz="2400" dirty="0"/>
              <a:t>Fewer than “things”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3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1D65-E55D-4A96-9F55-984E5CBE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edge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E8A0-B059-4E30-A9F1-853CF8B01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Sees lower amount of traffic</a:t>
            </a:r>
          </a:p>
          <a:p>
            <a:r>
              <a:rPr lang="en-US" sz="2400" dirty="0"/>
              <a:t>Not powerful as the cloud.</a:t>
            </a:r>
          </a:p>
          <a:p>
            <a:r>
              <a:rPr lang="en-US" sz="2400" dirty="0"/>
              <a:t>Need to collaborate with other edge functions.</a:t>
            </a:r>
          </a:p>
        </p:txBody>
      </p:sp>
    </p:spTree>
    <p:extLst>
      <p:ext uri="{BB962C8B-B14F-4D97-AF65-F5344CB8AC3E}">
        <p14:creationId xmlns:p14="http://schemas.microsoft.com/office/powerpoint/2010/main" val="22143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2FB5-B6C2-427C-A740-0A9257BB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Existing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46CD-BE02-44A0-9336-DF5E3339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Anomaly based Techniques</a:t>
            </a:r>
          </a:p>
          <a:p>
            <a:r>
              <a:rPr lang="en-US" sz="2400" dirty="0"/>
              <a:t>Signature based Techniques</a:t>
            </a:r>
          </a:p>
          <a:p>
            <a:r>
              <a:rPr lang="en-US" sz="2400" dirty="0"/>
              <a:t>Filtering</a:t>
            </a:r>
          </a:p>
        </p:txBody>
      </p:sp>
    </p:spTree>
    <p:extLst>
      <p:ext uri="{BB962C8B-B14F-4D97-AF65-F5344CB8AC3E}">
        <p14:creationId xmlns:p14="http://schemas.microsoft.com/office/powerpoint/2010/main" val="273369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76A6-1C92-4B53-9C34-57995D10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Recently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5BD4-6614-444D-8A21-BF55546B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ShadowNet</a:t>
            </a:r>
            <a:endParaRPr lang="en-US" sz="2400" dirty="0"/>
          </a:p>
          <a:p>
            <a:r>
              <a:rPr lang="en-US" sz="2400" dirty="0"/>
              <a:t>IP based attack detection.</a:t>
            </a:r>
          </a:p>
        </p:txBody>
      </p:sp>
    </p:spTree>
    <p:extLst>
      <p:ext uri="{BB962C8B-B14F-4D97-AF65-F5344CB8AC3E}">
        <p14:creationId xmlns:p14="http://schemas.microsoft.com/office/powerpoint/2010/main" val="30043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B84D-E429-49CA-9223-8A88E06F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1E28-8C07-4192-BEDC-673BE26D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High data rate variation not required at edge.</a:t>
            </a:r>
          </a:p>
          <a:p>
            <a:pPr marL="0" indent="0">
              <a:buNone/>
            </a:pPr>
            <a:r>
              <a:rPr lang="en-US" sz="2400" dirty="0"/>
              <a:t>					</a:t>
            </a:r>
            <a:r>
              <a:rPr lang="en-US" sz="2400" b="1" dirty="0"/>
              <a:t>Use more than metrics</a:t>
            </a:r>
          </a:p>
          <a:p>
            <a:r>
              <a:rPr lang="en-US" sz="2400" dirty="0"/>
              <a:t>DDoS similar to flash floods</a:t>
            </a:r>
          </a:p>
          <a:p>
            <a:pPr marL="0" indent="0">
              <a:buNone/>
            </a:pPr>
            <a:r>
              <a:rPr lang="en-US" sz="2400" dirty="0"/>
              <a:t>					</a:t>
            </a:r>
            <a:r>
              <a:rPr lang="en-US" sz="2400" b="1" dirty="0"/>
              <a:t>Figure out a way</a:t>
            </a:r>
          </a:p>
          <a:p>
            <a:r>
              <a:rPr lang="en-US" sz="2400" dirty="0"/>
              <a:t>Less processing power than cloud</a:t>
            </a:r>
          </a:p>
          <a:p>
            <a:pPr marL="0" indent="0">
              <a:buNone/>
            </a:pPr>
            <a:r>
              <a:rPr lang="en-US" sz="2400" b="1" dirty="0"/>
              <a:t>					Lightweight implementation required</a:t>
            </a:r>
          </a:p>
          <a:p>
            <a:r>
              <a:rPr lang="en-US" sz="2400" dirty="0"/>
              <a:t>Balance between edge function and cloud function</a:t>
            </a:r>
          </a:p>
          <a:p>
            <a:pPr marL="0" indent="0">
              <a:buNone/>
            </a:pPr>
            <a:r>
              <a:rPr lang="en-US" sz="2400" dirty="0"/>
              <a:t>					</a:t>
            </a:r>
            <a:r>
              <a:rPr lang="en-US" sz="2400" b="1" dirty="0"/>
              <a:t>Use sampling or metadata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0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F31C-EF0E-43FE-BA41-F50452C0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D828C-17D2-4737-8C2F-D0E2BCE8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other metrics and techniques to improve DDoS detection </a:t>
            </a:r>
            <a:r>
              <a:rPr lang="en-US" sz="2400" dirty="0" err="1"/>
              <a:t>eg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Flow based</a:t>
            </a:r>
          </a:p>
          <a:p>
            <a:pPr lvl="1"/>
            <a:r>
              <a:rPr lang="en-US" sz="2400" dirty="0"/>
              <a:t>Rate change detection</a:t>
            </a:r>
          </a:p>
          <a:p>
            <a:r>
              <a:rPr lang="en-US" sz="2400" dirty="0"/>
              <a:t>Use of sampling or metadata for further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1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</TotalTime>
  <Words>172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IoT DDoS prevention</vt:lpstr>
      <vt:lpstr>Why are we talking about this? </vt:lpstr>
      <vt:lpstr>Gap in current implementation </vt:lpstr>
      <vt:lpstr>Edge to the rescue</vt:lpstr>
      <vt:lpstr>Problems with edge </vt:lpstr>
      <vt:lpstr>Some Existing Techniques</vt:lpstr>
      <vt:lpstr>Recently Proposed Solution</vt:lpstr>
      <vt:lpstr>Problems and solutions</vt:lpstr>
      <vt:lpstr>Our focus</vt:lpstr>
      <vt:lpstr>Resources Required </vt:lpstr>
      <vt:lpstr>Deliverables</vt:lpstr>
      <vt:lpstr>Any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DDoS prevention</dc:title>
  <dc:creator>Lasrado, Vinod Wilfred</dc:creator>
  <cp:lastModifiedBy>Lasrado, Vinod Wilfred</cp:lastModifiedBy>
  <cp:revision>20</cp:revision>
  <dcterms:created xsi:type="dcterms:W3CDTF">2017-09-19T20:31:22Z</dcterms:created>
  <dcterms:modified xsi:type="dcterms:W3CDTF">2017-09-21T16:42:01Z</dcterms:modified>
</cp:coreProperties>
</file>