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8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0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2.xml" ContentType="application/vnd.openxmlformats-officedocument.theme+xml"/>
  <Override PartName="/ppt/slideLayouts/slideLayout7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523211" r:id="rId1"/>
    <p:sldMasterId id="2147523400" r:id="rId2"/>
    <p:sldMasterId id="2147529577" r:id="rId3"/>
    <p:sldMasterId id="2147539657" r:id="rId4"/>
    <p:sldMasterId id="2147541449" r:id="rId5"/>
    <p:sldMasterId id="2147563108" r:id="rId6"/>
    <p:sldMasterId id="2147566118" r:id="rId7"/>
    <p:sldMasterId id="2147566126" r:id="rId8"/>
    <p:sldMasterId id="2147566135" r:id="rId9"/>
    <p:sldMasterId id="2147566155" r:id="rId10"/>
    <p:sldMasterId id="2147566163" r:id="rId11"/>
    <p:sldMasterId id="2147566172" r:id="rId12"/>
    <p:sldMasterId id="2147566181" r:id="rId13"/>
  </p:sldMasterIdLst>
  <p:notesMasterIdLst>
    <p:notesMasterId r:id="rId15"/>
  </p:notesMasterIdLst>
  <p:handoutMasterIdLst>
    <p:handoutMasterId r:id="rId16"/>
  </p:handoutMasterIdLst>
  <p:sldIdLst>
    <p:sldId id="2123" r:id="rId14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oko.yoshino" initials="yoshino" lastIdx="2" clrIdx="0"/>
  <p:cmAuthor id="1" name="jenswilkinson" initials="JW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DCDB"/>
    <a:srgbClr val="9B1E28"/>
    <a:srgbClr val="FF0066"/>
    <a:srgbClr val="FF5050"/>
    <a:srgbClr val="0000FF"/>
    <a:srgbClr val="0033CC"/>
    <a:srgbClr val="FEF9F4"/>
    <a:srgbClr val="FFCC00"/>
    <a:srgbClr val="3333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7562" autoAdjust="0"/>
  </p:normalViewPr>
  <p:slideViewPr>
    <p:cSldViewPr>
      <p:cViewPr varScale="1">
        <p:scale>
          <a:sx n="106" d="100"/>
          <a:sy n="106" d="100"/>
        </p:scale>
        <p:origin x="24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840"/>
    </p:cViewPr>
  </p:sorterViewPr>
  <p:notesViewPr>
    <p:cSldViewPr>
      <p:cViewPr>
        <p:scale>
          <a:sx n="200" d="100"/>
          <a:sy n="200" d="100"/>
        </p:scale>
        <p:origin x="450" y="246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ヘッダー プレースホルダ 1"/>
          <p:cNvSpPr txBox="1">
            <a:spLocks noGrp="1"/>
          </p:cNvSpPr>
          <p:nvPr>
            <p:ph type="hdr" sz="quarter"/>
          </p:nvPr>
        </p:nvSpPr>
        <p:spPr bwMode="auto">
          <a:xfrm>
            <a:off x="6" y="4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5" tIns="45673" rIns="91345" bIns="4567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Calibri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6547" name="日付プレースホルダ 2"/>
          <p:cNvSpPr txBox="1">
            <a:spLocks noGrp="1"/>
          </p:cNvSpPr>
          <p:nvPr>
            <p:ph type="dt" sz="quarter" idx="1"/>
          </p:nvPr>
        </p:nvSpPr>
        <p:spPr bwMode="auto">
          <a:xfrm>
            <a:off x="3814763" y="4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5" tIns="45673" rIns="91345" bIns="45673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Calibri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3CB407DE-4F91-4B7A-9945-2402DDC22CDA}" type="datetime1">
              <a:rPr lang="en-US" altLang="ja-JP"/>
              <a:pPr>
                <a:defRPr/>
              </a:pPr>
              <a:t>12/26/2017</a:t>
            </a:fld>
            <a:endParaRPr lang="en-US" altLang="ja-JP"/>
          </a:p>
        </p:txBody>
      </p:sp>
      <p:sp>
        <p:nvSpPr>
          <p:cNvPr id="236548" name="フッター プレースホルダ 3"/>
          <p:cNvSpPr txBox="1">
            <a:spLocks noGrp="1"/>
          </p:cNvSpPr>
          <p:nvPr>
            <p:ph type="ftr" sz="quarter" idx="2"/>
          </p:nvPr>
        </p:nvSpPr>
        <p:spPr bwMode="auto">
          <a:xfrm>
            <a:off x="6" y="9371014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5" tIns="45673" rIns="91345" bIns="45673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Calibri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6549" name="スライド番号プレースホルダ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3814763" y="9371014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5" tIns="45673" rIns="91345" bIns="45673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Calibri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1022EA0-1D89-4EE4-AEDF-980E0189499B}" type="slidenum">
              <a:rPr lang="ja-JP" altLang="ja-JP"/>
              <a:pPr>
                <a:defRPr/>
              </a:pPr>
              <a:t>‹#›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0140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 txBox="1">
            <a:spLocks noGrp="1"/>
          </p:cNvSpPr>
          <p:nvPr>
            <p:ph type="hdr" sz="quarter"/>
          </p:nvPr>
        </p:nvSpPr>
        <p:spPr>
          <a:xfrm>
            <a:off x="6" y="4"/>
            <a:ext cx="2919413" cy="49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5" tIns="45673" rIns="91345" bIns="45673" anchor="t" anchorCtr="0" compatLnSpc="1"/>
          <a:lstStyle>
            <a:lvl1pPr marL="0" marR="0" lvl="0" indent="0" algn="l" defTabSz="91344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日付プレースホルダ 2"/>
          <p:cNvSpPr txBox="1">
            <a:spLocks noGrp="1"/>
          </p:cNvSpPr>
          <p:nvPr>
            <p:ph type="dt" idx="1"/>
          </p:nvPr>
        </p:nvSpPr>
        <p:spPr>
          <a:xfrm>
            <a:off x="3814763" y="4"/>
            <a:ext cx="2919412" cy="49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5" tIns="45673" rIns="91345" bIns="45673" anchor="t" anchorCtr="0" compatLnSpc="1"/>
          <a:lstStyle>
            <a:lvl1pPr marL="0" marR="0" lvl="0" indent="0" algn="r" defTabSz="91344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5FF2A4E0-BFB0-40E1-AA29-BB3939DCC27F}" type="datetime1">
              <a:rPr lang="ja-JP" altLang="en-US"/>
              <a:pPr>
                <a:defRPr/>
              </a:pPr>
              <a:t>2017/12/26</a:t>
            </a:fld>
            <a:endParaRPr/>
          </a:p>
        </p:txBody>
      </p:sp>
      <p:sp>
        <p:nvSpPr>
          <p:cNvPr id="297988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95325" y="739775"/>
            <a:ext cx="5345113" cy="3700463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ノート プレースホルダ 4"/>
          <p:cNvSpPr txBox="1">
            <a:spLocks noGrp="1"/>
          </p:cNvSpPr>
          <p:nvPr>
            <p:ph type="body" sz="quarter" idx="3"/>
          </p:nvPr>
        </p:nvSpPr>
        <p:spPr>
          <a:xfrm>
            <a:off x="673106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5" tIns="45673" rIns="91345" bIns="45673" anchor="t" anchorCtr="0" compatLnSpc="1"/>
          <a:lstStyle/>
          <a:p>
            <a:pPr lvl="0"/>
            <a:r>
              <a:rPr lang="ja-JP" noProof="0"/>
              <a:t>マスタ テキストの書式設定</a:t>
            </a:r>
          </a:p>
          <a:p>
            <a:pPr lvl="1"/>
            <a:r>
              <a:rPr lang="ja-JP" noProof="0"/>
              <a:t>第</a:t>
            </a:r>
            <a:r>
              <a:rPr lang="en-US" noProof="0"/>
              <a:t> 2 </a:t>
            </a:r>
            <a:r>
              <a:rPr lang="ja-JP" noProof="0"/>
              <a:t>レベル</a:t>
            </a:r>
          </a:p>
          <a:p>
            <a:pPr lvl="2"/>
            <a:r>
              <a:rPr lang="ja-JP" noProof="0"/>
              <a:t>第</a:t>
            </a:r>
            <a:r>
              <a:rPr lang="en-US" noProof="0"/>
              <a:t> 3 </a:t>
            </a:r>
            <a:r>
              <a:rPr lang="ja-JP" noProof="0"/>
              <a:t>レベル</a:t>
            </a:r>
          </a:p>
          <a:p>
            <a:pPr lvl="3"/>
            <a:r>
              <a:rPr lang="ja-JP" noProof="0"/>
              <a:t>第</a:t>
            </a:r>
            <a:r>
              <a:rPr lang="en-US" noProof="0"/>
              <a:t> 4 </a:t>
            </a:r>
            <a:r>
              <a:rPr lang="ja-JP" noProof="0"/>
              <a:t>レベル</a:t>
            </a:r>
          </a:p>
          <a:p>
            <a:pPr lvl="4"/>
            <a:r>
              <a:rPr lang="ja-JP" noProof="0"/>
              <a:t>第</a:t>
            </a:r>
            <a:r>
              <a:rPr lang="en-US" noProof="0"/>
              <a:t> 5 </a:t>
            </a:r>
            <a:r>
              <a:rPr lang="ja-JP" noProof="0"/>
              <a:t>レベル</a:t>
            </a:r>
            <a:endParaRPr lang="en-US" noProof="0"/>
          </a:p>
        </p:txBody>
      </p:sp>
      <p:sp>
        <p:nvSpPr>
          <p:cNvPr id="6" name="フッター プレースホルダ 5"/>
          <p:cNvSpPr txBox="1">
            <a:spLocks noGrp="1"/>
          </p:cNvSpPr>
          <p:nvPr>
            <p:ph type="ftr" sz="quarter" idx="4"/>
          </p:nvPr>
        </p:nvSpPr>
        <p:spPr>
          <a:xfrm>
            <a:off x="6" y="9371014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5" tIns="45673" rIns="91345" bIns="45673" anchor="b" anchorCtr="0" compatLnSpc="1"/>
          <a:lstStyle>
            <a:lvl1pPr marL="0" marR="0" lvl="0" indent="0" algn="l" defTabSz="91344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6"/>
          <p:cNvSpPr txBox="1">
            <a:spLocks noGrp="1"/>
          </p:cNvSpPr>
          <p:nvPr>
            <p:ph type="sldNum" sz="quarter" idx="5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345" tIns="45673" rIns="91345" bIns="45673" anchor="b" anchorCtr="0" compatLnSpc="1"/>
          <a:lstStyle>
            <a:lvl1pPr marL="0" marR="0" lvl="0" indent="0" algn="r" defTabSz="91344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FEB64423-D2DE-414A-B38A-C66B34289FB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6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Calibri"/>
        <a:ea typeface="ＭＳ Ｐゴシック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Calibri"/>
        <a:ea typeface="ＭＳ Ｐゴシック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Calibri"/>
        <a:ea typeface="ＭＳ Ｐゴシック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Calibri"/>
        <a:ea typeface="ＭＳ Ｐゴシック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Calibri"/>
        <a:ea typeface="ＭＳ Ｐゴシック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64423-D2DE-414A-B38A-C66B34289FBA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4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5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2AAEE-D3BE-465A-A1D8-C8637A5F4C9B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7D295-F9C4-4134-AEDA-670438ED040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689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 userDrawn="1"/>
        </p:nvGrpSpPr>
        <p:grpSpPr bwMode="auto">
          <a:xfrm>
            <a:off x="-219075" y="0"/>
            <a:ext cx="10180638" cy="6858000"/>
            <a:chOff x="-218661" y="0"/>
            <a:chExt cx="10180214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3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3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57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7" cy="3949525"/>
              <a:chOff x="-180528" y="3233155"/>
              <a:chExt cx="9324367" cy="3624845"/>
            </a:xfrm>
          </p:grpSpPr>
          <p:pic>
            <p:nvPicPr>
              <p:cNvPr id="8" name="図 7" hidden="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6742"/>
                <a:ext cx="2604995" cy="185621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6" y="3233155"/>
                <a:ext cx="8113717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07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7609" y="3909016"/>
                <a:ext cx="1800854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1" y="6505407"/>
                <a:ext cx="5118203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77558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485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65E6-18E8-4D26-9874-D6BA2E969D2E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37E7-49AF-4BA7-8106-3CC0879181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3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/>
        </p:nvGrpSpPr>
        <p:grpSpPr bwMode="auto">
          <a:xfrm>
            <a:off x="-219075" y="0"/>
            <a:ext cx="10180638" cy="6858000"/>
            <a:chOff x="-218661" y="0"/>
            <a:chExt cx="10180213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2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3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6677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6" cy="3949525"/>
              <a:chOff x="-180528" y="3233155"/>
              <a:chExt cx="9324384" cy="3624845"/>
            </a:xfrm>
          </p:grpSpPr>
          <p:pic>
            <p:nvPicPr>
              <p:cNvPr id="8" name="図 7" hidden="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6742"/>
                <a:ext cx="2605000" cy="185621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7" y="3233155"/>
                <a:ext cx="8113733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24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29" y="3909016"/>
                <a:ext cx="1800858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6" y="6505407"/>
                <a:ext cx="5118212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009064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485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978B-E591-4F88-9764-914B969EF5A1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EA515-2E53-42BE-82E9-3078F36295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924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/>
        </p:nvGrpSpPr>
        <p:grpSpPr bwMode="auto">
          <a:xfrm>
            <a:off x="-219075" y="0"/>
            <a:ext cx="10180638" cy="6858000"/>
            <a:chOff x="-218661" y="0"/>
            <a:chExt cx="10180213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2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3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2328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6" cy="3949525"/>
              <a:chOff x="-180528" y="3233155"/>
              <a:chExt cx="9324384" cy="3624845"/>
            </a:xfrm>
          </p:grpSpPr>
          <p:pic>
            <p:nvPicPr>
              <p:cNvPr id="8" name="図 7" hidden="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6742"/>
                <a:ext cx="2605000" cy="185621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7" y="3233155"/>
                <a:ext cx="8113733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24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7622" y="3909016"/>
                <a:ext cx="1800858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6" y="6505407"/>
                <a:ext cx="5118212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77558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485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D2CBC-ACF9-49E2-BEE5-E957BAAE2782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B043-E158-4A09-8B26-CF868E225D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67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725488"/>
            <a:ext cx="450532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6"/>
          <p:cNvGrpSpPr>
            <a:grpSpLocks/>
          </p:cNvGrpSpPr>
          <p:nvPr/>
        </p:nvGrpSpPr>
        <p:grpSpPr bwMode="auto">
          <a:xfrm>
            <a:off x="-219075" y="0"/>
            <a:ext cx="10180638" cy="6858000"/>
            <a:chOff x="-218661" y="0"/>
            <a:chExt cx="10180213" cy="6858001"/>
          </a:xfrm>
        </p:grpSpPr>
        <p:grpSp>
          <p:nvGrpSpPr>
            <p:cNvPr id="7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2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4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2328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6" cy="3949525"/>
              <a:chOff x="-180528" y="3233155"/>
              <a:chExt cx="9324384" cy="3624845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7388"/>
                <a:ext cx="2604676" cy="1855948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10" name="図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7" y="3233155"/>
                <a:ext cx="8113733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正方形/長方形 10"/>
              <p:cNvSpPr/>
              <p:nvPr/>
            </p:nvSpPr>
            <p:spPr>
              <a:xfrm>
                <a:off x="132" y="6407789"/>
                <a:ext cx="9143724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6" y="6505407"/>
                <a:ext cx="5118212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72825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485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38975-C542-4562-BF1A-A3DE52AF50BE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8ACA-23B2-4419-8242-425C0DB310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615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0BEF6AAB-4FBE-434C-A577-8342DEF3CDD6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>
                    <a:lumMod val="75000"/>
                  </a:prstClr>
                </a:solidFill>
              </a:defRPr>
            </a:lvl1pPr>
          </a:lstStyle>
          <a:p>
            <a:pPr>
              <a:defRPr/>
            </a:pPr>
            <a:fld id="{C4619A42-BE04-4E8E-BED2-7351FB4D97A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926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5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F97C8-D2F5-4D0B-A318-FDDE790ECA08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0AB7E-EDC9-4371-A2A0-96AFE05C5D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189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76275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6B79-D608-4736-AFA8-F99FCACE550A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32178-DF65-4478-B0BA-E91A15D1CBA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115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5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46E66-55E8-4D9B-9E26-AC21B4D5632E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1BEE-357C-4E74-A84B-D577C8F04D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504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76275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BB5F9-C822-452C-9D3F-9871BBE75226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09DD8-37CA-4CF6-B91A-FB8EF1B488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3115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9467-2DBB-4AF8-9A4B-7BD3D881064F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E924B-C639-4E07-88E9-A1507C0570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64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76275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EE0D-40D9-4C98-A3A1-5B4943C864EE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7C4FA-818D-4B8C-83E4-584FBC75DE4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594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6AADBA-8E1A-477E-B8CE-CE4241C2ED3D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3D2FE5-7CAC-421E-B617-8F9C1D71A0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5195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849477-C67C-49D9-AD2C-7F344E9E83DE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D7E751-E603-412E-BF44-A36C3EBE05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371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88DDC1-3962-4F72-BBFB-3408FA7F55BF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5B0113-1AC9-49BA-AA30-0F550F4CEF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57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9A7DE5-DC78-45E8-9A44-3F243A5AA8CE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28AE60-CD92-4EAE-9858-B54F88FEA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3366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CF08CD-A5D8-44E9-A942-7ED981171C06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13A799-4841-48F4-A8F8-A1BE9C45B0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7555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B8A178-6B14-402A-89B9-B24BF9B55467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C0FB65C-B7B6-49B5-A168-F14438DA8E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6573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58997E-2BF6-48D7-B3FE-88CBE101241E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40145A-E7DA-4F57-B0C1-2563F856DB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2955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222296-BBD9-4749-A3DE-3DB5A3584093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D3EAD1-5FD3-4F03-AEA0-415FA0F1A1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85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7755893-E112-4776-98C8-5BCBC987D2D0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DE5FD4-8A44-480B-99E5-C2AB60A4FA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682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335713-73AE-4BE2-B596-064AD71221BD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F93FE3-D8E9-4684-95E5-3A06C0E9D6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388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5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E31BB-1C48-4A7C-BED5-2888289D68B5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F1980-B204-40A8-A85B-C5C545E635F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4536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EA08AB-55C7-4F1E-9C7D-7794B182EEF0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40F8AB7-9CBC-4D04-A6AF-F6204FD0BA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7507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 userDrawn="1"/>
        </p:nvGrpSpPr>
        <p:grpSpPr bwMode="auto">
          <a:xfrm>
            <a:off x="-219075" y="0"/>
            <a:ext cx="10180638" cy="6858000"/>
            <a:chOff x="-218661" y="0"/>
            <a:chExt cx="10180214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3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479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7" cy="3949525"/>
              <a:chOff x="-180528" y="3233155"/>
              <a:chExt cx="9324367" cy="3624845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7388"/>
                <a:ext cx="2604671" cy="1855948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6" y="3233155"/>
                <a:ext cx="8113717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07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7609" y="3909016"/>
                <a:ext cx="1800854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1" y="6505407"/>
                <a:ext cx="5118203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8872" y="1990058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371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35BD4-2B31-4429-B500-971A5EC90B3D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BB30-BE86-429C-A1A1-3A8CBDEEA1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0005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 userDrawn="1"/>
        </p:nvGrpSpPr>
        <p:grpSpPr bwMode="auto">
          <a:xfrm>
            <a:off x="-219075" y="0"/>
            <a:ext cx="10180638" cy="6858000"/>
            <a:chOff x="-218661" y="0"/>
            <a:chExt cx="10180214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3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57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7" cy="3949525"/>
              <a:chOff x="-180528" y="3233155"/>
              <a:chExt cx="9324367" cy="3624845"/>
            </a:xfrm>
          </p:grpSpPr>
          <p:pic>
            <p:nvPicPr>
              <p:cNvPr id="8" name="図 7" hidden="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6742"/>
                <a:ext cx="2604995" cy="185621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6" y="3233155"/>
                <a:ext cx="8113717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07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7609" y="3909016"/>
                <a:ext cx="1800854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1" y="6505407"/>
                <a:ext cx="5118203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77552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371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EB14-9776-4B41-9AF0-83BD4F0FBFEE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DC499-72F9-49F3-A354-B6312B0274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3830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/>
        </p:nvGrpSpPr>
        <p:grpSpPr bwMode="auto">
          <a:xfrm>
            <a:off x="-219075" y="0"/>
            <a:ext cx="10180638" cy="6858000"/>
            <a:chOff x="-218661" y="0"/>
            <a:chExt cx="10180213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2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6677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6" cy="3949525"/>
              <a:chOff x="-180528" y="3233155"/>
              <a:chExt cx="9324384" cy="3624845"/>
            </a:xfrm>
          </p:grpSpPr>
          <p:pic>
            <p:nvPicPr>
              <p:cNvPr id="8" name="図 7" hidden="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6742"/>
                <a:ext cx="2605000" cy="185621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7" y="3233155"/>
                <a:ext cx="8113733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24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29" y="3909016"/>
                <a:ext cx="1800858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6" y="6505407"/>
                <a:ext cx="5118212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009058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371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F5F9A-7701-49F5-83F9-18460DAA4779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0D005-F794-4A9A-8740-82ADA2FD6C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64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/>
        </p:nvGrpSpPr>
        <p:grpSpPr bwMode="auto">
          <a:xfrm>
            <a:off x="-219075" y="0"/>
            <a:ext cx="10180638" cy="6858000"/>
            <a:chOff x="-218661" y="0"/>
            <a:chExt cx="10180213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2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2328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6" cy="3949525"/>
              <a:chOff x="-180528" y="3233155"/>
              <a:chExt cx="9324384" cy="3624845"/>
            </a:xfrm>
          </p:grpSpPr>
          <p:pic>
            <p:nvPicPr>
              <p:cNvPr id="8" name="図 7" hidden="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6742"/>
                <a:ext cx="2605000" cy="1856213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7" y="3233155"/>
                <a:ext cx="8113733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24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7622" y="3909016"/>
                <a:ext cx="1800858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6" y="6505407"/>
                <a:ext cx="5118212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77552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371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DBA2-E7A5-4D9E-B535-691770881036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4B7D-B15F-414B-8BF1-F87E84F3638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2233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725488"/>
            <a:ext cx="450532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6"/>
          <p:cNvGrpSpPr>
            <a:grpSpLocks/>
          </p:cNvGrpSpPr>
          <p:nvPr/>
        </p:nvGrpSpPr>
        <p:grpSpPr bwMode="auto">
          <a:xfrm>
            <a:off x="-219075" y="0"/>
            <a:ext cx="10180638" cy="6858000"/>
            <a:chOff x="-218661" y="0"/>
            <a:chExt cx="10180213" cy="6858001"/>
          </a:xfrm>
        </p:grpSpPr>
        <p:grpSp>
          <p:nvGrpSpPr>
            <p:cNvPr id="7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2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 hidden="1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2328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6" cy="3949525"/>
              <a:chOff x="-180528" y="3233155"/>
              <a:chExt cx="9324384" cy="3624845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7388"/>
                <a:ext cx="2604676" cy="1855948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10" name="図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7" y="3233155"/>
                <a:ext cx="8113733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正方形/長方形 10"/>
              <p:cNvSpPr/>
              <p:nvPr/>
            </p:nvSpPr>
            <p:spPr>
              <a:xfrm>
                <a:off x="132" y="6407789"/>
                <a:ext cx="9143724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6" y="6505407"/>
                <a:ext cx="5118212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972819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371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9E4E-2ACA-4239-B045-93801636A84F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CEB31-012B-481C-8681-25B4383945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6477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76275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4135-FB5A-4A74-AF41-F9B41329D196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C7D1-16DE-4E15-8970-308AAF18C3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88492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6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F88B-659C-4884-B769-692C01937609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9995-6795-4835-8350-2183869B141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06227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E0779-5E21-41E0-949A-97BEEC51F68D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>
          <a:xfrm>
            <a:off x="5430838" y="0"/>
            <a:ext cx="4441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B19FC-5F46-46DD-AB53-32EC2F444DB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5867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F04CD-135B-4A3C-B17D-CCA7037B8F20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855B-48C4-448A-8329-7909F9991A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21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76275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A08AE-2089-4240-8D7D-DF199A7D84E6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4F45-5FF9-4517-8B5E-1D4F7C67332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0805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20FF1-DCB4-4304-9561-49EB1E2F89F0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0B0F-5D42-4CD0-8F7B-7470E000064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1063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133FC-2305-4EA5-BA80-A091714DC6BC}" type="datetime1">
              <a:rPr lang="ja-JP" altLang="en-US" smtClean="0"/>
              <a:t>2017/12/26</a:t>
            </a:fld>
            <a:endParaRPr/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9A542-F6A2-4ED3-A2F7-CDE6AC79661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54351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3366F-A15D-4348-BAE2-E99E5885BB91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3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182EE-55B8-48D6-8F91-4FEC7ACB2D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044756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536584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 3"/>
          <p:cNvSpPr txBox="1">
            <a:spLocks noGrp="1"/>
          </p:cNvSpPr>
          <p:nvPr>
            <p:ph idx="2"/>
          </p:nvPr>
        </p:nvSpPr>
        <p:spPr>
          <a:xfrm>
            <a:off x="5448296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D6B2-0895-4BFF-937D-411C444B9EAB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EFAC5-0DFE-4A64-A8C7-B594BF8788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369891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6391-220E-435C-84ED-3984941581E5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C772-192C-439F-98BD-FB1247417E0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9416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5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75250F-6977-4C28-9080-19BF89D2DB81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D882-572F-471E-BCA4-8F469B0C962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73133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A4B2B-A83C-41A6-A120-BD87D6987179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>
          <a:xfrm>
            <a:off x="5430838" y="0"/>
            <a:ext cx="4441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C67F7-E327-4693-800E-5D1A85B5D20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61502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245DE-7AB7-4CEB-9F80-187CF1846293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9138-B265-4A71-8260-466655B10D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1625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0DAF3-83C2-486A-A25C-509DA9D8AF4E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FEC52-B490-433C-8B97-252BEF9B4AA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7832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1832CC-C3F0-4988-9CF0-EC8A9193374C}" type="datetime1">
              <a:rPr lang="ja-JP" altLang="en-US" smtClean="0"/>
              <a:t>2017/12/26</a:t>
            </a:fld>
            <a:endParaRPr/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AAA1-1A9F-45E7-BDAF-127991FB256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319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FEDD8-84A6-4CF1-83ED-1F501F8F2449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B16D2-2C4F-47B9-AC14-A4AD2AB02C7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73179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3B6AFE-9FCA-4885-AABB-F4B995638DBF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3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997BE-56AA-4414-8854-1E3174459B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349911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536584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 3"/>
          <p:cNvSpPr txBox="1">
            <a:spLocks noGrp="1"/>
          </p:cNvSpPr>
          <p:nvPr>
            <p:ph idx="2"/>
          </p:nvPr>
        </p:nvSpPr>
        <p:spPr>
          <a:xfrm>
            <a:off x="5448296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C0D687-0166-4E55-8DBA-34DF01B79CC4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5AB83-AC37-40A0-9DA0-07D80BAC83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030803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5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40A21-CA2C-4F1F-8176-BE04E707B81F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8A540-CE2D-4679-866E-FA20EE2D537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04418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B7E78-79AE-4030-B3BA-5801975CDF5F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>
          <a:xfrm>
            <a:off x="5430838" y="0"/>
            <a:ext cx="4441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47189-496D-4667-81D4-B84F33A4EE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88230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D70AC-92CC-48DC-A424-0D0DE814C1AF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3688-07E3-4331-BE1F-415F68BDB14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05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096C2-81D5-468A-9D63-4B5B7EC2CCAE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3599A-98D6-44B9-8A8D-1B42B58F49B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7178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4EAC0-4317-4A27-8C5C-6620DC8738AB}" type="datetime1">
              <a:rPr lang="ja-JP" altLang="en-US" smtClean="0"/>
              <a:t>2017/12/26</a:t>
            </a:fld>
            <a:endParaRPr/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3E24A-C34C-438D-A15F-618BC1971FB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16235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88BEA-1F5E-4A41-A243-676C9C52CA9D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3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61F38-FD2B-48EF-9041-8BF1A625FE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186872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536584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 3"/>
          <p:cNvSpPr txBox="1">
            <a:spLocks noGrp="1"/>
          </p:cNvSpPr>
          <p:nvPr>
            <p:ph idx="2"/>
          </p:nvPr>
        </p:nvSpPr>
        <p:spPr>
          <a:xfrm>
            <a:off x="5448296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806FA-16F5-40C7-9B60-C59C1F45C265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57752-E4F1-44BD-95E4-EFC1D445F2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452265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6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9A3B-5DD9-406C-84C1-947D97CB43BA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33AF-1617-4E4D-AE51-7FBAD8CA01D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419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CB53D-B431-4CE9-8ECB-038E4CF29E0A}" type="datetime1">
              <a:rPr lang="ja-JP" altLang="en-US" smtClean="0"/>
              <a:t>2017/12/26</a:t>
            </a:fld>
            <a:endParaRPr/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FF41E-34C3-4CDF-9024-D025724D068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28484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14941-746E-481C-9976-3C4121F58773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>
          <a:xfrm>
            <a:off x="5430838" y="0"/>
            <a:ext cx="4441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D77E-F047-4F71-9C93-E830CE32F6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52290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DB656-F21B-45B0-BD81-FBA2518DC962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40C5-227C-40EF-9182-F7659A6EC9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5277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3780-438A-4EFA-B2F8-C3B01B88566C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88C95-26C2-4FC5-AE2C-BDEF9716337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2348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D273D-ED30-4B81-A384-32C9ADA136CF}" type="datetime1">
              <a:rPr lang="ja-JP" altLang="en-US" smtClean="0"/>
              <a:t>2017/12/26</a:t>
            </a:fld>
            <a:endParaRPr/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EC12-EE5E-4096-9645-6CC97F2A3F6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53030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2D35-2E6D-47BB-A230-2A575A22FC76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3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D6EA-9871-444B-BBE3-BC32453836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123279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536584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 3"/>
          <p:cNvSpPr txBox="1">
            <a:spLocks noGrp="1"/>
          </p:cNvSpPr>
          <p:nvPr>
            <p:ph idx="2"/>
          </p:nvPr>
        </p:nvSpPr>
        <p:spPr>
          <a:xfrm>
            <a:off x="5448296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D425-362F-48A0-9308-A93B4B9D5A03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7AD4C-40DB-4266-AD0B-E9A0D85B22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859473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D162-9289-4731-9CB2-C2911DBC7676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698E-54AD-4F85-BF86-95CB1007E30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3714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29000"/>
            <a:ext cx="8789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536" y="2892501"/>
            <a:ext cx="9747001" cy="530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F88B-659C-4884-B769-692C01937609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9995-6795-4835-8350-2183869B141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65706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E0779-5E21-41E0-949A-97BEEC51F68D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>
          <a:xfrm>
            <a:off x="5430838" y="0"/>
            <a:ext cx="4441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B19FC-5F46-46DD-AB53-32EC2F444DB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1446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F04CD-135B-4A3C-B17D-CCA7037B8F20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855B-48C4-448A-8329-7909F9991A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0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6C269-8AD9-4604-9E8F-6220061F0B5F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3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89994-FC9E-41ED-9904-7E3CDD156A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668175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20FF1-DCB4-4304-9561-49EB1E2F89F0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0B0F-5D42-4CD0-8F7B-7470E000064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5302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133FC-2305-4EA5-BA80-A091714DC6BC}" type="datetime1">
              <a:rPr lang="ja-JP" altLang="en-US" smtClean="0"/>
              <a:pPr>
                <a:defRPr/>
              </a:pPr>
              <a:t>2017/12/26</a:t>
            </a:fld>
            <a:endParaRPr/>
          </a:p>
        </p:txBody>
      </p:sp>
      <p:sp>
        <p:nvSpPr>
          <p:cNvPr id="5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9A542-F6A2-4ED3-A2F7-CDE6AC79661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41736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3366F-A15D-4348-BAE2-E99E5885BB91}" type="datetime1">
              <a:rPr lang="ja-JP" altLang="en-US" smtClean="0"/>
              <a:pPr>
                <a:defRPr/>
              </a:pPr>
              <a:t>2017/12/26</a:t>
            </a:fld>
            <a:endParaRPr lang="en-US" altLang="ja-JP"/>
          </a:p>
        </p:txBody>
      </p:sp>
      <p:sp>
        <p:nvSpPr>
          <p:cNvPr id="3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182EE-55B8-48D6-8F91-4FEC7ACB2D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965389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536584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 3"/>
          <p:cNvSpPr txBox="1">
            <a:spLocks noGrp="1"/>
          </p:cNvSpPr>
          <p:nvPr>
            <p:ph idx="2"/>
          </p:nvPr>
        </p:nvSpPr>
        <p:spPr>
          <a:xfrm>
            <a:off x="5448296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DD6B2-0895-4BFF-937D-411C444B9EAB}" type="datetime1">
              <a:rPr lang="ja-JP" altLang="en-US" smtClean="0"/>
              <a:pPr>
                <a:defRPr/>
              </a:pPr>
              <a:t>2017/12/26</a:t>
            </a:fld>
            <a:endParaRPr lang="en-US" altLang="ja-JP"/>
          </a:p>
        </p:txBody>
      </p:sp>
      <p:sp>
        <p:nvSpPr>
          <p:cNvPr id="6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EFAC5-0DFE-4A64-A8C7-B594BF8788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975371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6391-220E-435C-84ED-3984941581E5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C772-192C-439F-98BD-FB1247417E0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55123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988" y="600075"/>
            <a:ext cx="87899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56456" y="980728"/>
            <a:ext cx="9792394" cy="5400600"/>
          </a:xfrm>
        </p:spPr>
        <p:txBody>
          <a:bodyPr/>
          <a:lstStyle>
            <a:lvl1pPr>
              <a:defRPr>
                <a:latin typeface="HGP明朝E" pitchFamily="18" charset="-128"/>
                <a:ea typeface="HGP明朝E" pitchFamily="18" charset="-128"/>
              </a:defRPr>
            </a:lvl1pPr>
            <a:lvl2pPr>
              <a:defRPr>
                <a:latin typeface="HGP明朝E" pitchFamily="18" charset="-128"/>
                <a:ea typeface="HGP明朝E" pitchFamily="18" charset="-128"/>
              </a:defRPr>
            </a:lvl2pPr>
            <a:lvl3pPr>
              <a:defRPr>
                <a:latin typeface="HGP明朝E" pitchFamily="18" charset="-128"/>
                <a:ea typeface="HGP明朝E" pitchFamily="18" charset="-128"/>
              </a:defRPr>
            </a:lvl3pPr>
            <a:lvl4pPr>
              <a:defRPr>
                <a:latin typeface="HGP明朝E" pitchFamily="18" charset="-128"/>
                <a:ea typeface="HGP明朝E" pitchFamily="18" charset="-128"/>
              </a:defRPr>
            </a:lvl4pPr>
            <a:lvl5pPr>
              <a:defRPr>
                <a:latin typeface="HGP明朝E" pitchFamily="18" charset="-128"/>
                <a:ea typeface="HGP明朝E" pitchFamily="18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A9D07-CB3A-47F7-BFCD-94FB6F21F822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5"/>
          </p:nvPr>
        </p:nvSpPr>
        <p:spPr>
          <a:xfrm>
            <a:off x="5430838" y="0"/>
            <a:ext cx="4441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B3530-8B51-4C61-8D90-2C96453809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65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536584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 3"/>
          <p:cNvSpPr txBox="1">
            <a:spLocks noGrp="1"/>
          </p:cNvSpPr>
          <p:nvPr>
            <p:ph idx="2"/>
          </p:nvPr>
        </p:nvSpPr>
        <p:spPr>
          <a:xfrm>
            <a:off x="5448296" y="1600209"/>
            <a:ext cx="4746622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日付プレースホルダ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D232-B4CE-4963-9A92-93F859643F8C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6" name="フッター プレースホルダ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スライド番号プレースホルダ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1551D-D71E-4A60-A7CB-4B58751E14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0205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6"/>
          <p:cNvGrpSpPr>
            <a:grpSpLocks/>
          </p:cNvGrpSpPr>
          <p:nvPr userDrawn="1"/>
        </p:nvGrpSpPr>
        <p:grpSpPr bwMode="auto">
          <a:xfrm>
            <a:off x="-219075" y="0"/>
            <a:ext cx="10180638" cy="6858000"/>
            <a:chOff x="-218661" y="0"/>
            <a:chExt cx="10180214" cy="6858001"/>
          </a:xfrm>
        </p:grpSpPr>
        <p:grpSp>
          <p:nvGrpSpPr>
            <p:cNvPr id="6" name="グループ化 7"/>
            <p:cNvGrpSpPr>
              <a:grpSpLocks/>
            </p:cNvGrpSpPr>
            <p:nvPr userDrawn="1"/>
          </p:nvGrpSpPr>
          <p:grpSpPr bwMode="auto">
            <a:xfrm>
              <a:off x="-41020" y="0"/>
              <a:ext cx="10002573" cy="1717675"/>
              <a:chOff x="-48900" y="-22109"/>
              <a:chExt cx="9192900" cy="1578636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900" y="-22109"/>
                <a:ext cx="9192900" cy="85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3"/>
              <a:srcRect l="7747" t="9723" r="13213" b="10921"/>
              <a:stretch/>
            </p:blipFill>
            <p:spPr>
              <a:xfrm>
                <a:off x="143819" y="112119"/>
                <a:ext cx="1919961" cy="144440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7" name="図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479" y="268494"/>
                <a:ext cx="4097869" cy="424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グループ化 8"/>
            <p:cNvGrpSpPr>
              <a:grpSpLocks/>
            </p:cNvGrpSpPr>
            <p:nvPr userDrawn="1"/>
          </p:nvGrpSpPr>
          <p:grpSpPr bwMode="auto">
            <a:xfrm>
              <a:off x="-218661" y="2908476"/>
              <a:ext cx="10159577" cy="3949525"/>
              <a:chOff x="-180528" y="3233155"/>
              <a:chExt cx="9324367" cy="3624845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tretch>
                <a:fillRect/>
              </a:stretch>
            </p:blipFill>
            <p:spPr>
              <a:xfrm>
                <a:off x="-180528" y="4597388"/>
                <a:ext cx="2604671" cy="1855948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0"/>
              </a:effectLst>
            </p:spPr>
          </p:pic>
          <p:pic>
            <p:nvPicPr>
              <p:cNvPr id="9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56" y="3233155"/>
                <a:ext cx="8113717" cy="21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132" y="6407789"/>
                <a:ext cx="9143707" cy="450211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図 12"/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7609" y="3909016"/>
                <a:ext cx="1800854" cy="216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>
                <a:spLocks noChangeArrowheads="1"/>
              </p:cNvSpPr>
              <p:nvPr/>
            </p:nvSpPr>
            <p:spPr bwMode="auto">
              <a:xfrm>
                <a:off x="2498771" y="6505407"/>
                <a:ext cx="5118203" cy="2826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prstClr val="white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図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81" y="6457675"/>
                <a:ext cx="230779" cy="39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4688" y="3886200"/>
            <a:ext cx="5616624" cy="15331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HGP明朝E" pitchFamily="18" charset="-128"/>
                <a:ea typeface="HGP明朝E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38872" y="1990064"/>
            <a:ext cx="8420100" cy="1049643"/>
          </a:xfrm>
        </p:spPr>
        <p:txBody>
          <a:bodyPr/>
          <a:lstStyle>
            <a:lvl1pPr>
              <a:defRPr sz="4400" b="0">
                <a:effectLst/>
                <a:latin typeface="HGP明朝E" pitchFamily="18" charset="-128"/>
                <a:ea typeface="HGP明朝E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2225043" y="5437485"/>
            <a:ext cx="5448153" cy="65593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8" name="日付プレースホルダー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85146-196B-44CA-9831-54C36B165352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5830-BA00-48DD-97C3-1DA7B23C77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7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512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0" y="64547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D615CEE1-F39C-41EB-891C-8D029BA9E4DC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4817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5550" y="64547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8CE39E33-51BD-44D6-88A1-4E3E7627252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grpSp>
        <p:nvGrpSpPr>
          <p:cNvPr id="5127" name="グループ化 8"/>
          <p:cNvGrpSpPr>
            <a:grpSpLocks/>
          </p:cNvGrpSpPr>
          <p:nvPr/>
        </p:nvGrpSpPr>
        <p:grpSpPr bwMode="auto">
          <a:xfrm>
            <a:off x="0" y="109538"/>
            <a:ext cx="9906000" cy="6708775"/>
            <a:chOff x="-1" y="108937"/>
            <a:chExt cx="9906001" cy="6707966"/>
          </a:xfrm>
        </p:grpSpPr>
        <p:pic>
          <p:nvPicPr>
            <p:cNvPr id="5130" name="図 14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108937"/>
              <a:ext cx="382802" cy="65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1" name="グループ化 10"/>
            <p:cNvGrpSpPr>
              <a:grpSpLocks/>
            </p:cNvGrpSpPr>
            <p:nvPr userDrawn="1"/>
          </p:nvGrpSpPr>
          <p:grpSpPr bwMode="auto">
            <a:xfrm>
              <a:off x="-1" y="6452009"/>
              <a:ext cx="9906001" cy="364894"/>
              <a:chOff x="0" y="6524147"/>
              <a:chExt cx="9144000" cy="333491"/>
            </a:xfrm>
          </p:grpSpPr>
          <p:sp>
            <p:nvSpPr>
              <p:cNvPr id="2" name="テキスト ボックス 11"/>
              <p:cNvSpPr txBox="1">
                <a:spLocks noChangeArrowheads="1"/>
              </p:cNvSpPr>
              <p:nvPr/>
            </p:nvSpPr>
            <p:spPr bwMode="auto">
              <a:xfrm>
                <a:off x="2340220" y="6576201"/>
                <a:ext cx="5147896" cy="2814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ja-JP" sz="1400">
                    <a:solidFill>
                      <a:srgbClr val="A72126"/>
                    </a:solidFill>
                  </a:rPr>
                  <a:t>RIKEN ADVANCED INSTITUTE FOR COMPUTATIONAL SCIENCE</a:t>
                </a:r>
                <a:endParaRPr lang="ja-JP" altLang="en-US" sz="1400">
                  <a:solidFill>
                    <a:srgbClr val="A72126"/>
                  </a:solidFill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0" y="6523976"/>
                <a:ext cx="9144000" cy="68183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正方形/長方形 14"/>
          <p:cNvSpPr/>
          <p:nvPr userDrawn="1"/>
        </p:nvSpPr>
        <p:spPr bwMode="auto">
          <a:xfrm>
            <a:off x="0" y="4763"/>
            <a:ext cx="776288" cy="8128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29" name="図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87313"/>
            <a:ext cx="5143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65860" r:id="rId1"/>
    <p:sldLayoutId id="2147565861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9219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457825" y="87313"/>
            <a:ext cx="4441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grpSp>
        <p:nvGrpSpPr>
          <p:cNvPr id="9221" name="グループ化 9"/>
          <p:cNvGrpSpPr>
            <a:grpSpLocks/>
          </p:cNvGrpSpPr>
          <p:nvPr userDrawn="1"/>
        </p:nvGrpSpPr>
        <p:grpSpPr bwMode="auto">
          <a:xfrm>
            <a:off x="0" y="4763"/>
            <a:ext cx="776288" cy="812800"/>
            <a:chOff x="0" y="4369"/>
            <a:chExt cx="730362" cy="76454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4369"/>
              <a:ext cx="730362" cy="764546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9227" name="図 14" hidden="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2720"/>
              <a:ext cx="360040" cy="61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図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82124"/>
              <a:ext cx="483870" cy="64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/>
          <p:cNvSpPr/>
          <p:nvPr/>
        </p:nvSpPr>
        <p:spPr bwMode="auto">
          <a:xfrm>
            <a:off x="0" y="6597650"/>
            <a:ext cx="9906000" cy="2540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88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D5ACA5CD-F83D-464D-B5CC-BF86DF2F7775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2D6E5093-1F64-4FC5-A5C2-1868EAB2091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152800" y="6555373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Computer simulations create the future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56" r:id="rId1"/>
    <p:sldLayoutId id="2147566157" r:id="rId2"/>
    <p:sldLayoutId id="2147566158" r:id="rId3"/>
    <p:sldLayoutId id="2147566159" r:id="rId4"/>
    <p:sldLayoutId id="2147566160" r:id="rId5"/>
    <p:sldLayoutId id="2147566161" r:id="rId6"/>
    <p:sldLayoutId id="214756616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195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457825" y="87313"/>
            <a:ext cx="4441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grpSp>
        <p:nvGrpSpPr>
          <p:cNvPr id="8197" name="グループ化 9"/>
          <p:cNvGrpSpPr>
            <a:grpSpLocks/>
          </p:cNvGrpSpPr>
          <p:nvPr userDrawn="1"/>
        </p:nvGrpSpPr>
        <p:grpSpPr bwMode="auto">
          <a:xfrm>
            <a:off x="0" y="4763"/>
            <a:ext cx="776288" cy="812800"/>
            <a:chOff x="0" y="4369"/>
            <a:chExt cx="730362" cy="76454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4369"/>
              <a:ext cx="730362" cy="764546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8203" name="図 14" hidden="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2720"/>
              <a:ext cx="360040" cy="61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図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82124"/>
              <a:ext cx="483870" cy="64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/>
          <p:cNvSpPr/>
          <p:nvPr/>
        </p:nvSpPr>
        <p:spPr bwMode="auto">
          <a:xfrm>
            <a:off x="0" y="6597650"/>
            <a:ext cx="9906000" cy="2540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88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39B59FE2-7233-4BCC-9604-3D70CEE4E00D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8AF99A21-3354-45D0-B7CB-F04E8D2724A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3152800" y="6555373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Computer simulations create the future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3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64" r:id="rId1"/>
    <p:sldLayoutId id="2147566165" r:id="rId2"/>
    <p:sldLayoutId id="2147566166" r:id="rId3"/>
    <p:sldLayoutId id="2147566167" r:id="rId4"/>
    <p:sldLayoutId id="2147566168" r:id="rId5"/>
    <p:sldLayoutId id="2147566169" r:id="rId6"/>
    <p:sldLayoutId id="2147566170" r:id="rId7"/>
    <p:sldLayoutId id="2147566171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195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457825" y="87313"/>
            <a:ext cx="4441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grpSp>
        <p:nvGrpSpPr>
          <p:cNvPr id="8197" name="グループ化 9"/>
          <p:cNvGrpSpPr>
            <a:grpSpLocks/>
          </p:cNvGrpSpPr>
          <p:nvPr userDrawn="1"/>
        </p:nvGrpSpPr>
        <p:grpSpPr bwMode="auto">
          <a:xfrm>
            <a:off x="0" y="4763"/>
            <a:ext cx="776288" cy="812800"/>
            <a:chOff x="0" y="4369"/>
            <a:chExt cx="730362" cy="76454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4369"/>
              <a:ext cx="730362" cy="764546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8203" name="図 14" hidden="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2720"/>
              <a:ext cx="360040" cy="61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図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82124"/>
              <a:ext cx="483870" cy="64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/>
          <p:cNvSpPr/>
          <p:nvPr/>
        </p:nvSpPr>
        <p:spPr bwMode="auto">
          <a:xfrm>
            <a:off x="0" y="6597650"/>
            <a:ext cx="9906000" cy="2540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88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B2EAA8DF-05DD-4019-B31A-BECFD2ACBEEF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F695E9C7-132E-4FF9-A681-794ABD16F4B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152800" y="6555373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prstClr val="white"/>
                </a:solidFill>
              </a:rPr>
              <a:t>Computer simulations create the future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73" r:id="rId1"/>
    <p:sldLayoutId id="2147566174" r:id="rId2"/>
    <p:sldLayoutId id="2147566175" r:id="rId3"/>
    <p:sldLayoutId id="2147566176" r:id="rId4"/>
    <p:sldLayoutId id="2147566177" r:id="rId5"/>
    <p:sldLayoutId id="2147566178" r:id="rId6"/>
    <p:sldLayoutId id="2147566179" r:id="rId7"/>
    <p:sldLayoutId id="2147566180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195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457825" y="87313"/>
            <a:ext cx="4441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grpSp>
        <p:nvGrpSpPr>
          <p:cNvPr id="8197" name="グループ化 9"/>
          <p:cNvGrpSpPr>
            <a:grpSpLocks/>
          </p:cNvGrpSpPr>
          <p:nvPr userDrawn="1"/>
        </p:nvGrpSpPr>
        <p:grpSpPr bwMode="auto">
          <a:xfrm>
            <a:off x="0" y="4763"/>
            <a:ext cx="776288" cy="812800"/>
            <a:chOff x="0" y="4369"/>
            <a:chExt cx="730362" cy="76454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4369"/>
              <a:ext cx="730362" cy="764546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8203" name="図 14" hidden="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2720"/>
              <a:ext cx="360040" cy="61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図 1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82124"/>
              <a:ext cx="483870" cy="64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/>
          <p:cNvSpPr/>
          <p:nvPr/>
        </p:nvSpPr>
        <p:spPr bwMode="auto">
          <a:xfrm>
            <a:off x="0" y="6597650"/>
            <a:ext cx="9906000" cy="2540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88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977472D0-5B9F-4C6A-AADA-B913AD8F9250}" type="datetime1">
              <a:rPr lang="ja-JP" altLang="en-US" smtClean="0"/>
              <a:pPr>
                <a:defRPr/>
              </a:pPr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E98226B2-E880-48D3-ADA3-2E40613275A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pic>
        <p:nvPicPr>
          <p:cNvPr id="8201" name="図 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6613525"/>
            <a:ext cx="2743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0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8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614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0" y="641191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B694D9A1-07CD-4466-ACAB-E068DAE822FA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43890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5550" y="641191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A52A397C-5DC3-4F58-96C9-5E5AA3D8C7B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grpSp>
        <p:nvGrpSpPr>
          <p:cNvPr id="6151" name="グループ化 8"/>
          <p:cNvGrpSpPr>
            <a:grpSpLocks/>
          </p:cNvGrpSpPr>
          <p:nvPr/>
        </p:nvGrpSpPr>
        <p:grpSpPr bwMode="auto">
          <a:xfrm>
            <a:off x="0" y="4763"/>
            <a:ext cx="9906000" cy="6846887"/>
            <a:chOff x="-1" y="4368"/>
            <a:chExt cx="9906001" cy="6847569"/>
          </a:xfrm>
        </p:grpSpPr>
        <p:grpSp>
          <p:nvGrpSpPr>
            <p:cNvPr id="6152" name="グループ化 9"/>
            <p:cNvGrpSpPr>
              <a:grpSpLocks/>
            </p:cNvGrpSpPr>
            <p:nvPr userDrawn="1"/>
          </p:nvGrpSpPr>
          <p:grpSpPr bwMode="auto">
            <a:xfrm>
              <a:off x="0" y="4368"/>
              <a:ext cx="776536" cy="812881"/>
              <a:chOff x="0" y="4369"/>
              <a:chExt cx="730362" cy="764546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-1" y="4369"/>
                <a:ext cx="730129" cy="764546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6155" name="図 14" hidden="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102720"/>
                <a:ext cx="360040" cy="611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6" name="図 15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502" y="82124"/>
                <a:ext cx="483870" cy="64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正方形/長方形 12"/>
            <p:cNvSpPr/>
            <p:nvPr/>
          </p:nvSpPr>
          <p:spPr>
            <a:xfrm>
              <a:off x="-1" y="6777318"/>
              <a:ext cx="9906001" cy="74619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565862" r:id="rId1"/>
    <p:sldLayoutId id="2147565863" r:id="rId2"/>
    <p:sldLayoutId id="2147565804" r:id="rId3"/>
    <p:sldLayoutId id="2147565864" r:id="rId4"/>
    <p:sldLayoutId id="2147565865" r:id="rId5"/>
    <p:sldLayoutId id="2147565866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4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0" y="63039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B0182EAA-62F6-4F8B-BC45-6ADA62B7F7DA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769100" y="63039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797300" y="63039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25FFF29F-3D59-4300-94FE-ECBC03B5BF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65873" r:id="rId1"/>
    <p:sldLayoutId id="2147565874" r:id="rId2"/>
    <p:sldLayoutId id="2147565875" r:id="rId3"/>
    <p:sldLayoutId id="2147565876" r:id="rId4"/>
    <p:sldLayoutId id="2147565877" r:id="rId5"/>
    <p:sldLayoutId id="2147565878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638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0" y="641191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9390018D-C28F-4EE2-9710-12E2955E359C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032500" y="106363"/>
            <a:ext cx="386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5550" y="641191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6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EC19A1F5-E6FD-451E-B62D-24583B7B056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grpSp>
        <p:nvGrpSpPr>
          <p:cNvPr id="16391" name="グループ化 8"/>
          <p:cNvGrpSpPr>
            <a:grpSpLocks/>
          </p:cNvGrpSpPr>
          <p:nvPr/>
        </p:nvGrpSpPr>
        <p:grpSpPr bwMode="auto">
          <a:xfrm>
            <a:off x="0" y="4763"/>
            <a:ext cx="9906000" cy="6846887"/>
            <a:chOff x="-1" y="4368"/>
            <a:chExt cx="9906001" cy="6847569"/>
          </a:xfrm>
        </p:grpSpPr>
        <p:grpSp>
          <p:nvGrpSpPr>
            <p:cNvPr id="16392" name="グループ化 9"/>
            <p:cNvGrpSpPr>
              <a:grpSpLocks/>
            </p:cNvGrpSpPr>
            <p:nvPr userDrawn="1"/>
          </p:nvGrpSpPr>
          <p:grpSpPr bwMode="auto">
            <a:xfrm>
              <a:off x="0" y="4368"/>
              <a:ext cx="776536" cy="812881"/>
              <a:chOff x="0" y="4369"/>
              <a:chExt cx="730362" cy="764546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-1" y="4369"/>
                <a:ext cx="730129" cy="764546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6395" name="図 14" hidden="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102720"/>
                <a:ext cx="360040" cy="611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96" name="図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502" y="82124"/>
                <a:ext cx="483870" cy="64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正方形/長方形 12"/>
            <p:cNvSpPr/>
            <p:nvPr/>
          </p:nvSpPr>
          <p:spPr>
            <a:xfrm>
              <a:off x="-1" y="6777318"/>
              <a:ext cx="9906001" cy="74619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565895" r:id="rId1"/>
    <p:sldLayoutId id="214756589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150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0" y="641191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6A058EE5-BE40-48AC-8E8D-A79B79DAB239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032500" y="106363"/>
            <a:ext cx="386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5550" y="641191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6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034B4766-A474-40B4-B14C-2ED9AE9F812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grpSp>
        <p:nvGrpSpPr>
          <p:cNvPr id="21511" name="グループ化 8"/>
          <p:cNvGrpSpPr>
            <a:grpSpLocks/>
          </p:cNvGrpSpPr>
          <p:nvPr/>
        </p:nvGrpSpPr>
        <p:grpSpPr bwMode="auto">
          <a:xfrm>
            <a:off x="0" y="4763"/>
            <a:ext cx="9906000" cy="6846887"/>
            <a:chOff x="-1" y="4368"/>
            <a:chExt cx="9906001" cy="6847569"/>
          </a:xfrm>
        </p:grpSpPr>
        <p:grpSp>
          <p:nvGrpSpPr>
            <p:cNvPr id="21512" name="グループ化 9"/>
            <p:cNvGrpSpPr>
              <a:grpSpLocks/>
            </p:cNvGrpSpPr>
            <p:nvPr userDrawn="1"/>
          </p:nvGrpSpPr>
          <p:grpSpPr bwMode="auto">
            <a:xfrm>
              <a:off x="0" y="4368"/>
              <a:ext cx="776536" cy="812881"/>
              <a:chOff x="0" y="4369"/>
              <a:chExt cx="730362" cy="764546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-1" y="4369"/>
                <a:ext cx="730129" cy="764546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A721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1515" name="図 14" hidden="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102720"/>
                <a:ext cx="360040" cy="611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16" name="図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502" y="82124"/>
                <a:ext cx="483870" cy="642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正方形/長方形 12"/>
            <p:cNvSpPr/>
            <p:nvPr/>
          </p:nvSpPr>
          <p:spPr>
            <a:xfrm>
              <a:off x="-1" y="6777318"/>
              <a:ext cx="9906001" cy="74619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565915" r:id="rId1"/>
    <p:sldLayoutId id="2147565916" r:id="rId2"/>
    <p:sldLayoutId id="214756581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29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fld id="{911116EC-05D6-4CB7-B873-AE36D97C4431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129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9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fld id="{6A53E3B5-59CD-46BA-932F-415324A22AA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66027" r:id="rId1"/>
    <p:sldLayoutId id="2147566028" r:id="rId2"/>
    <p:sldLayoutId id="2147566029" r:id="rId3"/>
    <p:sldLayoutId id="2147566030" r:id="rId4"/>
    <p:sldLayoutId id="2147566031" r:id="rId5"/>
    <p:sldLayoutId id="2147566032" r:id="rId6"/>
    <p:sldLayoutId id="2147566033" r:id="rId7"/>
    <p:sldLayoutId id="2147566034" r:id="rId8"/>
    <p:sldLayoutId id="2147566035" r:id="rId9"/>
    <p:sldLayoutId id="2147566036" r:id="rId10"/>
    <p:sldLayoutId id="21475660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3789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0" y="63039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26420C76-BD19-4FA8-93F2-6B18A124956D}" type="datetime1">
              <a:rPr lang="ja-JP" altLang="en-US" smtClean="0"/>
              <a:t>2017/12/26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176963" y="20638"/>
            <a:ext cx="3709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4912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>
                    <a:lumMod val="75000"/>
                  </a:prstClr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FFA1B30E-A5C3-4563-AC50-13FDF6EF18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8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19" r:id="rId1"/>
    <p:sldLayoutId id="2147566120" r:id="rId2"/>
    <p:sldLayoutId id="2147566121" r:id="rId3"/>
    <p:sldLayoutId id="2147566122" r:id="rId4"/>
    <p:sldLayoutId id="2147566123" r:id="rId5"/>
    <p:sldLayoutId id="214756612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0163" y="139700"/>
            <a:ext cx="9747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195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457825" y="87313"/>
            <a:ext cx="4441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grpSp>
        <p:nvGrpSpPr>
          <p:cNvPr id="8197" name="グループ化 9"/>
          <p:cNvGrpSpPr>
            <a:grpSpLocks/>
          </p:cNvGrpSpPr>
          <p:nvPr userDrawn="1"/>
        </p:nvGrpSpPr>
        <p:grpSpPr bwMode="auto">
          <a:xfrm>
            <a:off x="0" y="4763"/>
            <a:ext cx="776288" cy="812800"/>
            <a:chOff x="0" y="4369"/>
            <a:chExt cx="730362" cy="76454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4369"/>
              <a:ext cx="730362" cy="764546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8203" name="図 14" hidden="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2720"/>
              <a:ext cx="360040" cy="61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図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82124"/>
              <a:ext cx="483870" cy="64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/>
          <p:cNvSpPr/>
          <p:nvPr/>
        </p:nvSpPr>
        <p:spPr bwMode="auto">
          <a:xfrm>
            <a:off x="0" y="6597650"/>
            <a:ext cx="9906000" cy="2540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88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B2EAA8DF-05DD-4019-B31A-BECFD2ACBEEF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F695E9C7-132E-4FF9-A681-794ABD16F4B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152800" y="6555373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Computer simulations create the future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27" r:id="rId1"/>
    <p:sldLayoutId id="2147566128" r:id="rId2"/>
    <p:sldLayoutId id="2147566129" r:id="rId3"/>
    <p:sldLayoutId id="2147566130" r:id="rId4"/>
    <p:sldLayoutId id="2147566131" r:id="rId5"/>
    <p:sldLayoutId id="2147566132" r:id="rId6"/>
    <p:sldLayoutId id="2147566133" r:id="rId7"/>
    <p:sldLayoutId id="214756613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1750" y="139700"/>
            <a:ext cx="97456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813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875" y="765175"/>
            <a:ext cx="98901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459413" y="87313"/>
            <a:ext cx="444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grpSp>
        <p:nvGrpSpPr>
          <p:cNvPr id="48133" name="グループ化 9"/>
          <p:cNvGrpSpPr>
            <a:grpSpLocks/>
          </p:cNvGrpSpPr>
          <p:nvPr userDrawn="1"/>
        </p:nvGrpSpPr>
        <p:grpSpPr bwMode="auto">
          <a:xfrm>
            <a:off x="0" y="4763"/>
            <a:ext cx="776288" cy="812800"/>
            <a:chOff x="0" y="4369"/>
            <a:chExt cx="730362" cy="764546"/>
          </a:xfrm>
        </p:grpSpPr>
        <p:sp>
          <p:nvSpPr>
            <p:cNvPr id="14" name="正方形/長方形 13"/>
            <p:cNvSpPr/>
            <p:nvPr/>
          </p:nvSpPr>
          <p:spPr>
            <a:xfrm>
              <a:off x="0" y="4369"/>
              <a:ext cx="730362" cy="764546"/>
            </a:xfrm>
            <a:prstGeom prst="rect">
              <a:avLst/>
            </a:prstGeom>
            <a:solidFill>
              <a:srgbClr val="A72126"/>
            </a:solidFill>
            <a:ln>
              <a:solidFill>
                <a:srgbClr val="A72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48139" name="図 14" hidden="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2720"/>
              <a:ext cx="360040" cy="61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0" name="図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2" y="82124"/>
              <a:ext cx="483870" cy="64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/>
          <p:cNvSpPr/>
          <p:nvPr/>
        </p:nvSpPr>
        <p:spPr bwMode="auto">
          <a:xfrm>
            <a:off x="0" y="6597650"/>
            <a:ext cx="9906000" cy="254000"/>
          </a:xfrm>
          <a:prstGeom prst="rect">
            <a:avLst/>
          </a:prstGeom>
          <a:solidFill>
            <a:srgbClr val="A72126"/>
          </a:solidFill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88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A276C7B7-347A-4F8E-9BD4-326B8C02DD68}" type="datetime1">
              <a:rPr lang="ja-JP" altLang="en-US" smtClean="0"/>
              <a:t>2017/12/26</a:t>
            </a:fld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4600" y="654208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white"/>
                </a:solidFill>
                <a:latin typeface="HGP明朝E" pitchFamily="18" charset="-128"/>
                <a:ea typeface="HGP明朝E" pitchFamily="18" charset="-128"/>
              </a:defRPr>
            </a:lvl1pPr>
          </a:lstStyle>
          <a:p>
            <a:pPr>
              <a:defRPr/>
            </a:pPr>
            <a:fld id="{782ADF54-15FC-4432-9DA3-E68ABE13C9B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152800" y="6555373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Computer simulations create the future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66136" r:id="rId1"/>
    <p:sldLayoutId id="2147566137" r:id="rId2"/>
    <p:sldLayoutId id="2147566138" r:id="rId3"/>
    <p:sldLayoutId id="2147566139" r:id="rId4"/>
    <p:sldLayoutId id="2147566140" r:id="rId5"/>
    <p:sldLayoutId id="2147566141" r:id="rId6"/>
    <p:sldLayoutId id="214756614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HGP明朝E" pitchFamily="18" charset="-128"/>
          <a:ea typeface="HGP明朝E" pitchFamily="18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1pPr>
      <a:lvl2pPr marL="625475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2pPr>
      <a:lvl3pPr marL="890588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6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3pPr>
      <a:lvl4pPr marL="1171575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4pPr>
      <a:lvl5pPr marL="14351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200" kern="1200">
          <a:solidFill>
            <a:schemeClr val="tx1"/>
          </a:solidFill>
          <a:latin typeface="HGP明朝E" pitchFamily="18" charset="-128"/>
          <a:ea typeface="HGP明朝E" pitchFamily="1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776536" y="232476"/>
            <a:ext cx="8810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-128"/>
              </a:rPr>
              <a:t>RIKEN Advanced Institute for Computational Science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3350" y="980950"/>
            <a:ext cx="9618359" cy="725082"/>
          </a:xfrm>
          <a:prstGeom prst="rect">
            <a:avLst/>
          </a:prstGeom>
          <a:solidFill>
            <a:srgbClr val="9B1E28"/>
          </a:solidFill>
        </p:spPr>
        <p:txBody>
          <a:bodyPr wrap="square" anchor="ctr" anchorCtr="0">
            <a:noAutofit/>
          </a:bodyPr>
          <a:lstStyle/>
          <a:p>
            <a:pPr>
              <a:defRPr/>
            </a:pPr>
            <a:r>
              <a:rPr lang="en-US" altLang="ja-JP" sz="40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K computer</a:t>
            </a:r>
            <a:endParaRPr lang="ja-JP" altLang="en-US" sz="4000" b="1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42529" y="5733255"/>
            <a:ext cx="4330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ea typeface="Arial Unicode MS" panose="020B0604020202020204" pitchFamily="50" charset="-128"/>
                <a:cs typeface="Arial" panose="020B0604020202020204" pitchFamily="34" charset="0"/>
              </a:rPr>
              <a:t>The K computer strikes a balance between performance in calculation, memory, and communication</a:t>
            </a:r>
            <a:endParaRPr kumimoji="1" lang="ja-JP" altLang="en-US" sz="1600" b="1" dirty="0"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529" y="1846923"/>
            <a:ext cx="4809583" cy="2395398"/>
          </a:xfrm>
          <a:prstGeom prst="rect">
            <a:avLst/>
          </a:prstGeom>
        </p:spPr>
      </p:pic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4253"/>
              </p:ext>
            </p:extLst>
          </p:nvPr>
        </p:nvGraphicFramePr>
        <p:xfrm>
          <a:off x="4953000" y="4293096"/>
          <a:ext cx="4824536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Top500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No.1 for</a:t>
                      </a:r>
                      <a:r>
                        <a:rPr lang="en-US" altLang="ja-JP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consecutive times since Jun. 2011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Graph500</a:t>
                      </a:r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No.1 in June 2014</a:t>
                      </a:r>
                      <a:r>
                        <a:rPr lang="ja-JP" alt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for 6 consecutive times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since Jul. 2015 </a:t>
                      </a:r>
                      <a:r>
                        <a:rPr lang="ja-JP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ja-JP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HPCG</a:t>
                      </a:r>
                      <a:r>
                        <a:rPr lang="en-US" altLang="ja-JP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1" lang="ja-JP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No.2</a:t>
                      </a:r>
                      <a:r>
                        <a:rPr lang="en-US" altLang="ja-JP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consecutive 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 since Nov.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No.1 </a:t>
                      </a:r>
                      <a:r>
                        <a:rPr lang="en-US" altLang="ja-JP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altLang="ja-JP" sz="1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r>
                        <a:rPr lang="en-US" altLang="ja-JP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consecutive times since</a:t>
                      </a:r>
                      <a:r>
                        <a:rPr lang="en-US" altLang="ja-JP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Nov. 2016</a:t>
                      </a:r>
                      <a:endParaRPr lang="en-US" altLang="ja-JP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25528"/>
              </p:ext>
            </p:extLst>
          </p:nvPr>
        </p:nvGraphicFramePr>
        <p:xfrm>
          <a:off x="144000" y="1839598"/>
          <a:ext cx="4520968" cy="458063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64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0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138">
                <a:tc rowSpan="3">
                  <a:txBody>
                    <a:bodyPr/>
                    <a:lstStyle/>
                    <a:p>
                      <a:r>
                        <a:rPr kumimoji="1" lang="en-US" altLang="ja-JP" b="1" dirty="0"/>
                        <a:t>Computation</a:t>
                      </a:r>
                    </a:p>
                    <a:p>
                      <a:r>
                        <a:rPr kumimoji="1" lang="en-US" altLang="ja-JP" b="1" dirty="0"/>
                        <a:t>node specs</a:t>
                      </a:r>
                      <a:endParaRPr kumimoji="1" lang="ja-JP" altLang="en-US" b="1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dirty="0"/>
                        <a:t>CPU</a:t>
                      </a:r>
                      <a:endParaRPr kumimoji="1" lang="ja-JP" altLang="en-US" sz="1600" b="0" i="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/>
                        <a:t>SPARC64™ </a:t>
                      </a:r>
                      <a:r>
                        <a:rPr kumimoji="1" lang="en-US" altLang="ja-JP" sz="1600" b="0" dirty="0" err="1"/>
                        <a:t>VIIIfx</a:t>
                      </a:r>
                      <a:r>
                        <a:rPr kumimoji="1" lang="en-US" altLang="ja-JP" sz="1600" b="0" dirty="0"/>
                        <a:t> 2GHz</a:t>
                      </a:r>
                    </a:p>
                  </a:txBody>
                  <a:tcPr marL="36000" marR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22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dirty="0"/>
                        <a:t>Performance</a:t>
                      </a:r>
                      <a:endParaRPr kumimoji="1" lang="ja-JP" altLang="en-US" sz="1600" b="0" i="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128 GF</a:t>
                      </a:r>
                    </a:p>
                    <a:p>
                      <a:r>
                        <a:rPr kumimoji="1" lang="en-US" altLang="ja-JP" dirty="0"/>
                        <a:t>(16 GF x 8 cores)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13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dirty="0"/>
                        <a:t>Memory</a:t>
                      </a:r>
                      <a:endParaRPr kumimoji="1" lang="ja-JP" altLang="en-US" sz="1600" b="0" i="0" dirty="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 GB</a:t>
                      </a:r>
                      <a:endParaRPr kumimoji="1" lang="ja-JP" altLang="en-US" dirty="0"/>
                    </a:p>
                  </a:txBody>
                  <a:tcPr marL="36000" marR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138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Number of racks</a:t>
                      </a:r>
                      <a:endParaRPr kumimoji="1" lang="ja-JP" altLang="en-US" b="1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864</a:t>
                      </a:r>
                      <a:endParaRPr kumimoji="1" lang="ja-JP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138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Number of nodes</a:t>
                      </a:r>
                      <a:endParaRPr kumimoji="1" lang="ja-JP" altLang="en-US" b="1" dirty="0"/>
                    </a:p>
                  </a:txBody>
                  <a:tcPr marL="36000" marR="3600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82,944</a:t>
                      </a:r>
                      <a:endParaRPr kumimoji="1" lang="ja-JP" altLang="en-US" dirty="0"/>
                    </a:p>
                  </a:txBody>
                  <a:tcPr marL="36000" marR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9224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Network</a:t>
                      </a:r>
                      <a:endParaRPr kumimoji="1" lang="ja-JP" altLang="en-US" b="1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Tofu Interconnect</a:t>
                      </a:r>
                      <a:endParaRPr kumimoji="1" lang="ja-JP" altLang="en-US" dirty="0"/>
                    </a:p>
                    <a:p>
                      <a:r>
                        <a:rPr kumimoji="1" lang="en-US" altLang="ja-JP" dirty="0"/>
                        <a:t>(6D Mesh/Torus)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138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Peak performance</a:t>
                      </a:r>
                      <a:endParaRPr kumimoji="1" lang="ja-JP" altLang="en-US" b="1" dirty="0"/>
                    </a:p>
                  </a:txBody>
                  <a:tcPr marL="36000" marR="3600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10.62 PF</a:t>
                      </a:r>
                      <a:endParaRPr kumimoji="1" lang="ja-JP" altLang="en-US" dirty="0"/>
                    </a:p>
                  </a:txBody>
                  <a:tcPr marL="36000" marR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138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Total</a:t>
                      </a:r>
                      <a:r>
                        <a:rPr kumimoji="1" lang="en-US" altLang="ja-JP" b="1" baseline="0" dirty="0"/>
                        <a:t> memory capacity</a:t>
                      </a:r>
                      <a:endParaRPr kumimoji="1" lang="ja-JP" altLang="en-US" b="1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1.26 PB</a:t>
                      </a:r>
                      <a:endParaRPr kumimoji="1" lang="ja-JP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9224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File system</a:t>
                      </a:r>
                      <a:endParaRPr kumimoji="1" lang="ja-JP" altLang="en-US" b="1" dirty="0"/>
                    </a:p>
                  </a:txBody>
                  <a:tcPr marL="36000" marR="36000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Fujitsu Exabyte File </a:t>
                      </a:r>
                    </a:p>
                    <a:p>
                      <a:r>
                        <a:rPr kumimoji="1" lang="en-US" altLang="ja-JP" dirty="0"/>
                        <a:t>System (FEFS)</a:t>
                      </a:r>
                    </a:p>
                  </a:txBody>
                  <a:tcPr marL="36000" marR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6138">
                <a:tc gridSpan="2">
                  <a:txBody>
                    <a:bodyPr/>
                    <a:lstStyle/>
                    <a:p>
                      <a:r>
                        <a:rPr kumimoji="1" lang="en-US" altLang="ja-JP" b="1" dirty="0"/>
                        <a:t>Storage</a:t>
                      </a:r>
                      <a:endParaRPr kumimoji="1" lang="ja-JP" altLang="en-US" b="1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 PB</a:t>
                      </a:r>
                      <a:endParaRPr kumimoji="1" lang="ja-JP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95786"/>
      </p:ext>
    </p:extLst>
  </p:cSld>
  <p:clrMapOvr>
    <a:masterClrMapping/>
  </p:clrMapOvr>
</p:sld>
</file>

<file path=ppt/theme/theme1.xml><?xml version="1.0" encoding="utf-8"?>
<a:theme xmlns:a="http://schemas.openxmlformats.org/drawingml/2006/main" name="7_ひな形VI反映（A4）20120907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7_ひな形VI反映（A4）フレーズ入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8_ひな形VI反映（A4）フレーズ入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59_ひな形VI反映（A4）フレーズ入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52_ひな形VI反映（A4）フレーズ入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ひな形VI反映（A4）20120907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ひな形VI反映（A4）20120907v3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ひな形VI反映（A4）20120907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9_ひな形VI反映（A4）20120907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0_ひな形VI反映（A4）20120907v3">
  <a:themeElements>
    <a:clrScheme name="エコロジー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5_ひな形VI反映（A4）フレーズ入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6_ひな形VI反映（A4）フレーズ入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33837</TotalTime>
  <Words>132</Words>
  <Application>Microsoft Office PowerPoint</Application>
  <PresentationFormat>A4 210 x 297 mm</PresentationFormat>
  <Paragraphs>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13</vt:i4>
      </vt:variant>
      <vt:variant>
        <vt:lpstr>スライド タイトル</vt:lpstr>
      </vt:variant>
      <vt:variant>
        <vt:i4>1</vt:i4>
      </vt:variant>
    </vt:vector>
  </HeadingPairs>
  <TitlesOfParts>
    <vt:vector size="19" baseType="lpstr">
      <vt:lpstr>Arial Unicode MS</vt:lpstr>
      <vt:lpstr>HGP明朝E</vt:lpstr>
      <vt:lpstr>ＭＳ Ｐゴシック</vt:lpstr>
      <vt:lpstr>Arial</vt:lpstr>
      <vt:lpstr>Calibri</vt:lpstr>
      <vt:lpstr>7_ひな形VI反映（A4）20120907v3</vt:lpstr>
      <vt:lpstr>10_ひな形VI反映（A4）20120907v3</vt:lpstr>
      <vt:lpstr>15_ひな形VI反映（A4）20120907v3</vt:lpstr>
      <vt:lpstr>17_ひな形VI反映（A4）20120907v3</vt:lpstr>
      <vt:lpstr>19_ひな形VI反映（A4）20120907v3</vt:lpstr>
      <vt:lpstr>1_標準デザイン</vt:lpstr>
      <vt:lpstr>40_ひな形VI反映（A4）20120907v3</vt:lpstr>
      <vt:lpstr>55_ひな形VI反映（A4）フレーズ入り</vt:lpstr>
      <vt:lpstr>56_ひな形VI反映（A4）フレーズ入り</vt:lpstr>
      <vt:lpstr>57_ひな形VI反映（A4）フレーズ入り</vt:lpstr>
      <vt:lpstr>58_ひな形VI反映（A4）フレーズ入り</vt:lpstr>
      <vt:lpstr>59_ひな形VI反映（A4）フレーズ入り</vt:lpstr>
      <vt:lpstr>52_ひな形VI反映（A4）フレーズ入り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miyata</dc:creator>
  <cp:lastModifiedBy>Yasui</cp:lastModifiedBy>
  <cp:revision>9</cp:revision>
  <cp:lastPrinted>2017-07-26T02:48:33Z</cp:lastPrinted>
  <dcterms:created xsi:type="dcterms:W3CDTF">2009-07-14T07:07:16Z</dcterms:created>
  <dcterms:modified xsi:type="dcterms:W3CDTF">2017-12-26T04:18:10Z</dcterms:modified>
</cp:coreProperties>
</file>