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7B092-34A6-4B6D-AD14-E03632E8E4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
          </a:p>
        </p:txBody>
      </p:sp>
      <p:sp>
        <p:nvSpPr>
          <p:cNvPr id="3" name="Subtitle 2">
            <a:extLst>
              <a:ext uri="{FF2B5EF4-FFF2-40B4-BE49-F238E27FC236}">
                <a16:creationId xmlns:a16="http://schemas.microsoft.com/office/drawing/2014/main" id="{6B8BB26E-D3FA-4630-AF71-D6C0566F9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
          </a:p>
        </p:txBody>
      </p:sp>
      <p:sp>
        <p:nvSpPr>
          <p:cNvPr id="4" name="Date Placeholder 3">
            <a:extLst>
              <a:ext uri="{FF2B5EF4-FFF2-40B4-BE49-F238E27FC236}">
                <a16:creationId xmlns:a16="http://schemas.microsoft.com/office/drawing/2014/main" id="{E28AD29A-7D6A-49B4-BCF2-D8078BFBD1EC}"/>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5" name="Footer Placeholder 4">
            <a:extLst>
              <a:ext uri="{FF2B5EF4-FFF2-40B4-BE49-F238E27FC236}">
                <a16:creationId xmlns:a16="http://schemas.microsoft.com/office/drawing/2014/main" id="{C1E9B6DB-FA37-41D3-BF51-FE3C0BD8BE03}"/>
              </a:ext>
            </a:extLst>
          </p:cNvPr>
          <p:cNvSpPr>
            <a:spLocks noGrp="1"/>
          </p:cNvSpPr>
          <p:nvPr>
            <p:ph type="ftr" sz="quarter" idx="11"/>
          </p:nvPr>
        </p:nvSpPr>
        <p:spPr/>
        <p:txBody>
          <a:bodyPr/>
          <a:lstStyle/>
          <a:p>
            <a:endParaRPr lang="en"/>
          </a:p>
        </p:txBody>
      </p:sp>
      <p:sp>
        <p:nvSpPr>
          <p:cNvPr id="6" name="Slide Number Placeholder 5">
            <a:extLst>
              <a:ext uri="{FF2B5EF4-FFF2-40B4-BE49-F238E27FC236}">
                <a16:creationId xmlns:a16="http://schemas.microsoft.com/office/drawing/2014/main" id="{86BC2342-8DAD-4710-8324-4146163449AB}"/>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2908652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F553-9030-46D8-A92D-7D45D5DAE9E6}"/>
              </a:ext>
            </a:extLst>
          </p:cNvPr>
          <p:cNvSpPr>
            <a:spLocks noGrp="1"/>
          </p:cNvSpPr>
          <p:nvPr>
            <p:ph type="title"/>
          </p:nvPr>
        </p:nvSpPr>
        <p:spPr/>
        <p:txBody>
          <a:bodyPr/>
          <a:lstStyle/>
          <a:p>
            <a:r>
              <a:rPr lang="en-US"/>
              <a:t>Click to edit Master title style</a:t>
            </a:r>
            <a:endParaRPr lang="en"/>
          </a:p>
        </p:txBody>
      </p:sp>
      <p:sp>
        <p:nvSpPr>
          <p:cNvPr id="3" name="Vertical Text Placeholder 2">
            <a:extLst>
              <a:ext uri="{FF2B5EF4-FFF2-40B4-BE49-F238E27FC236}">
                <a16:creationId xmlns:a16="http://schemas.microsoft.com/office/drawing/2014/main" id="{ADA0E879-0FE4-4B81-BFA9-642DD21734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4" name="Date Placeholder 3">
            <a:extLst>
              <a:ext uri="{FF2B5EF4-FFF2-40B4-BE49-F238E27FC236}">
                <a16:creationId xmlns:a16="http://schemas.microsoft.com/office/drawing/2014/main" id="{0542A388-AA01-450A-8978-0B0291959C0A}"/>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5" name="Footer Placeholder 4">
            <a:extLst>
              <a:ext uri="{FF2B5EF4-FFF2-40B4-BE49-F238E27FC236}">
                <a16:creationId xmlns:a16="http://schemas.microsoft.com/office/drawing/2014/main" id="{C5D8CB28-8AB3-4AFD-B250-73708D9A434B}"/>
              </a:ext>
            </a:extLst>
          </p:cNvPr>
          <p:cNvSpPr>
            <a:spLocks noGrp="1"/>
          </p:cNvSpPr>
          <p:nvPr>
            <p:ph type="ftr" sz="quarter" idx="11"/>
          </p:nvPr>
        </p:nvSpPr>
        <p:spPr/>
        <p:txBody>
          <a:bodyPr/>
          <a:lstStyle/>
          <a:p>
            <a:endParaRPr lang="en"/>
          </a:p>
        </p:txBody>
      </p:sp>
      <p:sp>
        <p:nvSpPr>
          <p:cNvPr id="6" name="Slide Number Placeholder 5">
            <a:extLst>
              <a:ext uri="{FF2B5EF4-FFF2-40B4-BE49-F238E27FC236}">
                <a16:creationId xmlns:a16="http://schemas.microsoft.com/office/drawing/2014/main" id="{2AE5C8F4-1250-41DC-9A35-0C3E379991A4}"/>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2579562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4FB2B6-24C2-47C5-A0E6-25579E7EF6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
          </a:p>
        </p:txBody>
      </p:sp>
      <p:sp>
        <p:nvSpPr>
          <p:cNvPr id="3" name="Vertical Text Placeholder 2">
            <a:extLst>
              <a:ext uri="{FF2B5EF4-FFF2-40B4-BE49-F238E27FC236}">
                <a16:creationId xmlns:a16="http://schemas.microsoft.com/office/drawing/2014/main" id="{C493161D-8214-477F-8ABC-E839E6565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4" name="Date Placeholder 3">
            <a:extLst>
              <a:ext uri="{FF2B5EF4-FFF2-40B4-BE49-F238E27FC236}">
                <a16:creationId xmlns:a16="http://schemas.microsoft.com/office/drawing/2014/main" id="{FA363A25-8553-46E3-9A03-ABD2A67E61BC}"/>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5" name="Footer Placeholder 4">
            <a:extLst>
              <a:ext uri="{FF2B5EF4-FFF2-40B4-BE49-F238E27FC236}">
                <a16:creationId xmlns:a16="http://schemas.microsoft.com/office/drawing/2014/main" id="{E95D3E90-C372-4912-955B-84AA064EF434}"/>
              </a:ext>
            </a:extLst>
          </p:cNvPr>
          <p:cNvSpPr>
            <a:spLocks noGrp="1"/>
          </p:cNvSpPr>
          <p:nvPr>
            <p:ph type="ftr" sz="quarter" idx="11"/>
          </p:nvPr>
        </p:nvSpPr>
        <p:spPr/>
        <p:txBody>
          <a:bodyPr/>
          <a:lstStyle/>
          <a:p>
            <a:endParaRPr lang="en"/>
          </a:p>
        </p:txBody>
      </p:sp>
      <p:sp>
        <p:nvSpPr>
          <p:cNvPr id="6" name="Slide Number Placeholder 5">
            <a:extLst>
              <a:ext uri="{FF2B5EF4-FFF2-40B4-BE49-F238E27FC236}">
                <a16:creationId xmlns:a16="http://schemas.microsoft.com/office/drawing/2014/main" id="{F4B060A3-CD65-4A57-9451-F2F552AF97B5}"/>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235198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A67B5-F7CB-49AF-8195-1BC7ED384D23}"/>
              </a:ext>
            </a:extLst>
          </p:cNvPr>
          <p:cNvSpPr>
            <a:spLocks noGrp="1"/>
          </p:cNvSpPr>
          <p:nvPr>
            <p:ph type="title"/>
          </p:nvPr>
        </p:nvSpPr>
        <p:spPr/>
        <p:txBody>
          <a:bodyPr/>
          <a:lstStyle/>
          <a:p>
            <a:r>
              <a:rPr lang="en-US"/>
              <a:t>Click to edit Master title style</a:t>
            </a:r>
            <a:endParaRPr lang="en"/>
          </a:p>
        </p:txBody>
      </p:sp>
      <p:sp>
        <p:nvSpPr>
          <p:cNvPr id="3" name="Content Placeholder 2">
            <a:extLst>
              <a:ext uri="{FF2B5EF4-FFF2-40B4-BE49-F238E27FC236}">
                <a16:creationId xmlns:a16="http://schemas.microsoft.com/office/drawing/2014/main" id="{93D0834E-8F8F-4A56-805F-A851C44CE9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4" name="Date Placeholder 3">
            <a:extLst>
              <a:ext uri="{FF2B5EF4-FFF2-40B4-BE49-F238E27FC236}">
                <a16:creationId xmlns:a16="http://schemas.microsoft.com/office/drawing/2014/main" id="{17B31785-B02F-4207-A52E-12679451F9F0}"/>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5" name="Footer Placeholder 4">
            <a:extLst>
              <a:ext uri="{FF2B5EF4-FFF2-40B4-BE49-F238E27FC236}">
                <a16:creationId xmlns:a16="http://schemas.microsoft.com/office/drawing/2014/main" id="{88F95B8D-2043-4021-B700-6154079698A5}"/>
              </a:ext>
            </a:extLst>
          </p:cNvPr>
          <p:cNvSpPr>
            <a:spLocks noGrp="1"/>
          </p:cNvSpPr>
          <p:nvPr>
            <p:ph type="ftr" sz="quarter" idx="11"/>
          </p:nvPr>
        </p:nvSpPr>
        <p:spPr/>
        <p:txBody>
          <a:bodyPr/>
          <a:lstStyle/>
          <a:p>
            <a:endParaRPr lang="en"/>
          </a:p>
        </p:txBody>
      </p:sp>
      <p:sp>
        <p:nvSpPr>
          <p:cNvPr id="6" name="Slide Number Placeholder 5">
            <a:extLst>
              <a:ext uri="{FF2B5EF4-FFF2-40B4-BE49-F238E27FC236}">
                <a16:creationId xmlns:a16="http://schemas.microsoft.com/office/drawing/2014/main" id="{2B1678C1-8BB2-4CE0-9080-22232E2F1CF1}"/>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319935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CFD81-C189-4D99-85FE-ED79FB7CF9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
          </a:p>
        </p:txBody>
      </p:sp>
      <p:sp>
        <p:nvSpPr>
          <p:cNvPr id="3" name="Text Placeholder 2">
            <a:extLst>
              <a:ext uri="{FF2B5EF4-FFF2-40B4-BE49-F238E27FC236}">
                <a16:creationId xmlns:a16="http://schemas.microsoft.com/office/drawing/2014/main" id="{4112580B-1335-4560-9CD7-D75FBFE27D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0D4DED-1F53-4E05-9AE5-BDE518C82CE1}"/>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5" name="Footer Placeholder 4">
            <a:extLst>
              <a:ext uri="{FF2B5EF4-FFF2-40B4-BE49-F238E27FC236}">
                <a16:creationId xmlns:a16="http://schemas.microsoft.com/office/drawing/2014/main" id="{649B6D73-459A-47FD-A2D3-8F2AD4223392}"/>
              </a:ext>
            </a:extLst>
          </p:cNvPr>
          <p:cNvSpPr>
            <a:spLocks noGrp="1"/>
          </p:cNvSpPr>
          <p:nvPr>
            <p:ph type="ftr" sz="quarter" idx="11"/>
          </p:nvPr>
        </p:nvSpPr>
        <p:spPr/>
        <p:txBody>
          <a:bodyPr/>
          <a:lstStyle/>
          <a:p>
            <a:endParaRPr lang="en"/>
          </a:p>
        </p:txBody>
      </p:sp>
      <p:sp>
        <p:nvSpPr>
          <p:cNvPr id="6" name="Slide Number Placeholder 5">
            <a:extLst>
              <a:ext uri="{FF2B5EF4-FFF2-40B4-BE49-F238E27FC236}">
                <a16:creationId xmlns:a16="http://schemas.microsoft.com/office/drawing/2014/main" id="{21FCECF9-618D-4BAC-95BD-ECB24567D66A}"/>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769030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50210-B7BC-4DB8-90AC-E926F4FB56A9}"/>
              </a:ext>
            </a:extLst>
          </p:cNvPr>
          <p:cNvSpPr>
            <a:spLocks noGrp="1"/>
          </p:cNvSpPr>
          <p:nvPr>
            <p:ph type="title"/>
          </p:nvPr>
        </p:nvSpPr>
        <p:spPr/>
        <p:txBody>
          <a:bodyPr/>
          <a:lstStyle/>
          <a:p>
            <a:r>
              <a:rPr lang="en-US"/>
              <a:t>Click to edit Master title style</a:t>
            </a:r>
            <a:endParaRPr lang="en"/>
          </a:p>
        </p:txBody>
      </p:sp>
      <p:sp>
        <p:nvSpPr>
          <p:cNvPr id="3" name="Content Placeholder 2">
            <a:extLst>
              <a:ext uri="{FF2B5EF4-FFF2-40B4-BE49-F238E27FC236}">
                <a16:creationId xmlns:a16="http://schemas.microsoft.com/office/drawing/2014/main" id="{8F9A5745-3A8A-4378-9B65-B409601C2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4" name="Content Placeholder 3">
            <a:extLst>
              <a:ext uri="{FF2B5EF4-FFF2-40B4-BE49-F238E27FC236}">
                <a16:creationId xmlns:a16="http://schemas.microsoft.com/office/drawing/2014/main" id="{657D82CC-955C-46D9-9CAF-0D7D18025C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5" name="Date Placeholder 4">
            <a:extLst>
              <a:ext uri="{FF2B5EF4-FFF2-40B4-BE49-F238E27FC236}">
                <a16:creationId xmlns:a16="http://schemas.microsoft.com/office/drawing/2014/main" id="{17978CF7-FD56-4E63-8571-FE74DFA4ADE2}"/>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6" name="Footer Placeholder 5">
            <a:extLst>
              <a:ext uri="{FF2B5EF4-FFF2-40B4-BE49-F238E27FC236}">
                <a16:creationId xmlns:a16="http://schemas.microsoft.com/office/drawing/2014/main" id="{A6CAE6EC-48C5-465A-8686-502813D10D59}"/>
              </a:ext>
            </a:extLst>
          </p:cNvPr>
          <p:cNvSpPr>
            <a:spLocks noGrp="1"/>
          </p:cNvSpPr>
          <p:nvPr>
            <p:ph type="ftr" sz="quarter" idx="11"/>
          </p:nvPr>
        </p:nvSpPr>
        <p:spPr/>
        <p:txBody>
          <a:bodyPr/>
          <a:lstStyle/>
          <a:p>
            <a:endParaRPr lang="en"/>
          </a:p>
        </p:txBody>
      </p:sp>
      <p:sp>
        <p:nvSpPr>
          <p:cNvPr id="7" name="Slide Number Placeholder 6">
            <a:extLst>
              <a:ext uri="{FF2B5EF4-FFF2-40B4-BE49-F238E27FC236}">
                <a16:creationId xmlns:a16="http://schemas.microsoft.com/office/drawing/2014/main" id="{11B83B32-35A2-497B-9E86-C41691E7F11A}"/>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2353322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9E4E4-644A-4737-A5C5-0F98F3DB2980}"/>
              </a:ext>
            </a:extLst>
          </p:cNvPr>
          <p:cNvSpPr>
            <a:spLocks noGrp="1"/>
          </p:cNvSpPr>
          <p:nvPr>
            <p:ph type="title"/>
          </p:nvPr>
        </p:nvSpPr>
        <p:spPr>
          <a:xfrm>
            <a:off x="839788" y="365125"/>
            <a:ext cx="10515600" cy="1325563"/>
          </a:xfrm>
        </p:spPr>
        <p:txBody>
          <a:bodyPr/>
          <a:lstStyle/>
          <a:p>
            <a:r>
              <a:rPr lang="en-US"/>
              <a:t>Click to edit Master title style</a:t>
            </a:r>
            <a:endParaRPr lang="en"/>
          </a:p>
        </p:txBody>
      </p:sp>
      <p:sp>
        <p:nvSpPr>
          <p:cNvPr id="3" name="Text Placeholder 2">
            <a:extLst>
              <a:ext uri="{FF2B5EF4-FFF2-40B4-BE49-F238E27FC236}">
                <a16:creationId xmlns:a16="http://schemas.microsoft.com/office/drawing/2014/main" id="{CDD95DB0-67F7-4DC4-89F8-734F7355ED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86FF3A-EBB4-49F9-8D71-E824E7EAEF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5" name="Text Placeholder 4">
            <a:extLst>
              <a:ext uri="{FF2B5EF4-FFF2-40B4-BE49-F238E27FC236}">
                <a16:creationId xmlns:a16="http://schemas.microsoft.com/office/drawing/2014/main" id="{B36990D7-3693-4C68-AD97-C3F84FE0C1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3AF08-EE8E-4E80-AD7D-433C107123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7" name="Date Placeholder 6">
            <a:extLst>
              <a:ext uri="{FF2B5EF4-FFF2-40B4-BE49-F238E27FC236}">
                <a16:creationId xmlns:a16="http://schemas.microsoft.com/office/drawing/2014/main" id="{09A9A149-C3B1-4912-9B91-8F78F5DC9566}"/>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8" name="Footer Placeholder 7">
            <a:extLst>
              <a:ext uri="{FF2B5EF4-FFF2-40B4-BE49-F238E27FC236}">
                <a16:creationId xmlns:a16="http://schemas.microsoft.com/office/drawing/2014/main" id="{CD1C54A8-0721-4A4F-BD10-B7DE2D11022E}"/>
              </a:ext>
            </a:extLst>
          </p:cNvPr>
          <p:cNvSpPr>
            <a:spLocks noGrp="1"/>
          </p:cNvSpPr>
          <p:nvPr>
            <p:ph type="ftr" sz="quarter" idx="11"/>
          </p:nvPr>
        </p:nvSpPr>
        <p:spPr/>
        <p:txBody>
          <a:bodyPr/>
          <a:lstStyle/>
          <a:p>
            <a:endParaRPr lang="en"/>
          </a:p>
        </p:txBody>
      </p:sp>
      <p:sp>
        <p:nvSpPr>
          <p:cNvPr id="9" name="Slide Number Placeholder 8">
            <a:extLst>
              <a:ext uri="{FF2B5EF4-FFF2-40B4-BE49-F238E27FC236}">
                <a16:creationId xmlns:a16="http://schemas.microsoft.com/office/drawing/2014/main" id="{0DFAB7F0-1A49-4762-AAB8-8F755A7D1734}"/>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1983526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DA3B-F59D-4630-81B1-F4F6AD28E798}"/>
              </a:ext>
            </a:extLst>
          </p:cNvPr>
          <p:cNvSpPr>
            <a:spLocks noGrp="1"/>
          </p:cNvSpPr>
          <p:nvPr>
            <p:ph type="title"/>
          </p:nvPr>
        </p:nvSpPr>
        <p:spPr/>
        <p:txBody>
          <a:bodyPr/>
          <a:lstStyle/>
          <a:p>
            <a:r>
              <a:rPr lang="en-US"/>
              <a:t>Click to edit Master title style</a:t>
            </a:r>
            <a:endParaRPr lang="en"/>
          </a:p>
        </p:txBody>
      </p:sp>
      <p:sp>
        <p:nvSpPr>
          <p:cNvPr id="3" name="Date Placeholder 2">
            <a:extLst>
              <a:ext uri="{FF2B5EF4-FFF2-40B4-BE49-F238E27FC236}">
                <a16:creationId xmlns:a16="http://schemas.microsoft.com/office/drawing/2014/main" id="{843EF7AC-ED76-4F7F-B007-A694D2E2E561}"/>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4" name="Footer Placeholder 3">
            <a:extLst>
              <a:ext uri="{FF2B5EF4-FFF2-40B4-BE49-F238E27FC236}">
                <a16:creationId xmlns:a16="http://schemas.microsoft.com/office/drawing/2014/main" id="{6F192AFC-8CF0-4E32-A1B7-DB1787406AE2}"/>
              </a:ext>
            </a:extLst>
          </p:cNvPr>
          <p:cNvSpPr>
            <a:spLocks noGrp="1"/>
          </p:cNvSpPr>
          <p:nvPr>
            <p:ph type="ftr" sz="quarter" idx="11"/>
          </p:nvPr>
        </p:nvSpPr>
        <p:spPr/>
        <p:txBody>
          <a:bodyPr/>
          <a:lstStyle/>
          <a:p>
            <a:endParaRPr lang="en"/>
          </a:p>
        </p:txBody>
      </p:sp>
      <p:sp>
        <p:nvSpPr>
          <p:cNvPr id="5" name="Slide Number Placeholder 4">
            <a:extLst>
              <a:ext uri="{FF2B5EF4-FFF2-40B4-BE49-F238E27FC236}">
                <a16:creationId xmlns:a16="http://schemas.microsoft.com/office/drawing/2014/main" id="{7EB67E80-5A08-49F5-9A0D-0CE6B92BE42C}"/>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2154055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CAB1FF-0F54-4FB6-9131-ABA483D08312}"/>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3" name="Footer Placeholder 2">
            <a:extLst>
              <a:ext uri="{FF2B5EF4-FFF2-40B4-BE49-F238E27FC236}">
                <a16:creationId xmlns:a16="http://schemas.microsoft.com/office/drawing/2014/main" id="{798B8FC7-A946-4FA0-81CC-51735B6AF482}"/>
              </a:ext>
            </a:extLst>
          </p:cNvPr>
          <p:cNvSpPr>
            <a:spLocks noGrp="1"/>
          </p:cNvSpPr>
          <p:nvPr>
            <p:ph type="ftr" sz="quarter" idx="11"/>
          </p:nvPr>
        </p:nvSpPr>
        <p:spPr/>
        <p:txBody>
          <a:bodyPr/>
          <a:lstStyle/>
          <a:p>
            <a:endParaRPr lang="en"/>
          </a:p>
        </p:txBody>
      </p:sp>
      <p:sp>
        <p:nvSpPr>
          <p:cNvPr id="4" name="Slide Number Placeholder 3">
            <a:extLst>
              <a:ext uri="{FF2B5EF4-FFF2-40B4-BE49-F238E27FC236}">
                <a16:creationId xmlns:a16="http://schemas.microsoft.com/office/drawing/2014/main" id="{E0F656E8-8C2E-4EFC-AE62-D7103336EAB3}"/>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2801916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D339-FCE4-477F-8D69-53587698BF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
          </a:p>
        </p:txBody>
      </p:sp>
      <p:sp>
        <p:nvSpPr>
          <p:cNvPr id="3" name="Content Placeholder 2">
            <a:extLst>
              <a:ext uri="{FF2B5EF4-FFF2-40B4-BE49-F238E27FC236}">
                <a16:creationId xmlns:a16="http://schemas.microsoft.com/office/drawing/2014/main" id="{CDE9C15F-359F-46B9-9C3E-4FACB8FCAF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4" name="Text Placeholder 3">
            <a:extLst>
              <a:ext uri="{FF2B5EF4-FFF2-40B4-BE49-F238E27FC236}">
                <a16:creationId xmlns:a16="http://schemas.microsoft.com/office/drawing/2014/main" id="{EBD0C070-67A2-4FB1-89CF-618454547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892D98-49A1-4D6A-A192-7E7CD3D70EFB}"/>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6" name="Footer Placeholder 5">
            <a:extLst>
              <a:ext uri="{FF2B5EF4-FFF2-40B4-BE49-F238E27FC236}">
                <a16:creationId xmlns:a16="http://schemas.microsoft.com/office/drawing/2014/main" id="{D475B05B-8106-4EA4-97CB-59A2BB9BEE4C}"/>
              </a:ext>
            </a:extLst>
          </p:cNvPr>
          <p:cNvSpPr>
            <a:spLocks noGrp="1"/>
          </p:cNvSpPr>
          <p:nvPr>
            <p:ph type="ftr" sz="quarter" idx="11"/>
          </p:nvPr>
        </p:nvSpPr>
        <p:spPr/>
        <p:txBody>
          <a:bodyPr/>
          <a:lstStyle/>
          <a:p>
            <a:endParaRPr lang="en"/>
          </a:p>
        </p:txBody>
      </p:sp>
      <p:sp>
        <p:nvSpPr>
          <p:cNvPr id="7" name="Slide Number Placeholder 6">
            <a:extLst>
              <a:ext uri="{FF2B5EF4-FFF2-40B4-BE49-F238E27FC236}">
                <a16:creationId xmlns:a16="http://schemas.microsoft.com/office/drawing/2014/main" id="{039F8E16-03B7-44F4-8E36-1AE9AE6248AE}"/>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20205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F8C2-9E4B-4A8F-8D7D-83FE0A81C9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
          </a:p>
        </p:txBody>
      </p:sp>
      <p:sp>
        <p:nvSpPr>
          <p:cNvPr id="3" name="Picture Placeholder 2">
            <a:extLst>
              <a:ext uri="{FF2B5EF4-FFF2-40B4-BE49-F238E27FC236}">
                <a16:creationId xmlns:a16="http://schemas.microsoft.com/office/drawing/2014/main" id="{2B8370F6-2640-4F9F-8A79-851FBA7E5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
          </a:p>
        </p:txBody>
      </p:sp>
      <p:sp>
        <p:nvSpPr>
          <p:cNvPr id="4" name="Text Placeholder 3">
            <a:extLst>
              <a:ext uri="{FF2B5EF4-FFF2-40B4-BE49-F238E27FC236}">
                <a16:creationId xmlns:a16="http://schemas.microsoft.com/office/drawing/2014/main" id="{59F8BF3B-0354-48C6-BD47-FC125FB099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0428E-2B6C-4C89-B9AD-156DB71D6D18}"/>
              </a:ext>
            </a:extLst>
          </p:cNvPr>
          <p:cNvSpPr>
            <a:spLocks noGrp="1"/>
          </p:cNvSpPr>
          <p:nvPr>
            <p:ph type="dt" sz="half" idx="10"/>
          </p:nvPr>
        </p:nvSpPr>
        <p:spPr/>
        <p:txBody>
          <a:bodyPr/>
          <a:lstStyle/>
          <a:p>
            <a:fld id="{31114DA1-2A57-4D0F-9DF2-FEDC863209CC}" type="datetimeFigureOut">
              <a:rPr lang="en" smtClean="0"/>
              <a:t>8/5/2021</a:t>
            </a:fld>
            <a:endParaRPr lang="en"/>
          </a:p>
        </p:txBody>
      </p:sp>
      <p:sp>
        <p:nvSpPr>
          <p:cNvPr id="6" name="Footer Placeholder 5">
            <a:extLst>
              <a:ext uri="{FF2B5EF4-FFF2-40B4-BE49-F238E27FC236}">
                <a16:creationId xmlns:a16="http://schemas.microsoft.com/office/drawing/2014/main" id="{6E226710-082B-449D-8A06-F429D8290120}"/>
              </a:ext>
            </a:extLst>
          </p:cNvPr>
          <p:cNvSpPr>
            <a:spLocks noGrp="1"/>
          </p:cNvSpPr>
          <p:nvPr>
            <p:ph type="ftr" sz="quarter" idx="11"/>
          </p:nvPr>
        </p:nvSpPr>
        <p:spPr/>
        <p:txBody>
          <a:bodyPr/>
          <a:lstStyle/>
          <a:p>
            <a:endParaRPr lang="en"/>
          </a:p>
        </p:txBody>
      </p:sp>
      <p:sp>
        <p:nvSpPr>
          <p:cNvPr id="7" name="Slide Number Placeholder 6">
            <a:extLst>
              <a:ext uri="{FF2B5EF4-FFF2-40B4-BE49-F238E27FC236}">
                <a16:creationId xmlns:a16="http://schemas.microsoft.com/office/drawing/2014/main" id="{6B2AA48B-A29B-4B76-81D1-7F901CAF678B}"/>
              </a:ext>
            </a:extLst>
          </p:cNvPr>
          <p:cNvSpPr>
            <a:spLocks noGrp="1"/>
          </p:cNvSpPr>
          <p:nvPr>
            <p:ph type="sldNum" sz="quarter" idx="12"/>
          </p:nvPr>
        </p:nvSpPr>
        <p:spPr/>
        <p:txBody>
          <a:bodyPr/>
          <a:lstStyle/>
          <a:p>
            <a:fld id="{A795342F-7817-4BF1-9D66-017347167C07}" type="slidenum">
              <a:rPr lang="en" smtClean="0"/>
              <a:t>‹#›</a:t>
            </a:fld>
            <a:endParaRPr lang="en"/>
          </a:p>
        </p:txBody>
      </p:sp>
    </p:spTree>
    <p:extLst>
      <p:ext uri="{BB962C8B-B14F-4D97-AF65-F5344CB8AC3E}">
        <p14:creationId xmlns:p14="http://schemas.microsoft.com/office/powerpoint/2010/main" val="98525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8CC93E-999B-4B46-82EC-B9144D1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
          </a:p>
        </p:txBody>
      </p:sp>
      <p:sp>
        <p:nvSpPr>
          <p:cNvPr id="3" name="Text Placeholder 2">
            <a:extLst>
              <a:ext uri="{FF2B5EF4-FFF2-40B4-BE49-F238E27FC236}">
                <a16:creationId xmlns:a16="http://schemas.microsoft.com/office/drawing/2014/main" id="{DAD51A6E-8970-4792-A652-F53D65D7A2E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
          </a:p>
        </p:txBody>
      </p:sp>
      <p:sp>
        <p:nvSpPr>
          <p:cNvPr id="4" name="Date Placeholder 3">
            <a:extLst>
              <a:ext uri="{FF2B5EF4-FFF2-40B4-BE49-F238E27FC236}">
                <a16:creationId xmlns:a16="http://schemas.microsoft.com/office/drawing/2014/main" id="{3E9FE007-97B6-461E-BDA7-B41FEE56CA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14DA1-2A57-4D0F-9DF2-FEDC863209CC}" type="datetimeFigureOut">
              <a:rPr lang="en" smtClean="0"/>
              <a:t>8/5/2021</a:t>
            </a:fld>
            <a:endParaRPr lang="en"/>
          </a:p>
        </p:txBody>
      </p:sp>
      <p:sp>
        <p:nvSpPr>
          <p:cNvPr id="5" name="Footer Placeholder 4">
            <a:extLst>
              <a:ext uri="{FF2B5EF4-FFF2-40B4-BE49-F238E27FC236}">
                <a16:creationId xmlns:a16="http://schemas.microsoft.com/office/drawing/2014/main" id="{B0355115-1E37-41A6-B195-4DCD8D12AF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
          </a:p>
        </p:txBody>
      </p:sp>
      <p:sp>
        <p:nvSpPr>
          <p:cNvPr id="6" name="Slide Number Placeholder 5">
            <a:extLst>
              <a:ext uri="{FF2B5EF4-FFF2-40B4-BE49-F238E27FC236}">
                <a16:creationId xmlns:a16="http://schemas.microsoft.com/office/drawing/2014/main" id="{0FDB2DF3-77ED-4B05-B935-A60AD808B9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95342F-7817-4BF1-9D66-017347167C07}" type="slidenum">
              <a:rPr lang="en" smtClean="0"/>
              <a:t>‹#›</a:t>
            </a:fld>
            <a:endParaRPr lang="en"/>
          </a:p>
        </p:txBody>
      </p:sp>
    </p:spTree>
    <p:extLst>
      <p:ext uri="{BB962C8B-B14F-4D97-AF65-F5344CB8AC3E}">
        <p14:creationId xmlns:p14="http://schemas.microsoft.com/office/powerpoint/2010/main" val="2093001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postgresql.org/docs/" TargetMode="External"/><Relationship Id="rId2" Type="http://schemas.openxmlformats.org/officeDocument/2006/relationships/hyperlink" Target="https://www.postgresql.org/downloa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9A133-B33C-4D22-803C-DB28780982E3}"/>
              </a:ext>
            </a:extLst>
          </p:cNvPr>
          <p:cNvSpPr>
            <a:spLocks noGrp="1"/>
          </p:cNvSpPr>
          <p:nvPr>
            <p:ph type="ctrTitle"/>
          </p:nvPr>
        </p:nvSpPr>
        <p:spPr>
          <a:xfrm>
            <a:off x="1524000" y="874644"/>
            <a:ext cx="9144000" cy="1205948"/>
          </a:xfrm>
        </p:spPr>
        <p:txBody>
          <a:bodyPr>
            <a:normAutofit/>
          </a:bodyPr>
          <a:lstStyle/>
          <a:p>
            <a:r>
              <a:rPr lang="en" sz="4400" dirty="0">
                <a:solidFill>
                  <a:srgbClr val="FF0000"/>
                </a:solidFill>
                <a:latin typeface="+mn-lt"/>
              </a:rPr>
              <a:t>Mysql</a:t>
            </a:r>
          </a:p>
        </p:txBody>
      </p:sp>
      <p:sp>
        <p:nvSpPr>
          <p:cNvPr id="3" name="Subtitle 2">
            <a:extLst>
              <a:ext uri="{FF2B5EF4-FFF2-40B4-BE49-F238E27FC236}">
                <a16:creationId xmlns:a16="http://schemas.microsoft.com/office/drawing/2014/main" id="{CF27058C-1EF4-47B1-984A-CDF02BC82E4A}"/>
              </a:ext>
            </a:extLst>
          </p:cNvPr>
          <p:cNvSpPr>
            <a:spLocks noGrp="1"/>
          </p:cNvSpPr>
          <p:nvPr>
            <p:ph type="subTitle" idx="1"/>
          </p:nvPr>
        </p:nvSpPr>
        <p:spPr>
          <a:xfrm>
            <a:off x="1524000" y="2676939"/>
            <a:ext cx="9144000" cy="2504661"/>
          </a:xfrm>
        </p:spPr>
        <p:txBody>
          <a:bodyPr>
            <a:normAutofit/>
          </a:bodyPr>
          <a:lstStyle/>
          <a:p>
            <a:r>
              <a:rPr lang="en-US" sz="2000" dirty="0">
                <a:latin typeface="Times New Roman" panose="02020603050405020304" pitchFamily="18" charset="0"/>
                <a:cs typeface="Times New Roman" panose="02020603050405020304" pitchFamily="18" charset="0"/>
              </a:rPr>
              <a:t>is a relational database management system (RDBMS). It is distributed under a dual GPL and proprietary license. It is one of the most widely used database management software in the world3, both by the general public (mainly web applications) and by professionals, in competition with Oracle, PostgreSQL and Microsoft SQL Server.</a:t>
            </a:r>
            <a:endParaRPr lang="e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012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AD278-3C60-4C41-BBAC-8CE44249BA31}"/>
              </a:ext>
            </a:extLst>
          </p:cNvPr>
          <p:cNvSpPr>
            <a:spLocks noGrp="1"/>
          </p:cNvSpPr>
          <p:nvPr>
            <p:ph type="title"/>
          </p:nvPr>
        </p:nvSpPr>
        <p:spPr/>
        <p:txBody>
          <a:bodyPr/>
          <a:lstStyle/>
          <a:p>
            <a:pPr algn="ctr"/>
            <a:r>
              <a:rPr lang="fr-FR" b="0" i="0" dirty="0">
                <a:solidFill>
                  <a:srgbClr val="FF0000"/>
                </a:solidFill>
                <a:effectLst/>
                <a:latin typeface="Montserrat"/>
              </a:rPr>
              <a:t>PostgreSQL</a:t>
            </a:r>
            <a:endParaRPr lang="en" dirty="0">
              <a:solidFill>
                <a:srgbClr val="FF0000"/>
              </a:solidFill>
            </a:endParaRPr>
          </a:p>
        </p:txBody>
      </p:sp>
      <p:sp>
        <p:nvSpPr>
          <p:cNvPr id="3" name="Content Placeholder 2">
            <a:extLst>
              <a:ext uri="{FF2B5EF4-FFF2-40B4-BE49-F238E27FC236}">
                <a16:creationId xmlns:a16="http://schemas.microsoft.com/office/drawing/2014/main" id="{388FC250-B179-481C-A47E-FFDC7C08D7C7}"/>
              </a:ext>
            </a:extLst>
          </p:cNvPr>
          <p:cNvSpPr>
            <a:spLocks noGrp="1"/>
          </p:cNvSpPr>
          <p:nvPr>
            <p:ph idx="1"/>
          </p:nvPr>
        </p:nvSpPr>
        <p:spPr/>
        <p:txBody>
          <a:bodyPr/>
          <a:lstStyle/>
          <a:p>
            <a:pPr algn="l"/>
            <a:r>
              <a:rPr lang="en-US" sz="2000" b="0" i="0" dirty="0">
                <a:solidFill>
                  <a:srgbClr val="0D0A0B"/>
                </a:solidFill>
                <a:effectLst/>
                <a:latin typeface="Times New Roman" panose="02020603050405020304" pitchFamily="18" charset="0"/>
                <a:cs typeface="Times New Roman" panose="02020603050405020304" pitchFamily="18" charset="0"/>
              </a:rPr>
              <a:t>PostgreSQL is a powerful, open source object-relational database system with over 30 years of active development that has earned it a strong reputation for reliability, feature robustness, and performance.</a:t>
            </a:r>
          </a:p>
          <a:p>
            <a:pPr algn="l"/>
            <a:r>
              <a:rPr lang="en-US" sz="2000" b="0" i="0" dirty="0">
                <a:solidFill>
                  <a:srgbClr val="0D0A0B"/>
                </a:solidFill>
                <a:effectLst/>
                <a:latin typeface="Times New Roman" panose="02020603050405020304" pitchFamily="18" charset="0"/>
                <a:cs typeface="Times New Roman" panose="02020603050405020304" pitchFamily="18" charset="0"/>
              </a:rPr>
              <a:t>There is a wealth of information to be found describing how to </a:t>
            </a:r>
            <a:r>
              <a:rPr lang="en-US" sz="2000" b="1" i="0" u="none" strike="noStrike" dirty="0">
                <a:solidFill>
                  <a:srgbClr val="336791"/>
                </a:solidFill>
                <a:effectLst/>
                <a:latin typeface="Times New Roman" panose="02020603050405020304" pitchFamily="18" charset="0"/>
                <a:cs typeface="Times New Roman" panose="02020603050405020304" pitchFamily="18" charset="0"/>
                <a:hlinkClick r:id="rId2"/>
              </a:rPr>
              <a:t>install</a:t>
            </a:r>
            <a:r>
              <a:rPr lang="en-US" sz="2000" b="0" i="0" dirty="0">
                <a:solidFill>
                  <a:srgbClr val="0D0A0B"/>
                </a:solidFill>
                <a:effectLst/>
                <a:latin typeface="Times New Roman" panose="02020603050405020304" pitchFamily="18" charset="0"/>
                <a:cs typeface="Times New Roman" panose="02020603050405020304" pitchFamily="18" charset="0"/>
              </a:rPr>
              <a:t> and </a:t>
            </a:r>
            <a:r>
              <a:rPr lang="en-US" sz="2000" b="1" i="0" u="none" strike="noStrike" dirty="0">
                <a:solidFill>
                  <a:srgbClr val="336791"/>
                </a:solidFill>
                <a:effectLst/>
                <a:latin typeface="Times New Roman" panose="02020603050405020304" pitchFamily="18" charset="0"/>
                <a:cs typeface="Times New Roman" panose="02020603050405020304" pitchFamily="18" charset="0"/>
                <a:hlinkClick r:id="rId3"/>
              </a:rPr>
              <a:t>use</a:t>
            </a:r>
            <a:r>
              <a:rPr lang="en-US" sz="2000" b="0" i="0" dirty="0">
                <a:solidFill>
                  <a:srgbClr val="0D0A0B"/>
                </a:solidFill>
                <a:effectLst/>
                <a:latin typeface="Times New Roman" panose="02020603050405020304" pitchFamily="18" charset="0"/>
                <a:cs typeface="Times New Roman" panose="02020603050405020304" pitchFamily="18" charset="0"/>
              </a:rPr>
              <a:t> PostgreSQL through the </a:t>
            </a:r>
            <a:r>
              <a:rPr lang="en-US" sz="2000" b="1" i="0" u="none" strike="noStrike" dirty="0">
                <a:solidFill>
                  <a:srgbClr val="336791"/>
                </a:solidFill>
                <a:effectLst/>
                <a:latin typeface="Times New Roman" panose="02020603050405020304" pitchFamily="18" charset="0"/>
                <a:cs typeface="Times New Roman" panose="02020603050405020304" pitchFamily="18" charset="0"/>
                <a:hlinkClick r:id="rId3"/>
              </a:rPr>
              <a:t>official documentation</a:t>
            </a:r>
            <a:r>
              <a:rPr lang="en-US" sz="2000" b="0" i="0" dirty="0">
                <a:solidFill>
                  <a:srgbClr val="0D0A0B"/>
                </a:solidFill>
                <a:effectLst/>
                <a:latin typeface="Times New Roman" panose="02020603050405020304" pitchFamily="18" charset="0"/>
                <a:cs typeface="Times New Roman" panose="02020603050405020304" pitchFamily="18" charset="0"/>
              </a:rPr>
              <a:t>. The PostgreSQL community provides many helpful places to become familiar with the technology</a:t>
            </a:r>
          </a:p>
          <a:p>
            <a:pPr marL="0" indent="0">
              <a:buNone/>
            </a:pPr>
            <a:endParaRPr lang="en" dirty="0"/>
          </a:p>
        </p:txBody>
      </p:sp>
    </p:spTree>
    <p:extLst>
      <p:ext uri="{BB962C8B-B14F-4D97-AF65-F5344CB8AC3E}">
        <p14:creationId xmlns:p14="http://schemas.microsoft.com/office/powerpoint/2010/main" val="2082375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059C-475E-4819-BE53-9C790CFB9B92}"/>
              </a:ext>
            </a:extLst>
          </p:cNvPr>
          <p:cNvSpPr>
            <a:spLocks noGrp="1"/>
          </p:cNvSpPr>
          <p:nvPr>
            <p:ph type="title"/>
          </p:nvPr>
        </p:nvSpPr>
        <p:spPr/>
        <p:txBody>
          <a:bodyPr/>
          <a:lstStyle/>
          <a:p>
            <a:pPr algn="ctr"/>
            <a:r>
              <a:rPr lang="fr-FR" b="0" i="0" dirty="0">
                <a:solidFill>
                  <a:srgbClr val="FF0000"/>
                </a:solidFill>
                <a:effectLst/>
                <a:latin typeface="Montserrat"/>
              </a:rPr>
              <a:t>SQL SERVER</a:t>
            </a:r>
            <a:endParaRPr lang="en" dirty="0">
              <a:solidFill>
                <a:srgbClr val="FF0000"/>
              </a:solidFill>
            </a:endParaRPr>
          </a:p>
        </p:txBody>
      </p:sp>
      <p:sp>
        <p:nvSpPr>
          <p:cNvPr id="3" name="Content Placeholder 2">
            <a:extLst>
              <a:ext uri="{FF2B5EF4-FFF2-40B4-BE49-F238E27FC236}">
                <a16:creationId xmlns:a16="http://schemas.microsoft.com/office/drawing/2014/main" id="{422C1B7C-E83B-4FC2-8191-DA8F32FF71D5}"/>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is a database management system (DBMS) in SQL language incorporating, among other things, an RDBMS (relational DBMS) developed and marketed by the Microsoft company. It works on Windows and Linux OS (since March 2016), but it is possible to launch it on Mac OS via Docker, because there is a download version on the Microsoft website2.</a:t>
            </a:r>
            <a:endParaRPr lang="e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473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9E8E-044B-4746-ABDA-6FA859EE2733}"/>
              </a:ext>
            </a:extLst>
          </p:cNvPr>
          <p:cNvSpPr>
            <a:spLocks noGrp="1"/>
          </p:cNvSpPr>
          <p:nvPr>
            <p:ph type="title"/>
          </p:nvPr>
        </p:nvSpPr>
        <p:spPr/>
        <p:txBody>
          <a:bodyPr>
            <a:normAutofit/>
          </a:bodyPr>
          <a:lstStyle/>
          <a:p>
            <a:pPr algn="ctr"/>
            <a:r>
              <a:rPr lang="fr-FR" sz="2800" dirty="0" err="1">
                <a:solidFill>
                  <a:srgbClr val="FF0000"/>
                </a:solidFill>
                <a:latin typeface="Montserrat"/>
              </a:rPr>
              <a:t>Comparison</a:t>
            </a:r>
            <a:r>
              <a:rPr lang="fr-FR" sz="2800" b="0" i="0" dirty="0">
                <a:solidFill>
                  <a:srgbClr val="FF0000"/>
                </a:solidFill>
                <a:effectLst/>
                <a:latin typeface="Montserrat"/>
              </a:rPr>
              <a:t> between </a:t>
            </a:r>
            <a:r>
              <a:rPr lang="en-US" sz="2800" b="0" i="0" dirty="0">
                <a:solidFill>
                  <a:srgbClr val="FF0000"/>
                </a:solidFill>
                <a:effectLst/>
                <a:latin typeface="Montserrat"/>
              </a:rPr>
              <a:t>MySQL, PostgreSQL and SQL SERVER</a:t>
            </a:r>
            <a:endParaRPr lang="en" sz="2800" dirty="0">
              <a:solidFill>
                <a:srgbClr val="FF0000"/>
              </a:solidFill>
            </a:endParaRPr>
          </a:p>
        </p:txBody>
      </p:sp>
      <p:sp>
        <p:nvSpPr>
          <p:cNvPr id="3" name="Content Placeholder 2">
            <a:extLst>
              <a:ext uri="{FF2B5EF4-FFF2-40B4-BE49-F238E27FC236}">
                <a16:creationId xmlns:a16="http://schemas.microsoft.com/office/drawing/2014/main" id="{B55CE1E5-EDD9-4760-8A97-785E7B9816C9}"/>
              </a:ext>
            </a:extLst>
          </p:cNvPr>
          <p:cNvSpPr>
            <a:spLocks noGrp="1"/>
          </p:cNvSpPr>
          <p:nvPr>
            <p:ph idx="1"/>
          </p:nvPr>
        </p:nvSpPr>
        <p:spPr/>
        <p:txBody>
          <a:bodyPr>
            <a:normAutofit/>
          </a:bodyPr>
          <a:lstStyle/>
          <a:p>
            <a:r>
              <a:rPr lang="en-US" sz="2400" b="0" i="0" dirty="0">
                <a:solidFill>
                  <a:srgbClr val="3D4251"/>
                </a:solidFill>
                <a:effectLst/>
                <a:latin typeface="Times New Roman" panose="02020603050405020304" pitchFamily="18" charset="0"/>
                <a:cs typeface="Times New Roman" panose="02020603050405020304" pitchFamily="18" charset="0"/>
              </a:rPr>
              <a:t>PostgreSQL, MySQL, and SQLite use very similar syntax, with some notable differences highlighted below. Microsoft SQL Server has the greatest contrast in SQL syntax, as well as a wide variety of functions not available in other platforms. The table below highlights some examples of basic differences between SQL platforms.</a:t>
            </a: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US" sz="2400" dirty="0">
              <a:solidFill>
                <a:srgbClr val="3D4251"/>
              </a:solidFill>
              <a:latin typeface="Times New Roman" panose="02020603050405020304" pitchFamily="18" charset="0"/>
              <a:cs typeface="Times New Roman" panose="02020603050405020304" pitchFamily="18" charset="0"/>
            </a:endParaRPr>
          </a:p>
          <a:p>
            <a:endParaRPr lang="e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727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0C5A970-D2FE-4255-9837-95F2C70BC548}"/>
              </a:ext>
            </a:extLst>
          </p:cNvPr>
          <p:cNvGraphicFramePr>
            <a:graphicFrameLocks noGrp="1"/>
          </p:cNvGraphicFramePr>
          <p:nvPr>
            <p:extLst>
              <p:ext uri="{D42A27DB-BD31-4B8C-83A1-F6EECF244321}">
                <p14:modId xmlns:p14="http://schemas.microsoft.com/office/powerpoint/2010/main" val="3481991404"/>
              </p:ext>
            </p:extLst>
          </p:nvPr>
        </p:nvGraphicFramePr>
        <p:xfrm>
          <a:off x="848139" y="622852"/>
          <a:ext cx="8918712" cy="5804452"/>
        </p:xfrm>
        <a:graphic>
          <a:graphicData uri="http://schemas.openxmlformats.org/drawingml/2006/table">
            <a:tbl>
              <a:tblPr/>
              <a:tblGrid>
                <a:gridCol w="2229678">
                  <a:extLst>
                    <a:ext uri="{9D8B030D-6E8A-4147-A177-3AD203B41FA5}">
                      <a16:colId xmlns:a16="http://schemas.microsoft.com/office/drawing/2014/main" val="1218574270"/>
                    </a:ext>
                  </a:extLst>
                </a:gridCol>
                <a:gridCol w="2229678">
                  <a:extLst>
                    <a:ext uri="{9D8B030D-6E8A-4147-A177-3AD203B41FA5}">
                      <a16:colId xmlns:a16="http://schemas.microsoft.com/office/drawing/2014/main" val="3468165573"/>
                    </a:ext>
                  </a:extLst>
                </a:gridCol>
                <a:gridCol w="2229678">
                  <a:extLst>
                    <a:ext uri="{9D8B030D-6E8A-4147-A177-3AD203B41FA5}">
                      <a16:colId xmlns:a16="http://schemas.microsoft.com/office/drawing/2014/main" val="3502518399"/>
                    </a:ext>
                  </a:extLst>
                </a:gridCol>
                <a:gridCol w="2229678">
                  <a:extLst>
                    <a:ext uri="{9D8B030D-6E8A-4147-A177-3AD203B41FA5}">
                      <a16:colId xmlns:a16="http://schemas.microsoft.com/office/drawing/2014/main" val="2954010921"/>
                    </a:ext>
                  </a:extLst>
                </a:gridCol>
              </a:tblGrid>
              <a:tr h="565309">
                <a:tc>
                  <a:txBody>
                    <a:bodyPr/>
                    <a:lstStyle/>
                    <a:p>
                      <a:pPr fontAlgn="ctr"/>
                      <a:br>
                        <a:rPr lang="fr-FR" sz="1200">
                          <a:effectLst/>
                          <a:latin typeface="Lato"/>
                        </a:rPr>
                      </a:br>
                      <a:r>
                        <a:rPr lang="fr-FR" sz="1200">
                          <a:effectLst/>
                          <a:latin typeface="Lato"/>
                        </a:rPr>
                        <a:t>SQL Server</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200">
                          <a:effectLst/>
                          <a:latin typeface="Lato"/>
                        </a:rPr>
                        <a:t>MySQL</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200">
                          <a:effectLst/>
                          <a:latin typeface="Lato"/>
                        </a:rPr>
                        <a:t>PostgreSQL</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endParaRPr lang="en" sz="1200" dirty="0"/>
                    </a:p>
                  </a:txBody>
                  <a:tcPr marL="59607" marR="59607" marT="29804" marB="29804">
                    <a:lnL w="9525" cap="flat" cmpd="sng" algn="ctr">
                      <a:solidFill>
                        <a:srgbClr val="E3E7E8"/>
                      </a:solidFill>
                      <a:prstDash val="solid"/>
                      <a:round/>
                      <a:headEnd type="none" w="med" len="med"/>
                      <a:tailEnd type="none" w="med" len="med"/>
                    </a:lnL>
                    <a:lnB w="9525" cap="flat" cmpd="sng" algn="ctr">
                      <a:solidFill>
                        <a:srgbClr val="E3E7E8"/>
                      </a:solidFill>
                      <a:prstDash val="solid"/>
                      <a:round/>
                      <a:headEnd type="none" w="med" len="med"/>
                      <a:tailEnd type="none" w="med" len="med"/>
                    </a:lnB>
                  </a:tcPr>
                </a:tc>
                <a:extLst>
                  <a:ext uri="{0D108BD9-81ED-4DB2-BD59-A6C34878D82A}">
                    <a16:rowId xmlns:a16="http://schemas.microsoft.com/office/drawing/2014/main" val="3971216372"/>
                  </a:ext>
                </a:extLst>
              </a:tr>
              <a:tr h="554523">
                <a:tc>
                  <a:txBody>
                    <a:bodyPr/>
                    <a:lstStyle/>
                    <a:p>
                      <a:pPr fontAlgn="ctr"/>
                      <a:r>
                        <a:rPr lang="fr-FR" sz="1200">
                          <a:effectLst/>
                        </a:rPr>
                        <a:t>SELECT ...</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200">
                          <a:effectLst/>
                        </a:rPr>
                        <a:t>Select [col1], [col2]</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200">
                          <a:effectLst/>
                        </a:rPr>
                        <a:t>SELECT col1, col2</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200">
                          <a:effectLst/>
                        </a:rPr>
                        <a:t>SELECT col1, col2</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3842580118"/>
                  </a:ext>
                </a:extLst>
              </a:tr>
              <a:tr h="1267480">
                <a:tc>
                  <a:txBody>
                    <a:bodyPr/>
                    <a:lstStyle/>
                    <a:p>
                      <a:pPr fontAlgn="ctr"/>
                      <a:r>
                        <a:rPr lang="en-US" sz="1200">
                          <a:effectLst/>
                        </a:rPr>
                        <a:t>Data from tables is case sensitive?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Yes WHERE name = ‘John’ Or WHERE name = ‘john’ are not the same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No WHERE name = ‘John’ Or WHERE name = ‘john’ are the same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Yes WHERE name = ‘John’ Or WHERE name = ‘john’ are not the same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346585233"/>
                  </a:ext>
                </a:extLst>
              </a:tr>
              <a:tr h="565309">
                <a:tc>
                  <a:txBody>
                    <a:bodyPr/>
                    <a:lstStyle/>
                    <a:p>
                      <a:pPr fontAlgn="ctr"/>
                      <a:r>
                        <a:rPr lang="fr-FR" sz="1200">
                          <a:effectLst/>
                        </a:rPr>
                        <a:t>Using quotation marks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200">
                          <a:effectLst/>
                        </a:rPr>
                        <a:t>name = ‘John’ only</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name = ‘John’ or name = “John”</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en-US" sz="1200">
                          <a:effectLst/>
                        </a:rPr>
                        <a:t>name = ‘John’ or name = “John”</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4111433051"/>
                  </a:ext>
                </a:extLst>
              </a:tr>
              <a:tr h="792175">
                <a:tc>
                  <a:txBody>
                    <a:bodyPr/>
                    <a:lstStyle/>
                    <a:p>
                      <a:pPr fontAlgn="ctr"/>
                      <a:r>
                        <a:rPr lang="en-US" sz="1200">
                          <a:effectLst/>
                        </a:rPr>
                        <a:t>Aliases for columns and tables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200">
                          <a:effectLst/>
                        </a:rPr>
                        <a:t>SELECT AVG(col1)=avg1</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SELECT AVG(col1) AS avg1</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a:effectLst/>
                        </a:rPr>
                        <a:t>SELECT AVG(col1) AS avg1</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301271453"/>
                  </a:ext>
                </a:extLst>
              </a:tr>
              <a:tr h="1029828">
                <a:tc>
                  <a:txBody>
                    <a:bodyPr/>
                    <a:lstStyle/>
                    <a:p>
                      <a:pPr fontAlgn="ctr"/>
                      <a:r>
                        <a:rPr lang="fr-FR" sz="1200">
                          <a:effectLst/>
                        </a:rPr>
                        <a:t>Working with dates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200">
                          <a:effectLst/>
                        </a:rPr>
                        <a:t>GETDATE() DATEPART()</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200">
                          <a:effectLst/>
                        </a:rPr>
                        <a:t>CURDATE() CURTIME() EXTRACT()</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tc>
                  <a:txBody>
                    <a:bodyPr/>
                    <a:lstStyle/>
                    <a:p>
                      <a:pPr fontAlgn="ctr"/>
                      <a:r>
                        <a:rPr lang="fr-FR" sz="1200">
                          <a:effectLst/>
                        </a:rPr>
                        <a:t>DATE(‘now’) strftime()</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FFFFF"/>
                    </a:solidFill>
                  </a:tcPr>
                </a:tc>
                <a:extLst>
                  <a:ext uri="{0D108BD9-81ED-4DB2-BD59-A6C34878D82A}">
                    <a16:rowId xmlns:a16="http://schemas.microsoft.com/office/drawing/2014/main" val="3924539077"/>
                  </a:ext>
                </a:extLst>
              </a:tr>
              <a:tr h="1029828">
                <a:tc>
                  <a:txBody>
                    <a:bodyPr/>
                    <a:lstStyle/>
                    <a:p>
                      <a:pPr fontAlgn="ctr"/>
                      <a:r>
                        <a:rPr lang="en-US" sz="1200">
                          <a:effectLst/>
                        </a:rPr>
                        <a:t>Window functions i.e., OVER(), PARTITION BY()</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200">
                          <a:effectLst/>
                        </a:rPr>
                        <a:t>Yes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fr-FR" sz="1200">
                          <a:effectLst/>
                        </a:rPr>
                        <a:t>Yes</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tc>
                  <a:txBody>
                    <a:bodyPr/>
                    <a:lstStyle/>
                    <a:p>
                      <a:pPr fontAlgn="ctr"/>
                      <a:r>
                        <a:rPr lang="en-US" sz="1200" dirty="0">
                          <a:effectLst/>
                        </a:rPr>
                        <a:t>No (need to use subqueries instead)</a:t>
                      </a:r>
                    </a:p>
                  </a:txBody>
                  <a:tcPr marL="59607" marR="59607" marT="29804" marB="29804" anchor="ctr">
                    <a:lnL w="9525" cap="flat" cmpd="sng" algn="ctr">
                      <a:solidFill>
                        <a:srgbClr val="E3E7E8"/>
                      </a:solidFill>
                      <a:prstDash val="solid"/>
                      <a:round/>
                      <a:headEnd type="none" w="med" len="med"/>
                      <a:tailEnd type="none" w="med" len="med"/>
                    </a:lnL>
                    <a:lnR w="9525" cap="flat" cmpd="sng" algn="ctr">
                      <a:solidFill>
                        <a:srgbClr val="E3E7E8"/>
                      </a:solidFill>
                      <a:prstDash val="solid"/>
                      <a:round/>
                      <a:headEnd type="none" w="med" len="med"/>
                      <a:tailEnd type="none" w="med" len="med"/>
                    </a:lnR>
                    <a:lnT w="9525" cap="flat" cmpd="sng" algn="ctr">
                      <a:solidFill>
                        <a:srgbClr val="E3E7E8"/>
                      </a:solidFill>
                      <a:prstDash val="solid"/>
                      <a:round/>
                      <a:headEnd type="none" w="med" len="med"/>
                      <a:tailEnd type="none" w="med" len="med"/>
                    </a:lnT>
                    <a:lnB w="9525" cap="flat" cmpd="sng" algn="ctr">
                      <a:solidFill>
                        <a:srgbClr val="E3E7E8"/>
                      </a:solidFill>
                      <a:prstDash val="solid"/>
                      <a:round/>
                      <a:headEnd type="none" w="med" len="med"/>
                      <a:tailEnd type="none" w="med" len="med"/>
                    </a:lnB>
                    <a:solidFill>
                      <a:srgbClr val="F0F4F5"/>
                    </a:solidFill>
                  </a:tcPr>
                </a:tc>
                <a:extLst>
                  <a:ext uri="{0D108BD9-81ED-4DB2-BD59-A6C34878D82A}">
                    <a16:rowId xmlns:a16="http://schemas.microsoft.com/office/drawing/2014/main" val="1669316726"/>
                  </a:ext>
                </a:extLst>
              </a:tr>
            </a:tbl>
          </a:graphicData>
        </a:graphic>
      </p:graphicFrame>
    </p:spTree>
    <p:extLst>
      <p:ext uri="{BB962C8B-B14F-4D97-AF65-F5344CB8AC3E}">
        <p14:creationId xmlns:p14="http://schemas.microsoft.com/office/powerpoint/2010/main" val="2859952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440</Words>
  <Application>Microsoft Office PowerPoint</Application>
  <PresentationFormat>Widescreen</PresentationFormat>
  <Paragraphs>82</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Calibri Light</vt:lpstr>
      <vt:lpstr>Lato</vt:lpstr>
      <vt:lpstr>Montserrat</vt:lpstr>
      <vt:lpstr>Times New Roman</vt:lpstr>
      <vt:lpstr>Office Theme</vt:lpstr>
      <vt:lpstr>Mysql</vt:lpstr>
      <vt:lpstr>PostgreSQL</vt:lpstr>
      <vt:lpstr>SQL SERVER</vt:lpstr>
      <vt:lpstr>Comparison between MySQL, PostgreSQL and SQL SERVER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Mysql</dc:title>
  <dc:creator>hp</dc:creator>
  <cp:lastModifiedBy>hp</cp:lastModifiedBy>
  <cp:revision>5</cp:revision>
  <dcterms:created xsi:type="dcterms:W3CDTF">2021-08-05T07:14:05Z</dcterms:created>
  <dcterms:modified xsi:type="dcterms:W3CDTF">2021-08-05T07:31:20Z</dcterms:modified>
</cp:coreProperties>
</file>