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270" r:id="rId1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B47F-F63B-4E08-A1B3-0841E5C020A8}" v="6" dt="2022-04-04T13:44:54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7678-06AD-400A-897A-A7621F129EE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CFB-D9A9-4B1F-8FB8-786F498F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5AE3-F23C-4A26-A920-797EF6CC649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14A7-E58F-46E6-8064-ACD9EA15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2983F-450E-4501-B68A-DAB78025B6DD}"/>
              </a:ext>
            </a:extLst>
          </p:cNvPr>
          <p:cNvSpPr/>
          <p:nvPr userDrawn="1"/>
        </p:nvSpPr>
        <p:spPr>
          <a:xfrm>
            <a:off x="8257880" y="-1"/>
            <a:ext cx="393253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A2FC7-68D0-44BA-8FC8-AC75B24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1ADAFF-9CED-4701-B77A-786261547FCE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A525-F5D3-46C9-B993-B4DB3D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E5A9-DF8F-4E3A-B80E-CFE979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CE271C-8377-47F3-8A60-3A5A1BE6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6769" y="2369217"/>
            <a:ext cx="2995193" cy="404745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042919-8E9C-4974-A2B8-A74F5AAC3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AD16EE-870B-45FA-823B-8CACAF69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69" y="389217"/>
            <a:ext cx="2995193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4D8DAB6A-6BF0-4650-9AE2-0112BEE6E74B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1E38C-CAF4-4B05-AAA7-5EF178623A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D69DD-D7B4-4303-A1F4-A4C0E2BFACF9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74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4EDB9-F490-4266-860E-C2714952C2CC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FEB5C-16D5-4D55-80FA-B124E7A24B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0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9B8D06-A4A1-4B79-90FE-6BD284269B59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3C04C-0CC2-46E1-96C9-502CF9BB9BC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C6B894-016C-441C-9761-6419E12BC0E6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3" y="3162921"/>
            <a:ext cx="9252787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42CBE-06BB-48B1-9893-D7AD0720682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ABD54-32B7-419E-8B15-C57EADED1D31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FAA8-3CE8-4F8B-95C6-84C7A0EC0EB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37328-C508-4582-8476-A1FFD5B0DB06}"/>
              </a:ext>
            </a:extLst>
          </p:cNvPr>
          <p:cNvSpPr/>
          <p:nvPr userDrawn="1"/>
        </p:nvSpPr>
        <p:spPr>
          <a:xfrm>
            <a:off x="0" y="2442895"/>
            <a:ext cx="12190413" cy="183673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61433-51C2-46D5-A136-144AEEA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37264"/>
            <a:ext cx="10656887" cy="64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E292B3-3460-48E0-9633-B32FFA11F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42C7-6C3A-4F34-8955-489F2FC5C6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E0590-B777-40A3-BAE9-84EE642F2C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3A77AFBE-FB98-496B-AC6D-30C599832669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0B782-0FD3-4F7D-A299-70B89D0D1FA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21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AC3D-C772-4C88-ADA3-ED61B41700E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06000-44DC-413E-A711-034F611E355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D70D-6C15-4176-8187-5FE02AC555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F93B-E3C4-447A-A44D-2E35F408DF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345D-28EF-443E-8456-7A8B8BA252B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1D4EF3A1-28D5-4A38-BE10-813406236D2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E85D2-1BAF-4A5D-BCBA-ED495D75360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083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34B13-C6FD-442D-B172-27A97A2200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25D01-0891-48BF-A945-13CAEA25A560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A35C-DCD3-4831-AA93-EB333A0C4B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FF6D-107E-4105-A3E5-4F61987231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BA09-5E28-4820-87E8-8E9166DE4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D5AFEAB5-FCDE-4986-A059-BC1966AAA0D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C3A0-E64C-4780-9F6F-2435B08A28B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549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6C02-3208-4AAB-A1C0-3BC2572748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0B585-EC6E-4410-8120-0F55EC3DE1AF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D185-2A16-4C4F-ABFA-C602F8789B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6D7F-5AA6-40D6-A043-DD6F2406527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C72AE-31CB-4BA8-9DF2-04A222513C8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FAA3EA9F-303F-491B-B390-04EB18F70678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2F56E-1DDA-440A-8049-ECC007A26D81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80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741-E024-4DC7-827A-2D8ED8C85E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E3006-8F7C-4087-ABEF-9C78986465DA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FA89-9A54-4DC7-A6CE-320DDCDCA9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6A13-CCE0-4C6C-8943-FE44C937CB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3F84C-2C0A-4724-B3C2-3D16E091A67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1C7403B-E1E7-45B3-84B4-C5BFAE451DBC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9A757-1860-4B50-BD48-8612740500A0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449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CB01-4C19-44A3-B774-C3038590A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7" y="2836112"/>
            <a:ext cx="5040000" cy="11857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A6C2-9DAF-41E6-989A-05DD30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EFFAE-F4AA-42DE-83B9-B68F792795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062B-0772-43B1-AAE2-787D446A0F37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25349-7CAA-4490-83E6-4D16C3F96C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20F3A-36F5-43AA-809E-D2AAEE3D1F7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1D575-BBCD-49EE-8CD3-929D63979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0" y="0"/>
            <a:ext cx="12190413" cy="1704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13E1-BDD8-4FB6-9F40-873EE297166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4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76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70C-98CF-4C65-915D-A7C16DC3152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D43A3AD-4FF5-4369-8DD2-CF30EF8128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72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86FD-1DDE-47E0-B41A-3F8FFB29CFC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62C6DA-BDF0-458F-841D-B5A181CEFE0D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B2AEAE-7D4A-4150-A8C9-0AE87DBAA9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Tx/>
              <a:buFont typeface="+mj-lt"/>
              <a:buNone/>
              <a:defRPr>
                <a:solidFill>
                  <a:schemeClr val="tx1"/>
                </a:solidFill>
              </a:defRPr>
            </a:lvl1pPr>
            <a:lvl2pPr marL="468000" indent="0">
              <a:buNone/>
              <a:defRPr>
                <a:solidFill>
                  <a:schemeClr val="tx1"/>
                </a:solidFill>
              </a:defRPr>
            </a:lvl2pPr>
            <a:lvl3pPr marL="900000" indent="0">
              <a:buNone/>
              <a:defRPr>
                <a:solidFill>
                  <a:schemeClr val="tx1"/>
                </a:solidFill>
              </a:defRPr>
            </a:lvl3pPr>
            <a:lvl4pPr marL="1332000" indent="0">
              <a:buNone/>
              <a:defRPr>
                <a:solidFill>
                  <a:schemeClr val="tx1"/>
                </a:solidFill>
              </a:defRPr>
            </a:lvl4pPr>
            <a:lvl5pPr marL="17640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3C0A31-10C1-4682-92A0-4A37B800D29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BE41E5-F7FD-4B9E-9AF4-1713103E94C5}" type="datetime1">
              <a:rPr lang="en-US" smtClean="0"/>
              <a:t>4/4/2022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C9EB2B6-1F72-43F5-8E5D-2633B0A3AB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C36E96-F87B-4799-B5B6-B38B79D33C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331D-B022-4E82-B65A-F7D710FEFBD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87917" y="1264258"/>
            <a:ext cx="6935733" cy="4685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67783-0194-4779-B9ED-C8D104CDBF4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BBC180-6BEF-401C-A129-57CB8C1F8F71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0F4-2E20-43EC-A12A-B1193C2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3392-81C8-4201-9382-1D37F65ED27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94D7-9818-4B2A-B674-444FB69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EEC1-555F-43A6-B8AF-9C5D9B9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04AEEFF-F524-4102-9FD4-602D6C89FC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>
                <a:schemeClr val="bg1"/>
              </a:buClr>
              <a:buFont typeface="+mj-lt"/>
              <a:buNone/>
              <a:defRPr>
                <a:solidFill>
                  <a:schemeClr val="bg1"/>
                </a:solidFill>
              </a:defRPr>
            </a:lvl1pPr>
            <a:lvl2pPr marL="468000" indent="0"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900000" indent="0"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332000" indent="0"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764000" indent="0"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B63C9B-C5D7-4186-847E-63CFC12A68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917" y="1264258"/>
            <a:ext cx="6935733" cy="4685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BF65-F7BB-4E46-8295-1AC24B6E935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14-4025-4A6E-8ED7-67EFA624A7AA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443714A-EB03-4F49-B211-EE7019A361B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01D42-923A-4F78-9298-4D8D7E40F7A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527FB-810B-4926-A96F-6D6032A176D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3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A9E4943-B6AF-4EF5-A253-7EEE34CF8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6102000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50825-434F-4A31-AF1A-E5957FEFB6F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C8F9B9A-23DF-40AF-BDB9-DB16C1FAC9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3438D-CCC3-4599-B064-0D72406CA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F6DA5274-D0B4-41B1-A0AC-BA36C4D57A80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3FA2-5D74-4EA7-B9A9-E6BFA2083B0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B470D-6FC3-481C-8695-EBA03202FFE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02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27B-5A96-49AE-9A41-17DD4DF9B0DE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48B04-BB97-4F62-ABFB-93BE6CFF87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463EDF-CB71-4F08-9419-A8B585B12F1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342CB748-0FD0-4150-A872-FE7AF1BC33A2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38394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6495-6EBA-48E5-AEEB-3B41CE638D72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5D70-3CB5-4A44-8C1E-399107C3BC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25331-3305-4B75-8A89-3567D561425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27F6D9C2-7CE2-49CE-B2A2-624EF774FE3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1650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64" y="1610170"/>
            <a:ext cx="10656886" cy="4351338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8012" y="6519978"/>
            <a:ext cx="1186797" cy="2159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fld id="{78E3FB76-2FA2-4CCE-B450-2E0EADA3447B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207" y="6519979"/>
            <a:ext cx="50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113" y="6519979"/>
            <a:ext cx="323849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0">
                <a:solidFill>
                  <a:schemeClr val="accent3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88" y="6380163"/>
            <a:ext cx="1431026" cy="3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48" r:id="rId4"/>
    <p:sldLayoutId id="2147483749" r:id="rId5"/>
    <p:sldLayoutId id="2147483732" r:id="rId6"/>
    <p:sldLayoutId id="2147483741" r:id="rId7"/>
    <p:sldLayoutId id="2147483733" r:id="rId8"/>
    <p:sldLayoutId id="2147483734" r:id="rId9"/>
    <p:sldLayoutId id="2147483727" r:id="rId10"/>
    <p:sldLayoutId id="2147483750" r:id="rId11"/>
    <p:sldLayoutId id="2147483751" r:id="rId12"/>
    <p:sldLayoutId id="2147483745" r:id="rId13"/>
    <p:sldLayoutId id="2147483736" r:id="rId14"/>
    <p:sldLayoutId id="2147483737" r:id="rId15"/>
    <p:sldLayoutId id="2147483747" r:id="rId16"/>
    <p:sldLayoutId id="2147483743" r:id="rId17"/>
    <p:sldLayoutId id="2147483746" r:id="rId18"/>
    <p:sldLayoutId id="2147483744" r:id="rId19"/>
    <p:sldLayoutId id="214748375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6000" indent="-39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08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483" userDrawn="1">
          <p15:clr>
            <a:srgbClr val="F26B43"/>
          </p15:clr>
        </p15:guide>
        <p15:guide id="4" pos="7196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5200" userDrawn="1">
          <p15:clr>
            <a:srgbClr val="F26B43"/>
          </p15:clr>
        </p15:guide>
        <p15:guide id="8" orient="horz" pos="1003" userDrawn="1">
          <p15:clr>
            <a:srgbClr val="F26B43"/>
          </p15:clr>
        </p15:guide>
        <p15:guide id="9" orient="horz" pos="3748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BB208-A5DD-4BDD-9815-B35C31D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6E70-F6DC-497B-868C-79F5AF957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73CB-C724-40B5-A4D0-EC53A819C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B6192-6498-4F53-8381-131ABEE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SIMULATION PROJECT</a:t>
            </a:r>
          </a:p>
        </p:txBody>
      </p:sp>
    </p:spTree>
    <p:extLst>
      <p:ext uri="{BB962C8B-B14F-4D97-AF65-F5344CB8AC3E}">
        <p14:creationId xmlns:p14="http://schemas.microsoft.com/office/powerpoint/2010/main" val="21020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799-B545-477D-BEAB-3A8E82C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CA941F-3338-44A4-96E0-E09A627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86A00-1DEC-4A4D-9037-3F85E8A6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A5DEA-1BFE-4256-B417-24AD9EF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44EC-7292-4660-A519-F9012BC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90D2-15E2-4458-94F4-0F8F695A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610169"/>
            <a:ext cx="10801349" cy="4909809"/>
          </a:xfrm>
        </p:spPr>
        <p:txBody>
          <a:bodyPr/>
          <a:lstStyle/>
          <a:p>
            <a:r>
              <a:rPr lang="en-US" dirty="0"/>
              <a:t>Test Methodology :: Agile Method</a:t>
            </a:r>
          </a:p>
          <a:p>
            <a:r>
              <a:rPr lang="en-US" dirty="0"/>
              <a:t>Test Modules :: </a:t>
            </a:r>
          </a:p>
          <a:p>
            <a:r>
              <a:rPr lang="en-US" dirty="0">
                <a:solidFill>
                  <a:srgbClr val="FF0000"/>
                </a:solidFill>
              </a:rPr>
              <a:t>MODULE 1 :: IoT ---------- Cloud </a:t>
            </a:r>
          </a:p>
          <a:p>
            <a:r>
              <a:rPr lang="en-US" dirty="0"/>
              <a:t>     SUB-MODULE 1 :: IoT</a:t>
            </a:r>
          </a:p>
          <a:p>
            <a:r>
              <a:rPr lang="en-US" dirty="0"/>
              <a:t>     SUB-MODULE 2 :: IoT (SENSOR) to Gateway</a:t>
            </a:r>
          </a:p>
          <a:p>
            <a:r>
              <a:rPr lang="en-US" dirty="0"/>
              <a:t>     SUB-MODULE 3 :: Gateway to Cloud</a:t>
            </a:r>
          </a:p>
          <a:p>
            <a:r>
              <a:rPr lang="en-US" dirty="0">
                <a:solidFill>
                  <a:srgbClr val="FF0000"/>
                </a:solidFill>
              </a:rPr>
              <a:t>MODULE 2 :: Cloud ---------- Mobile / Desktop</a:t>
            </a:r>
          </a:p>
          <a:p>
            <a:r>
              <a:rPr lang="en-US" dirty="0"/>
              <a:t>     SUB-MODULE 4 :: Cloud</a:t>
            </a:r>
          </a:p>
          <a:p>
            <a:r>
              <a:rPr lang="en-US" dirty="0"/>
              <a:t>     SUB-MODULE 5 ::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E139-BC4C-4CCC-A6D8-683C5FE3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62E-F329-4FBA-8F64-43196E1D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1 :: IoT ---------- Cloud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SUB-MODULE 1 :: IoT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658C-8488-4D55-BEC4-F21D9F71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Usability testing (easy for end user/tester)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testing (To test the data is encrypted)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F7F9-A24B-4500-AB2C-566EB90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F1B-4310-49C0-A156-02F837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A5E5"/>
                </a:solidFill>
              </a:rPr>
              <a:t>SUB-MODULE 2 :: IoT (SENSOR) to Gateway</a:t>
            </a:r>
            <a:br>
              <a:rPr lang="en-US" dirty="0">
                <a:solidFill>
                  <a:srgbClr val="00A5E5"/>
                </a:solidFill>
              </a:rPr>
            </a:br>
            <a:r>
              <a:rPr lang="en-US" dirty="0">
                <a:solidFill>
                  <a:srgbClr val="00A5E5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EAE2-AE78-4227-B153-C86010FE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ENVIORNMENT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level ::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testing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Network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Compatibility testing(since s/w &amp; h/w are used in sensor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Automation :: Network testing, Performance testing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EAB1-FE01-47BE-A4D2-FBC81F7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156-7937-4C40-8EF1-9C41735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3 :: Gateway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756-72AA-463C-8171-BBA1D6A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530270"/>
            <a:ext cx="11485794" cy="4506545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Network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Security testing (since its connected to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Stability testing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292F-3159-42AD-853E-55FE33A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ABF-C36A-4E16-8FFE-105F593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MODULE 2 :: Cloud ---------- Mobile / Desktop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3200" dirty="0"/>
              <a:t>SUB-MODULE 4 :: Cloud /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09A8-BF5D-4C63-B11A-EBB06018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</a:t>
            </a:r>
            <a:r>
              <a:rPr lang="en-US" sz="2000" b="0" dirty="0">
                <a:solidFill>
                  <a:schemeClr val="tx1"/>
                </a:solidFill>
              </a:rPr>
              <a:t>::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Performance testing (</a:t>
            </a:r>
            <a:r>
              <a:rPr lang="en-US" sz="2000" dirty="0"/>
              <a:t>L</a:t>
            </a:r>
            <a:r>
              <a:rPr lang="en-US" sz="2000" b="0" dirty="0">
                <a:solidFill>
                  <a:schemeClr val="tx1"/>
                </a:solidFill>
              </a:rPr>
              <a:t>oad, </a:t>
            </a:r>
            <a:r>
              <a:rPr lang="en-US" sz="2000" dirty="0"/>
              <a:t>S</a:t>
            </a:r>
            <a:r>
              <a:rPr lang="en-US" sz="2000" b="0" dirty="0">
                <a:solidFill>
                  <a:schemeClr val="tx1"/>
                </a:solidFill>
              </a:rPr>
              <a:t>calability, Stress)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Functionality (Error handling, Parameters tested, Negative testing)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Test tools :: JMeter, Shodan (</a:t>
            </a:r>
            <a:r>
              <a:rPr lang="en-US" sz="2000" dirty="0">
                <a:solidFill>
                  <a:schemeClr val="tx1"/>
                </a:solidFill>
              </a:rPr>
              <a:t>to check the device connectivity on network)</a:t>
            </a:r>
          </a:p>
          <a:p>
            <a:pPr marL="0" indent="0">
              <a:buNone/>
            </a:pPr>
            <a:r>
              <a:rPr lang="en-US" sz="2000" b="1" dirty="0"/>
              <a:t>Automation :: </a:t>
            </a:r>
            <a:r>
              <a:rPr lang="en-US" sz="2000" dirty="0"/>
              <a:t>Functionality , Performance testing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06E8-CA69-4965-9C04-CD98E14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C94-E954-4E9B-BAEA-330768EF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5 :: API to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8CB-606C-4311-8756-C966EC83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4" y="1610169"/>
            <a:ext cx="10656886" cy="4909809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Performance testing (load, scalability, Stress)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Functionality (Usability,</a:t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tx1"/>
                </a:solidFill>
              </a:rPr>
              <a:t>              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Test tools</a:t>
            </a:r>
            <a:r>
              <a:rPr lang="en-US" sz="2400" b="0" dirty="0">
                <a:solidFill>
                  <a:schemeClr val="tx1"/>
                </a:solidFill>
              </a:rPr>
              <a:t>::</a:t>
            </a:r>
            <a:r>
              <a:rPr lang="en-US" sz="2400" b="0" dirty="0" err="1">
                <a:solidFill>
                  <a:schemeClr val="tx1"/>
                </a:solidFill>
              </a:rPr>
              <a:t>Jmeter</a:t>
            </a:r>
            <a:r>
              <a:rPr lang="en-US" sz="2400" b="0" dirty="0">
                <a:solidFill>
                  <a:schemeClr val="tx1"/>
                </a:solidFill>
              </a:rPr>
              <a:t> for performance testing , </a:t>
            </a:r>
            <a:r>
              <a:rPr lang="en-US" sz="2400" b="0" dirty="0" err="1">
                <a:solidFill>
                  <a:schemeClr val="tx1"/>
                </a:solidFill>
              </a:rPr>
              <a:t>PostMan</a:t>
            </a:r>
            <a:r>
              <a:rPr lang="en-US" sz="2400" b="0" dirty="0">
                <a:solidFill>
                  <a:schemeClr val="tx1"/>
                </a:solidFill>
              </a:rPr>
              <a:t> for functionality testing, BURP for security testing</a:t>
            </a:r>
          </a:p>
          <a:p>
            <a:r>
              <a:rPr lang="en-US" sz="2400" dirty="0"/>
              <a:t>Automation :: Functionality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400" b="0" dirty="0">
                <a:solidFill>
                  <a:schemeClr val="tx1"/>
                </a:solidFill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E08B-A4CD-4FAD-B71C-46B98B6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AE-E33D-4F8B-BF1E-88471AF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B8C-610D-46DF-803C-4A65301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tools:: Robot Framework (?), Spirent libraries, </a:t>
            </a:r>
            <a:r>
              <a:rPr lang="en-US" dirty="0" err="1"/>
              <a:t>Jmeter</a:t>
            </a:r>
            <a:r>
              <a:rPr lang="en-US" dirty="0"/>
              <a:t>, </a:t>
            </a:r>
            <a:r>
              <a:rPr lang="en-US" dirty="0" err="1"/>
              <a:t>RESTAssured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bugs handled by JIRA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DDCD-A6BA-4E68-8B90-522070C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1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heme/theme1.xml><?xml version="1.0" encoding="utf-8"?>
<a:theme xmlns:a="http://schemas.openxmlformats.org/drawingml/2006/main" name="Etteplan Widescreen">
  <a:themeElements>
    <a:clrScheme name="Ette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B8B8B8"/>
      </a:accent4>
      <a:accent5>
        <a:srgbClr val="D6D6D7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63121A0C-5D1B-4FE3-951A-D21D4613567C}" vid="{23DB7C7C-6CAE-439E-ACFE-EF541BEC3372}"/>
    </a:ext>
  </a:extLst>
</a:theme>
</file>

<file path=ppt/theme/theme2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DA6CBE9F2AC4EB4C2BD63BDBF899C" ma:contentTypeVersion="9" ma:contentTypeDescription="Create a new document." ma:contentTypeScope="" ma:versionID="9817d1fb77564fe4332576d279f4448a">
  <xsd:schema xmlns:xsd="http://www.w3.org/2001/XMLSchema" xmlns:xs="http://www.w3.org/2001/XMLSchema" xmlns:p="http://schemas.microsoft.com/office/2006/metadata/properties" xmlns:ns3="20ab0764-78d8-4a2e-b291-590abc6cbfc9" xmlns:ns4="2e6bbb0f-77ab-4622-9451-ccc736b8eff5" targetNamespace="http://schemas.microsoft.com/office/2006/metadata/properties" ma:root="true" ma:fieldsID="154dbd35530105ed191e91109ed91b62" ns3:_="" ns4:_="">
    <xsd:import namespace="20ab0764-78d8-4a2e-b291-590abc6cbfc9"/>
    <xsd:import namespace="2e6bbb0f-77ab-4622-9451-ccc736b8ef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0764-78d8-4a2e-b291-590abc6cbf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bbb0f-77ab-4622-9451-ccc736b8e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55729-2BCB-47EF-AA23-D89073AFCE32}">
  <ds:schemaRefs>
    <ds:schemaRef ds:uri="http://schemas.microsoft.com/office/infopath/2007/PartnerControls"/>
    <ds:schemaRef ds:uri="20ab0764-78d8-4a2e-b291-590abc6cbfc9"/>
    <ds:schemaRef ds:uri="http://www.w3.org/XML/1998/namespace"/>
    <ds:schemaRef ds:uri="http://purl.org/dc/elements/1.1/"/>
    <ds:schemaRef ds:uri="2e6bbb0f-77ab-4622-9451-ccc736b8eff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AE466B8-72B2-4A90-80DF-05EB5AFED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7B80F-9DB7-4CC2-896A-DA26F18FB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b0764-78d8-4a2e-b291-590abc6cbfc9"/>
    <ds:schemaRef ds:uri="2e6bbb0f-77ab-4622-9451-ccc736b8e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Etteplan</Template>
  <TotalTime>0</TotalTime>
  <Words>351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Etteplan Widescreen</vt:lpstr>
      <vt:lpstr>QA SIMULATION PROJECT</vt:lpstr>
      <vt:lpstr>SMART-SENSOR Mobile TESTING</vt:lpstr>
      <vt:lpstr>SMART-SENSOR Mobile TESTING</vt:lpstr>
      <vt:lpstr>MODULE 1 :: IoT ---------- Cloud   SUB-MODULE 1 :: IoT  Test Environment </vt:lpstr>
      <vt:lpstr>SUB-MODULE 2 :: IoT (SENSOR) to Gateway  </vt:lpstr>
      <vt:lpstr>SUB-MODULE 3 :: Gateway to Cloud</vt:lpstr>
      <vt:lpstr>MODULE 2 :: Cloud ---------- Mobile / Desktop  SUB-MODULE 4 :: Cloud / API</vt:lpstr>
      <vt:lpstr>SUB-MODULE 5 :: API to Mobile</vt:lpstr>
      <vt:lpstr>Test Automation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SIMULATION PROJECT</dc:title>
  <dc:creator>Viswanathan Nithya</dc:creator>
  <cp:keywords>class='Confidential'</cp:keywords>
  <cp:lastModifiedBy>Viswanathan Nithya</cp:lastModifiedBy>
  <cp:revision>7</cp:revision>
  <dcterms:created xsi:type="dcterms:W3CDTF">2022-04-04T10:49:17Z</dcterms:created>
  <dcterms:modified xsi:type="dcterms:W3CDTF">2022-04-04T13:44:59Z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0x01010035EDA6CBE9F2AC4EB4C2BD63BDBF899C</vt:lpwstr>
  </property>
</Properties>
</file>