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16" r:id="rId7"/>
    <p:sldId id="318" r:id="rId8"/>
    <p:sldId id="319" r:id="rId9"/>
    <p:sldId id="320" r:id="rId10"/>
    <p:sldId id="321" r:id="rId11"/>
    <p:sldId id="322" r:id="rId12"/>
    <p:sldId id="323" r:id="rId13"/>
    <p:sldId id="270" r:id="rId1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E5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866AE-ED74-4722-9C71-62FBFCDE4828}" v="1" dt="2022-04-04T14:36:13.904"/>
    <p1510:client id="{8540A27E-136E-41B2-99AD-1F403120F84B}" v="1" dt="2022-04-05T06:00:2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77"/>
      </p:cViewPr>
      <p:guideLst>
        <p:guide orient="horz" pos="216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an Nithya" userId="S::nithya.viswanathan@etteplan.com::0dec1170-f329-4562-a2ed-9d8f5bac8e79" providerId="AD" clId="Web-{8540A27E-136E-41B2-99AD-1F403120F84B}"/>
    <pc:docChg chg="modSld">
      <pc:chgData name="Viswanathan Nithya" userId="S::nithya.viswanathan@etteplan.com::0dec1170-f329-4562-a2ed-9d8f5bac8e79" providerId="AD" clId="Web-{8540A27E-136E-41B2-99AD-1F403120F84B}" dt="2022-04-05T06:00:27.209" v="0" actId="1076"/>
      <pc:docMkLst>
        <pc:docMk/>
      </pc:docMkLst>
      <pc:sldChg chg="modSp">
        <pc:chgData name="Viswanathan Nithya" userId="S::nithya.viswanathan@etteplan.com::0dec1170-f329-4562-a2ed-9d8f5bac8e79" providerId="AD" clId="Web-{8540A27E-136E-41B2-99AD-1F403120F84B}" dt="2022-04-05T06:00:27.209" v="0" actId="1076"/>
        <pc:sldMkLst>
          <pc:docMk/>
          <pc:sldMk cId="503814389" sldId="321"/>
        </pc:sldMkLst>
        <pc:picChg chg="mod">
          <ac:chgData name="Viswanathan Nithya" userId="S::nithya.viswanathan@etteplan.com::0dec1170-f329-4562-a2ed-9d8f5bac8e79" providerId="AD" clId="Web-{8540A27E-136E-41B2-99AD-1F403120F84B}" dt="2022-04-05T06:00:27.209" v="0" actId="1076"/>
          <ac:picMkLst>
            <pc:docMk/>
            <pc:sldMk cId="503814389" sldId="321"/>
            <ac:picMk id="8" creationId="{64DB8914-A697-4444-9BA7-2FACE1B79FDC}"/>
          </ac:picMkLst>
        </pc:picChg>
      </pc:sldChg>
    </pc:docChg>
  </pc:docChgLst>
  <pc:docChgLst>
    <pc:chgData name="Basnet Suman" userId="5fcd8753-7e29-47a8-b6ee-19d08df533d1" providerId="ADAL" clId="{137866AE-ED74-4722-9C71-62FBFCDE4828}"/>
    <pc:docChg chg="undo custSel addSld delSld modSld">
      <pc:chgData name="Basnet Suman" userId="5fcd8753-7e29-47a8-b6ee-19d08df533d1" providerId="ADAL" clId="{137866AE-ED74-4722-9C71-62FBFCDE4828}" dt="2022-04-05T05:23:15.528" v="122" actId="20577"/>
      <pc:docMkLst>
        <pc:docMk/>
      </pc:docMkLst>
      <pc:sldChg chg="modSp mod">
        <pc:chgData name="Basnet Suman" userId="5fcd8753-7e29-47a8-b6ee-19d08df533d1" providerId="ADAL" clId="{137866AE-ED74-4722-9C71-62FBFCDE4828}" dt="2022-04-05T05:23:15.528" v="122" actId="20577"/>
        <pc:sldMkLst>
          <pc:docMk/>
          <pc:sldMk cId="2102008283" sldId="314"/>
        </pc:sldMkLst>
        <pc:spChg chg="mod">
          <ac:chgData name="Basnet Suman" userId="5fcd8753-7e29-47a8-b6ee-19d08df533d1" providerId="ADAL" clId="{137866AE-ED74-4722-9C71-62FBFCDE4828}" dt="2022-04-05T05:23:15.528" v="122" actId="20577"/>
          <ac:spMkLst>
            <pc:docMk/>
            <pc:sldMk cId="2102008283" sldId="314"/>
            <ac:spMk id="4" creationId="{2DCB6E70-F6DC-497B-868C-79F5AF957354}"/>
          </ac:spMkLst>
        </pc:spChg>
      </pc:sldChg>
      <pc:sldChg chg="addSp modSp mod">
        <pc:chgData name="Basnet Suman" userId="5fcd8753-7e29-47a8-b6ee-19d08df533d1" providerId="ADAL" clId="{137866AE-ED74-4722-9C71-62FBFCDE4828}" dt="2022-04-04T14:37:02.934" v="48" actId="14100"/>
        <pc:sldMkLst>
          <pc:docMk/>
          <pc:sldMk cId="601310387" sldId="316"/>
        </pc:sldMkLst>
        <pc:picChg chg="add mod">
          <ac:chgData name="Basnet Suman" userId="5fcd8753-7e29-47a8-b6ee-19d08df533d1" providerId="ADAL" clId="{137866AE-ED74-4722-9C71-62FBFCDE4828}" dt="2022-04-04T14:37:02.934" v="48" actId="14100"/>
          <ac:picMkLst>
            <pc:docMk/>
            <pc:sldMk cId="601310387" sldId="316"/>
            <ac:picMk id="5" creationId="{AA17B9F7-9684-4489-83D8-F747F27AEBF0}"/>
          </ac:picMkLst>
        </pc:picChg>
      </pc:sldChg>
      <pc:sldChg chg="addSp modSp mod">
        <pc:chgData name="Basnet Suman" userId="5fcd8753-7e29-47a8-b6ee-19d08df533d1" providerId="ADAL" clId="{137866AE-ED74-4722-9C71-62FBFCDE4828}" dt="2022-04-04T14:14:11.994" v="5" actId="14100"/>
        <pc:sldMkLst>
          <pc:docMk/>
          <pc:sldMk cId="155834458" sldId="320"/>
        </pc:sldMkLst>
        <pc:picChg chg="add mod">
          <ac:chgData name="Basnet Suman" userId="5fcd8753-7e29-47a8-b6ee-19d08df533d1" providerId="ADAL" clId="{137866AE-ED74-4722-9C71-62FBFCDE4828}" dt="2022-04-04T14:14:11.994" v="5" actId="14100"/>
          <ac:picMkLst>
            <pc:docMk/>
            <pc:sldMk cId="155834458" sldId="320"/>
            <ac:picMk id="6" creationId="{FF51A94E-E4C4-431A-81E6-CBD9442723CB}"/>
          </ac:picMkLst>
        </pc:picChg>
      </pc:sldChg>
      <pc:sldChg chg="addSp delSp modSp mod">
        <pc:chgData name="Basnet Suman" userId="5fcd8753-7e29-47a8-b6ee-19d08df533d1" providerId="ADAL" clId="{137866AE-ED74-4722-9C71-62FBFCDE4828}" dt="2022-04-04T14:31:05.403" v="22" actId="1076"/>
        <pc:sldMkLst>
          <pc:docMk/>
          <pc:sldMk cId="503814389" sldId="321"/>
        </pc:sldMkLst>
        <pc:picChg chg="add del mod">
          <ac:chgData name="Basnet Suman" userId="5fcd8753-7e29-47a8-b6ee-19d08df533d1" providerId="ADAL" clId="{137866AE-ED74-4722-9C71-62FBFCDE4828}" dt="2022-04-04T14:30:58.886" v="20" actId="478"/>
          <ac:picMkLst>
            <pc:docMk/>
            <pc:sldMk cId="503814389" sldId="321"/>
            <ac:picMk id="6" creationId="{0F5E3611-3311-47BD-B6A4-B0BBF19AC9AB}"/>
          </ac:picMkLst>
        </pc:picChg>
        <pc:picChg chg="add mod">
          <ac:chgData name="Basnet Suman" userId="5fcd8753-7e29-47a8-b6ee-19d08df533d1" providerId="ADAL" clId="{137866AE-ED74-4722-9C71-62FBFCDE4828}" dt="2022-04-04T14:31:05.403" v="22" actId="1076"/>
          <ac:picMkLst>
            <pc:docMk/>
            <pc:sldMk cId="503814389" sldId="321"/>
            <ac:picMk id="8" creationId="{64DB8914-A697-4444-9BA7-2FACE1B79FDC}"/>
          </ac:picMkLst>
        </pc:picChg>
      </pc:sldChg>
      <pc:sldChg chg="addSp delSp modSp mod">
        <pc:chgData name="Basnet Suman" userId="5fcd8753-7e29-47a8-b6ee-19d08df533d1" providerId="ADAL" clId="{137866AE-ED74-4722-9C71-62FBFCDE4828}" dt="2022-04-04T14:34:34.610" v="24" actId="1076"/>
        <pc:sldMkLst>
          <pc:docMk/>
          <pc:sldMk cId="1125811932" sldId="322"/>
        </pc:sldMkLst>
        <pc:picChg chg="add del mod">
          <ac:chgData name="Basnet Suman" userId="5fcd8753-7e29-47a8-b6ee-19d08df533d1" providerId="ADAL" clId="{137866AE-ED74-4722-9C71-62FBFCDE4828}" dt="2022-04-04T14:30:50.648" v="19" actId="22"/>
          <ac:picMkLst>
            <pc:docMk/>
            <pc:sldMk cId="1125811932" sldId="322"/>
            <ac:picMk id="6" creationId="{BFD95C37-9E5A-4D0C-BF0E-E9EE17C19828}"/>
          </ac:picMkLst>
        </pc:picChg>
        <pc:picChg chg="add mod">
          <ac:chgData name="Basnet Suman" userId="5fcd8753-7e29-47a8-b6ee-19d08df533d1" providerId="ADAL" clId="{137866AE-ED74-4722-9C71-62FBFCDE4828}" dt="2022-04-04T14:34:34.610" v="24" actId="1076"/>
          <ac:picMkLst>
            <pc:docMk/>
            <pc:sldMk cId="1125811932" sldId="322"/>
            <ac:picMk id="8" creationId="{CCD9848D-0ACA-4A96-9D62-62EF15FD5207}"/>
          </ac:picMkLst>
        </pc:picChg>
      </pc:sldChg>
      <pc:sldChg chg="addSp delSp modSp new del mod">
        <pc:chgData name="Basnet Suman" userId="5fcd8753-7e29-47a8-b6ee-19d08df533d1" providerId="ADAL" clId="{137866AE-ED74-4722-9C71-62FBFCDE4828}" dt="2022-04-04T14:36:09.429" v="37" actId="47"/>
        <pc:sldMkLst>
          <pc:docMk/>
          <pc:sldMk cId="921830061" sldId="324"/>
        </pc:sldMkLst>
        <pc:spChg chg="mod">
          <ac:chgData name="Basnet Suman" userId="5fcd8753-7e29-47a8-b6ee-19d08df533d1" providerId="ADAL" clId="{137866AE-ED74-4722-9C71-62FBFCDE4828}" dt="2022-04-04T14:35:12.175" v="32" actId="20577"/>
          <ac:spMkLst>
            <pc:docMk/>
            <pc:sldMk cId="921830061" sldId="324"/>
            <ac:spMk id="2" creationId="{767B13FF-E497-416C-B5B2-258521DE591F}"/>
          </ac:spMkLst>
        </pc:spChg>
        <pc:spChg chg="del">
          <ac:chgData name="Basnet Suman" userId="5fcd8753-7e29-47a8-b6ee-19d08df533d1" providerId="ADAL" clId="{137866AE-ED74-4722-9C71-62FBFCDE4828}" dt="2022-04-04T14:35:44.847" v="33" actId="22"/>
          <ac:spMkLst>
            <pc:docMk/>
            <pc:sldMk cId="921830061" sldId="324"/>
            <ac:spMk id="3" creationId="{BB9E043F-862A-482F-9768-FF650209C6DC}"/>
          </ac:spMkLst>
        </pc:spChg>
        <pc:spChg chg="add mod">
          <ac:chgData name="Basnet Suman" userId="5fcd8753-7e29-47a8-b6ee-19d08df533d1" providerId="ADAL" clId="{137866AE-ED74-4722-9C71-62FBFCDE4828}" dt="2022-04-04T14:36:07.741" v="36" actId="21"/>
          <ac:spMkLst>
            <pc:docMk/>
            <pc:sldMk cId="921830061" sldId="324"/>
            <ac:spMk id="8" creationId="{F87C48CA-1FB9-4101-A3E0-B544E3ED990A}"/>
          </ac:spMkLst>
        </pc:spChg>
        <pc:picChg chg="add del mod ord">
          <ac:chgData name="Basnet Suman" userId="5fcd8753-7e29-47a8-b6ee-19d08df533d1" providerId="ADAL" clId="{137866AE-ED74-4722-9C71-62FBFCDE4828}" dt="2022-04-04T14:36:07.741" v="36" actId="21"/>
          <ac:picMkLst>
            <pc:docMk/>
            <pc:sldMk cId="921830061" sldId="324"/>
            <ac:picMk id="6" creationId="{44B18E16-C76B-43FF-93B4-02740CD061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7678-06AD-400A-897A-A7621F129EE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2CFB-D9A9-4B1F-8FB8-786F498F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F5AE3-F23C-4A26-A920-797EF6CC649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F14A7-E58F-46E6-8064-ACD9EA15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92983F-450E-4501-B68A-DAB78025B6DD}"/>
              </a:ext>
            </a:extLst>
          </p:cNvPr>
          <p:cNvSpPr/>
          <p:nvPr userDrawn="1"/>
        </p:nvSpPr>
        <p:spPr>
          <a:xfrm>
            <a:off x="8257880" y="-1"/>
            <a:ext cx="3932533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A2FC7-68D0-44BA-8FC8-AC75B248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1ADAFF-9CED-4701-B77A-786261547FCE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4A525-F5D3-46C9-B993-B4DB3D0B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0E5A9-DF8F-4E3A-B80E-CFE97986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CE271C-8377-47F3-8A60-3A5A1BE6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96769" y="2369217"/>
            <a:ext cx="2995193" cy="4047459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042919-8E9C-4974-A2B8-A74F5AAC38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AD16EE-870B-45FA-823B-8CACAF69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769" y="389217"/>
            <a:ext cx="2995193" cy="19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textruta 22">
            <a:extLst>
              <a:ext uri="{FF2B5EF4-FFF2-40B4-BE49-F238E27FC236}">
                <a16:creationId xmlns:a16="http://schemas.microsoft.com/office/drawing/2014/main" id="{4D8DAB6A-6BF0-4650-9AE2-0112BEE6E74B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1E38C-CAF4-4B05-AAA7-5EF178623AD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D69DD-D7B4-4303-A1F4-A4C0E2BFACF9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9743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64EDB9-F490-4266-860E-C2714952C2CC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4" y="3162921"/>
            <a:ext cx="9252786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FEB5C-16D5-4D55-80FA-B124E7A24B7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0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9B8D06-A4A1-4B79-90FE-6BD284269B59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4" y="3162921"/>
            <a:ext cx="9252786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3C04C-0CC2-46E1-96C9-502CF9BB9BC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8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C6B894-016C-441C-9761-6419E12BC0E6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3" y="3162921"/>
            <a:ext cx="9252787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42CBE-06BB-48B1-9893-D7AD0720682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369F-89F2-4A46-BE4D-B6F860F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2357439"/>
            <a:ext cx="10656887" cy="648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7F740-AFF3-4BB1-9F8A-F92C528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CABD54-32B7-419E-8B15-C57EADED1D31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4E38-B336-41F9-8FF3-05A4F95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07FF-0CE6-408B-9253-09B02E9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4855E0D-4AAB-43B0-A2E9-FF5BF62B1F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FAA8-3CE8-4F8B-95C6-84C7A0EC0EB6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6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137328-C508-4582-8476-A1FFD5B0DB06}"/>
              </a:ext>
            </a:extLst>
          </p:cNvPr>
          <p:cNvSpPr/>
          <p:nvPr userDrawn="1"/>
        </p:nvSpPr>
        <p:spPr>
          <a:xfrm>
            <a:off x="0" y="2442895"/>
            <a:ext cx="12190413" cy="183673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761433-51C2-46D5-A136-144AEEA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037264"/>
            <a:ext cx="10656887" cy="64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E292B3-3460-48E0-9633-B32FFA11F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42C7-6C3A-4F34-8955-489F2FC5C6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E0590-B777-40A3-BAE9-84EE642F2C7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2" name="textruta 22">
            <a:extLst>
              <a:ext uri="{FF2B5EF4-FFF2-40B4-BE49-F238E27FC236}">
                <a16:creationId xmlns:a16="http://schemas.microsoft.com/office/drawing/2014/main" id="{3A77AFBE-FB98-496B-AC6D-30C599832669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0B782-0FD3-4F7D-A299-70B89D0D1FAA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21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4CBF7-BF04-4554-8D24-52389D2B8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0"/>
            <a:ext cx="6095206" cy="6858000"/>
          </a:xfrm>
          <a:solidFill>
            <a:schemeClr val="accent2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4" y="389218"/>
            <a:ext cx="4902298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B5305EC-4D94-46F3-84C7-303CD64300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AC3D-C772-4C88-ADA3-ED61B41700E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606000-44DC-413E-A711-034F611E3558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5D70D-6C15-4176-8187-5FE02AC555B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F93B-E3C4-447A-A44D-2E35F408DF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345D-28EF-443E-8456-7A8B8BA252B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1D4EF3A1-28D5-4A38-BE10-813406236D23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E85D2-1BAF-4A5D-BCBA-ED495D75360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083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4CBF7-BF04-4554-8D24-52389D2B8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0"/>
            <a:ext cx="6095206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4" y="389218"/>
            <a:ext cx="4902298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B5305EC-4D94-46F3-84C7-303CD64300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34B13-C6FD-442D-B172-27A97A2200D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125D01-0891-48BF-A945-13CAEA25A560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A35C-DCD3-4831-AA93-EB333A0C4B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0FF6D-107E-4105-A3E5-4F61987231B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FBA09-5E28-4820-87E8-8E9166DE4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D5AFEAB5-FCDE-4986-A059-BC1966AAA0D3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8C3A0-E64C-4780-9F6F-2435B08A28B6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549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ang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11166B3-5AE8-4106-80FA-9B28530CE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2016" y="0"/>
            <a:ext cx="4658397" cy="6858000"/>
          </a:xfrm>
          <a:solidFill>
            <a:schemeClr val="accent2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75" y="389217"/>
            <a:ext cx="3599845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D2F888A-CC35-4AEB-A276-9292CB73C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16C02-3208-4AAB-A1C0-3BC2572748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C0B585-EC6E-4410-8120-0F55EC3DE1AF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D185-2A16-4C4F-ABFA-C602F8789B8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26D7F-5AA6-40D6-A043-DD6F2406527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C72AE-31CB-4BA8-9DF2-04A222513C8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FAA3EA9F-303F-491B-B390-04EB18F70678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D2F56E-1DDA-440A-8049-ECC007A26D81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80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11166B3-5AE8-4106-80FA-9B28530CE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2016" y="0"/>
            <a:ext cx="4658397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75" y="389217"/>
            <a:ext cx="3599845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D2F888A-CC35-4AEB-A276-9292CB73C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24741-E024-4DC7-827A-2D8ED8C85E9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6E3006-8F7C-4087-ABEF-9C78986465DA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FA89-9A54-4DC7-A6CE-320DDCDCA9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86A13-CCE0-4C6C-8943-FE44C937CB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3F84C-2C0A-4724-B3C2-3D16E091A67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41C7403B-E1E7-45B3-84B4-C5BFAE451DBC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9A757-1860-4B50-BD48-8612740500A0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4494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2ACB01-4C19-44A3-B774-C3038590A8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17" y="2836112"/>
            <a:ext cx="5040000" cy="11857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6A6C2-9DAF-41E6-989A-05DD30D0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EFFAE-F4AA-42DE-83B9-B68F792795C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7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062B-0772-43B1-AAE2-787D446A0F37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25349-7CAA-4490-83E6-4D16C3F96C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4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369F-89F2-4A46-BE4D-B6F860F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2357439"/>
            <a:ext cx="10656887" cy="648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7F740-AFF3-4BB1-9F8A-F92C528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20F3A-36F5-43AA-809E-D2AAEE3D1F78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4E38-B336-41F9-8FF3-05A4F95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07FF-0CE6-408B-9253-09B02E9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4855E0D-4AAB-43B0-A2E9-FF5BF62B1F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1D575-BBCD-49EE-8CD3-929D63979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>
          <a:xfrm>
            <a:off x="0" y="0"/>
            <a:ext cx="12190413" cy="1704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413E1-BDD8-4FB6-9F40-873EE2971669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4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764" y="1610170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70C-98CF-4C65-915D-A7C16DC31520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D43A3AD-4FF5-4369-8DD2-CF30EF8128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2724" y="1610170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786FD-1DDE-47E0-B41A-3F8FFB29CFC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1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Text w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662C6DA-BDF0-458F-841D-B5A181CEFE0D}"/>
              </a:ext>
            </a:extLst>
          </p:cNvPr>
          <p:cNvSpPr/>
          <p:nvPr userDrawn="1"/>
        </p:nvSpPr>
        <p:spPr>
          <a:xfrm>
            <a:off x="0" y="0"/>
            <a:ext cx="39325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EE166-9E23-46C3-B434-883377E7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8" y="389218"/>
            <a:ext cx="2983144" cy="19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474EF38-1E59-4495-87C8-90883CF4EF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9B2AEAE-7D4A-4150-A8C9-0AE87DBAA9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988" y="2369217"/>
            <a:ext cx="2983144" cy="3580733"/>
          </a:xfrm>
        </p:spPr>
        <p:txBody>
          <a:bodyPr/>
          <a:lstStyle>
            <a:lvl1pPr marL="0" indent="0">
              <a:buClrTx/>
              <a:buFont typeface="+mj-lt"/>
              <a:buNone/>
              <a:defRPr>
                <a:solidFill>
                  <a:schemeClr val="tx1"/>
                </a:solidFill>
              </a:defRPr>
            </a:lvl1pPr>
            <a:lvl2pPr marL="468000" indent="0">
              <a:buNone/>
              <a:defRPr>
                <a:solidFill>
                  <a:schemeClr val="tx1"/>
                </a:solidFill>
              </a:defRPr>
            </a:lvl2pPr>
            <a:lvl3pPr marL="900000" indent="0">
              <a:buNone/>
              <a:defRPr>
                <a:solidFill>
                  <a:schemeClr val="tx1"/>
                </a:solidFill>
              </a:defRPr>
            </a:lvl3pPr>
            <a:lvl4pPr marL="1332000" indent="0">
              <a:buNone/>
              <a:defRPr>
                <a:solidFill>
                  <a:schemeClr val="tx1"/>
                </a:solidFill>
              </a:defRPr>
            </a:lvl4pPr>
            <a:lvl5pPr marL="17640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3C0A31-10C1-4682-92A0-4A37B800D29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4BE41E5-F7FD-4B9E-9AF4-1713103E94C5}" type="datetime1">
              <a:rPr lang="en-US" smtClean="0"/>
              <a:t>4/4/2022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C9EB2B6-1F72-43F5-8E5D-2633B0A3AB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C36E96-F87B-4799-B5B6-B38B79D33C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F331D-B022-4E82-B65A-F7D710FEFBD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87917" y="1264258"/>
            <a:ext cx="6935733" cy="4685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67783-0194-4779-B9ED-C8D104CDBF4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51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1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Text w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BBC180-6BEF-401C-A129-57CB8C1F8F71}"/>
              </a:ext>
            </a:extLst>
          </p:cNvPr>
          <p:cNvSpPr/>
          <p:nvPr userDrawn="1"/>
        </p:nvSpPr>
        <p:spPr>
          <a:xfrm>
            <a:off x="0" y="0"/>
            <a:ext cx="393253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EE166-9E23-46C3-B434-883377E7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8" y="389218"/>
            <a:ext cx="2983144" cy="19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50F4-2E20-43EC-A12A-B1193C2D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3392-81C8-4201-9382-1D37F65ED278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D94D7-9818-4B2A-B674-444FB69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EEC1-555F-43A6-B8AF-9C5D9B93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474EF38-1E59-4495-87C8-90883CF4EF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04AEEFF-F524-4102-9FD4-602D6C89FC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988" y="2369217"/>
            <a:ext cx="2983144" cy="3580733"/>
          </a:xfrm>
        </p:spPr>
        <p:txBody>
          <a:bodyPr/>
          <a:lstStyle>
            <a:lvl1pPr marL="0" indent="0">
              <a:buClr>
                <a:schemeClr val="bg1"/>
              </a:buClr>
              <a:buFont typeface="+mj-lt"/>
              <a:buNone/>
              <a:defRPr>
                <a:solidFill>
                  <a:schemeClr val="bg1"/>
                </a:solidFill>
              </a:defRPr>
            </a:lvl1pPr>
            <a:lvl2pPr marL="468000" indent="0"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900000" indent="0"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332000" indent="0"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764000" indent="0"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B63C9B-C5D7-4186-847E-63CFC12A68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87917" y="1264258"/>
            <a:ext cx="6935733" cy="4685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6BF65-F7BB-4E46-8295-1AC24B6E935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1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4902298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6764" y="1610170"/>
            <a:ext cx="49022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106413" y="0"/>
            <a:ext cx="6084000" cy="687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14-4025-4A6E-8ED7-67EFA624A7AA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4443714A-EB03-4F49-B211-EE7019A361BB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01D42-923A-4F78-9298-4D8D7E40F7A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527FB-810B-4926-A96F-6D6032A176DA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03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w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A9E4943-B6AF-4EF5-A253-7EEE34CF84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6102000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4902298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6764" y="1610170"/>
            <a:ext cx="4902299" cy="435133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50825-434F-4A31-AF1A-E5957FEFB6F0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C8F9B9A-23DF-40AF-BDB9-DB16C1FAC9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613438D-CCC3-4599-B064-0D72406CA3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06413" y="0"/>
            <a:ext cx="6084000" cy="687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ruta 22">
            <a:extLst>
              <a:ext uri="{FF2B5EF4-FFF2-40B4-BE49-F238E27FC236}">
                <a16:creationId xmlns:a16="http://schemas.microsoft.com/office/drawing/2014/main" id="{F6DA5274-D0B4-41B1-A0AC-BA36C4D57A80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C3FA2-5D74-4EA7-B9A9-E6BFA2083B0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B470D-6FC3-481C-8695-EBA03202FFE6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028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27B-5A96-49AE-9A41-17DD4DF9B0DE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48B04-BB97-4F62-ABFB-93BE6CFF87D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463EDF-CB71-4F08-9419-A8B585B12F1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  <p:sp>
        <p:nvSpPr>
          <p:cNvPr id="9" name="textruta 22">
            <a:extLst>
              <a:ext uri="{FF2B5EF4-FFF2-40B4-BE49-F238E27FC236}">
                <a16:creationId xmlns:a16="http://schemas.microsoft.com/office/drawing/2014/main" id="{342CB748-0FD0-4150-A872-FE7AF1BC33A2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</p:spTree>
    <p:extLst>
      <p:ext uri="{BB962C8B-B14F-4D97-AF65-F5344CB8AC3E}">
        <p14:creationId xmlns:p14="http://schemas.microsoft.com/office/powerpoint/2010/main" val="38394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6495-6EBA-48E5-AEEB-3B41CE638D72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85D70-3CB5-4A44-8C1E-399107C3BCA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25331-3305-4B75-8A89-3567D561425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  <p:sp>
        <p:nvSpPr>
          <p:cNvPr id="8" name="textruta 22">
            <a:extLst>
              <a:ext uri="{FF2B5EF4-FFF2-40B4-BE49-F238E27FC236}">
                <a16:creationId xmlns:a16="http://schemas.microsoft.com/office/drawing/2014/main" id="{27F6D9C2-7CE2-49CE-B2A2-624EF774FE3B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</p:spTree>
    <p:extLst>
      <p:ext uri="{BB962C8B-B14F-4D97-AF65-F5344CB8AC3E}">
        <p14:creationId xmlns:p14="http://schemas.microsoft.com/office/powerpoint/2010/main" val="1650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764" y="1610170"/>
            <a:ext cx="10656886" cy="4351338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8012" y="6519978"/>
            <a:ext cx="1186797" cy="2159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="0">
                <a:solidFill>
                  <a:schemeClr val="accent3"/>
                </a:solidFill>
              </a:defRPr>
            </a:lvl1pPr>
          </a:lstStyle>
          <a:p>
            <a:fld id="{78E3FB76-2FA2-4CCE-B450-2E0EADA3447B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207" y="6519979"/>
            <a:ext cx="50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113" y="6519979"/>
            <a:ext cx="323849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0">
                <a:solidFill>
                  <a:schemeClr val="accent3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88" y="6380163"/>
            <a:ext cx="1431026" cy="3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3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48" r:id="rId4"/>
    <p:sldLayoutId id="2147483749" r:id="rId5"/>
    <p:sldLayoutId id="2147483732" r:id="rId6"/>
    <p:sldLayoutId id="2147483741" r:id="rId7"/>
    <p:sldLayoutId id="2147483733" r:id="rId8"/>
    <p:sldLayoutId id="2147483734" r:id="rId9"/>
    <p:sldLayoutId id="2147483727" r:id="rId10"/>
    <p:sldLayoutId id="2147483750" r:id="rId11"/>
    <p:sldLayoutId id="2147483751" r:id="rId12"/>
    <p:sldLayoutId id="2147483745" r:id="rId13"/>
    <p:sldLayoutId id="2147483736" r:id="rId14"/>
    <p:sldLayoutId id="2147483737" r:id="rId15"/>
    <p:sldLayoutId id="2147483747" r:id="rId16"/>
    <p:sldLayoutId id="2147483743" r:id="rId17"/>
    <p:sldLayoutId id="2147483746" r:id="rId18"/>
    <p:sldLayoutId id="2147483744" r:id="rId19"/>
    <p:sldLayoutId id="214748375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96000" indent="-396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2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08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483" userDrawn="1">
          <p15:clr>
            <a:srgbClr val="F26B43"/>
          </p15:clr>
        </p15:guide>
        <p15:guide id="4" pos="7196" userDrawn="1">
          <p15:clr>
            <a:srgbClr val="F26B43"/>
          </p15:clr>
        </p15:guide>
        <p15:guide id="5" orient="horz" pos="278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5200" userDrawn="1">
          <p15:clr>
            <a:srgbClr val="F26B43"/>
          </p15:clr>
        </p15:guide>
        <p15:guide id="8" orient="horz" pos="1003" userDrawn="1">
          <p15:clr>
            <a:srgbClr val="F26B43"/>
          </p15:clr>
        </p15:guide>
        <p15:guide id="9" orient="horz" pos="3748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BB208-A5DD-4BDD-9815-B35C31D5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6E70-F6DC-497B-868C-79F5AF957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Nithya Viswanathan</a:t>
            </a:r>
          </a:p>
          <a:p>
            <a:r>
              <a:rPr lang="en-GB" dirty="0" err="1"/>
              <a:t>Sekar</a:t>
            </a:r>
            <a:r>
              <a:rPr lang="en-GB" dirty="0"/>
              <a:t> Gayathri</a:t>
            </a:r>
          </a:p>
          <a:p>
            <a:r>
              <a:rPr lang="en-GB" dirty="0"/>
              <a:t>Lauri </a:t>
            </a:r>
            <a:r>
              <a:rPr lang="en-GB" dirty="0" err="1"/>
              <a:t>Kyttälä</a:t>
            </a:r>
            <a:endParaRPr lang="en-GB" dirty="0"/>
          </a:p>
          <a:p>
            <a:r>
              <a:rPr lang="en-GB" dirty="0"/>
              <a:t>Suman Basnet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D73CB-C724-40B5-A4D0-EC53A819C7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BB6192-6498-4F53-8381-131ABEE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 SIMULATION PROJECT</a:t>
            </a:r>
          </a:p>
        </p:txBody>
      </p:sp>
    </p:spTree>
    <p:extLst>
      <p:ext uri="{BB962C8B-B14F-4D97-AF65-F5344CB8AC3E}">
        <p14:creationId xmlns:p14="http://schemas.microsoft.com/office/powerpoint/2010/main" val="210200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A799-B545-477D-BEAB-3A8E82C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CA941F-3338-44A4-96E0-E09A627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SMART-SENSOR Mobile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86A00-1DEC-4A4D-9037-3F85E8A6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A5DEA-1BFE-4256-B417-24AD9EF3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44EC-7292-4660-A519-F9012BC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SMART-SENSOR Mobile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90D2-15E2-4458-94F4-0F8F695A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610169"/>
            <a:ext cx="10801349" cy="4909809"/>
          </a:xfrm>
        </p:spPr>
        <p:txBody>
          <a:bodyPr/>
          <a:lstStyle/>
          <a:p>
            <a:r>
              <a:rPr lang="en-US" dirty="0"/>
              <a:t>Test Methodology :: Agile Method</a:t>
            </a:r>
          </a:p>
          <a:p>
            <a:r>
              <a:rPr lang="en-US" dirty="0"/>
              <a:t>Test Modules :: </a:t>
            </a:r>
          </a:p>
          <a:p>
            <a:r>
              <a:rPr lang="en-US" dirty="0">
                <a:solidFill>
                  <a:srgbClr val="FF0000"/>
                </a:solidFill>
              </a:rPr>
              <a:t>MODULE 1 :: IoT ---------- Cloud </a:t>
            </a:r>
          </a:p>
          <a:p>
            <a:r>
              <a:rPr lang="en-US" dirty="0"/>
              <a:t>     SUB-MODULE 1 :: IoT</a:t>
            </a:r>
          </a:p>
          <a:p>
            <a:r>
              <a:rPr lang="en-US" dirty="0"/>
              <a:t>     SUB-MODULE 2 :: IoT (SENSOR) to Gateway</a:t>
            </a:r>
          </a:p>
          <a:p>
            <a:r>
              <a:rPr lang="en-US" dirty="0"/>
              <a:t>     SUB-MODULE 3 :: Gateway to Cloud</a:t>
            </a:r>
          </a:p>
          <a:p>
            <a:r>
              <a:rPr lang="en-US" dirty="0">
                <a:solidFill>
                  <a:srgbClr val="FF0000"/>
                </a:solidFill>
              </a:rPr>
              <a:t>MODULE 2 :: Cloud ---------- Mobile / Desktop</a:t>
            </a:r>
          </a:p>
          <a:p>
            <a:r>
              <a:rPr lang="en-US" dirty="0"/>
              <a:t>     SUB-MODULE 4 :: Cloud</a:t>
            </a:r>
          </a:p>
          <a:p>
            <a:r>
              <a:rPr lang="en-US" dirty="0"/>
              <a:t>     SUB-MODULE 5 ::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E139-BC4C-4CCC-A6D8-683C5FE3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A17B9F7-9684-4489-83D8-F747F27A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950" y="745724"/>
            <a:ext cx="5748098" cy="25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1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562E-F329-4FBA-8F64-43196E1D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MODULE 1 :: IoT ---------- Cloud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SUB-MODULE 1 :: IoT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 Environment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658C-8488-4D55-BEC4-F21D9F71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Usability testing (easy for end user/tester)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Security testing (To test the data is encrypted)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F7F9-A24B-4500-AB2C-566EB90D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02590-E2D0-4A74-9CCE-79E9D923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8" y="2124683"/>
            <a:ext cx="6189784" cy="27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BF1B-4310-49C0-A156-02F8373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00A5E5"/>
                </a:solidFill>
              </a:rPr>
              <a:t>SUB-MODULE 2 :: IoT (SENSOR) to Gateway</a:t>
            </a:r>
            <a:br>
              <a:rPr lang="en-US" dirty="0">
                <a:solidFill>
                  <a:srgbClr val="00A5E5"/>
                </a:solidFill>
              </a:rPr>
            </a:br>
            <a:r>
              <a:rPr lang="en-US" dirty="0">
                <a:solidFill>
                  <a:srgbClr val="00A5E5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EAE2-AE78-4227-B153-C86010FE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ENVIORNMENT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level ::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Performance testing (multiple sensor / 24 x7)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Security testing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Network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Compatibility testing(since s/w &amp; h/w are used in sensor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</a:rPr>
              <a:t>Tools :: Spirent (to trigger packet and check authenticity)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Automation :: Network testing, Performance testing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EAB1-FE01-47BE-A4D2-FBC81F7C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F6813-877C-4FB1-8097-2A0657EC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68" y="857993"/>
            <a:ext cx="7024995" cy="30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156-7937-4C40-8EF1-9C41735B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SUB-MODULE 3 :: Gateway to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756-72AA-463C-8171-BBA1D6A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530270"/>
            <a:ext cx="11485794" cy="4506545"/>
          </a:xfrm>
        </p:spPr>
        <p:txBody>
          <a:bodyPr/>
          <a:lstStyle/>
          <a:p>
            <a:r>
              <a:rPr lang="en-US" dirty="0"/>
              <a:t>TEST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Network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Performance testing (multiple sensor / 24 x7)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Security testing (since its connected to network)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Stability testing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</a:rPr>
              <a:t>Tools :: Spirent (to trigger packet and check authenticity)</a:t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292F-3159-42AD-853E-55FE33A5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1A94E-E4C4-431A-81E6-CBD94427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52" y="1020095"/>
            <a:ext cx="5663380" cy="32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5ABF-C36A-4E16-8FFE-105F593C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MODULE 2 :: Cloud ---------- Mobile / Desktop</a:t>
            </a: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3200" dirty="0"/>
              <a:t>SUB-MODULE 4 :: Cloud /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09A8-BF5D-4C63-B11A-EBB06018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</a:t>
            </a:r>
            <a:r>
              <a:rPr lang="en-US" sz="2000" b="0" dirty="0">
                <a:solidFill>
                  <a:schemeClr val="tx1"/>
                </a:solidFill>
              </a:rPr>
              <a:t>::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Performance testing (</a:t>
            </a:r>
            <a:r>
              <a:rPr lang="en-US" sz="2000" dirty="0"/>
              <a:t>L</a:t>
            </a:r>
            <a:r>
              <a:rPr lang="en-US" sz="2000" b="0" dirty="0">
                <a:solidFill>
                  <a:schemeClr val="tx1"/>
                </a:solidFill>
              </a:rPr>
              <a:t>oad, </a:t>
            </a:r>
            <a:r>
              <a:rPr lang="en-US" sz="2000" dirty="0"/>
              <a:t>S</a:t>
            </a:r>
            <a:r>
              <a:rPr lang="en-US" sz="2000" b="0" dirty="0">
                <a:solidFill>
                  <a:schemeClr val="tx1"/>
                </a:solidFill>
              </a:rPr>
              <a:t>calability, Stress)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Functionality (Error handling, Parameters tested, Negative testing)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Test tools :: JMeter, Shodan (</a:t>
            </a:r>
            <a:r>
              <a:rPr lang="en-US" sz="2000" dirty="0">
                <a:solidFill>
                  <a:schemeClr val="tx1"/>
                </a:solidFill>
              </a:rPr>
              <a:t>to check the device connectivity on network)</a:t>
            </a:r>
          </a:p>
          <a:p>
            <a:pPr marL="0" indent="0">
              <a:buNone/>
            </a:pPr>
            <a:r>
              <a:rPr lang="en-US" sz="2000" b="1" dirty="0"/>
              <a:t>Automation :: </a:t>
            </a:r>
            <a:r>
              <a:rPr lang="en-US" sz="2000" dirty="0"/>
              <a:t>Functionality , Performance testing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06E8-CA69-4965-9C04-CD98E14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B8914-A697-4444-9BA7-2FACE1B7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10" y="1040721"/>
            <a:ext cx="6267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6C94-E954-4E9B-BAEA-330768EF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SUB-MODULE 5 :: API to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98CB-606C-4311-8756-C966EC83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4" y="1610169"/>
            <a:ext cx="10656886" cy="4909809"/>
          </a:xfrm>
        </p:spPr>
        <p:txBody>
          <a:bodyPr/>
          <a:lstStyle/>
          <a:p>
            <a:r>
              <a:rPr lang="en-US" dirty="0"/>
              <a:t>TEST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Performance testing (load, scalability, Stress)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Functionality (Usability,</a:t>
            </a: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tx1"/>
                </a:solidFill>
              </a:rPr>
              <a:t>              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Test tools</a:t>
            </a:r>
            <a:r>
              <a:rPr lang="en-US" sz="2400" b="0" dirty="0">
                <a:solidFill>
                  <a:schemeClr val="tx1"/>
                </a:solidFill>
              </a:rPr>
              <a:t>::</a:t>
            </a:r>
            <a:r>
              <a:rPr lang="en-US" sz="2400" b="0" dirty="0" err="1">
                <a:solidFill>
                  <a:schemeClr val="tx1"/>
                </a:solidFill>
              </a:rPr>
              <a:t>Jmeter</a:t>
            </a:r>
            <a:r>
              <a:rPr lang="en-US" sz="2400" b="0" dirty="0">
                <a:solidFill>
                  <a:schemeClr val="tx1"/>
                </a:solidFill>
              </a:rPr>
              <a:t> for performance testing , </a:t>
            </a:r>
            <a:r>
              <a:rPr lang="en-US" sz="2400" b="0" dirty="0" err="1">
                <a:solidFill>
                  <a:schemeClr val="tx1"/>
                </a:solidFill>
              </a:rPr>
              <a:t>PostMan</a:t>
            </a:r>
            <a:r>
              <a:rPr lang="en-US" sz="2400" b="0" dirty="0">
                <a:solidFill>
                  <a:schemeClr val="tx1"/>
                </a:solidFill>
              </a:rPr>
              <a:t> for functionality testing, BURP for security testing</a:t>
            </a:r>
          </a:p>
          <a:p>
            <a:r>
              <a:rPr lang="en-US" sz="2400" dirty="0"/>
              <a:t>Automation :: Functionality</a:t>
            </a: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400" b="0" dirty="0">
                <a:solidFill>
                  <a:schemeClr val="tx1"/>
                </a:solidFill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1E08B-A4CD-4FAD-B71C-46B98B62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D9848D-0ACA-4A96-9D62-62EF15FD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8" y="856481"/>
            <a:ext cx="67532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D2AE-E33D-4F8B-BF1E-88471AF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AB8C-610D-46DF-803C-4A65301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tools:: Robot Framework (?), Spirent libraries, </a:t>
            </a:r>
            <a:r>
              <a:rPr lang="en-US" dirty="0" err="1"/>
              <a:t>Jmeter</a:t>
            </a:r>
            <a:r>
              <a:rPr lang="en-US" dirty="0"/>
              <a:t>, </a:t>
            </a:r>
            <a:r>
              <a:rPr lang="en-US" dirty="0" err="1"/>
              <a:t>RESTAssured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bugs handled by JIRA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4DDCD-A6BA-4E68-8B90-522070C5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1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heme/theme1.xml><?xml version="1.0" encoding="utf-8"?>
<a:theme xmlns:a="http://schemas.openxmlformats.org/drawingml/2006/main" name="Etteplan Widescreen">
  <a:themeElements>
    <a:clrScheme name="Ette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B8B8B8"/>
      </a:accent4>
      <a:accent5>
        <a:srgbClr val="D6D6D7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63121A0C-5D1B-4FE3-951A-D21D4613567C}" vid="{23DB7C7C-6CAE-439E-ACFE-EF541BEC3372}"/>
    </a:ext>
  </a:extLst>
</a:theme>
</file>

<file path=ppt/theme/theme2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DA6CBE9F2AC4EB4C2BD63BDBF899C" ma:contentTypeVersion="9" ma:contentTypeDescription="Create a new document." ma:contentTypeScope="" ma:versionID="9817d1fb77564fe4332576d279f4448a">
  <xsd:schema xmlns:xsd="http://www.w3.org/2001/XMLSchema" xmlns:xs="http://www.w3.org/2001/XMLSchema" xmlns:p="http://schemas.microsoft.com/office/2006/metadata/properties" xmlns:ns3="20ab0764-78d8-4a2e-b291-590abc6cbfc9" xmlns:ns4="2e6bbb0f-77ab-4622-9451-ccc736b8eff5" targetNamespace="http://schemas.microsoft.com/office/2006/metadata/properties" ma:root="true" ma:fieldsID="154dbd35530105ed191e91109ed91b62" ns3:_="" ns4:_="">
    <xsd:import namespace="20ab0764-78d8-4a2e-b291-590abc6cbfc9"/>
    <xsd:import namespace="2e6bbb0f-77ab-4622-9451-ccc736b8ef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b0764-78d8-4a2e-b291-590abc6cbf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bbb0f-77ab-4622-9451-ccc736b8e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E466B8-72B2-4A90-80DF-05EB5AFED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155729-2BCB-47EF-AA23-D89073AFCE32}">
  <ds:schemaRefs>
    <ds:schemaRef ds:uri="http://schemas.microsoft.com/office/infopath/2007/PartnerControls"/>
    <ds:schemaRef ds:uri="20ab0764-78d8-4a2e-b291-590abc6cbfc9"/>
    <ds:schemaRef ds:uri="http://www.w3.org/XML/1998/namespace"/>
    <ds:schemaRef ds:uri="http://purl.org/dc/elements/1.1/"/>
    <ds:schemaRef ds:uri="2e6bbb0f-77ab-4622-9451-ccc736b8eff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4E7B80F-9DB7-4CC2-896A-DA26F18FB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ab0764-78d8-4a2e-b291-590abc6cbfc9"/>
    <ds:schemaRef ds:uri="2e6bbb0f-77ab-4622-9451-ccc736b8e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Etteplan</Template>
  <TotalTime>0</TotalTime>
  <Words>359</Words>
  <Application>Microsoft Office PowerPoint</Application>
  <PresentationFormat>Custom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Etteplan Widescreen</vt:lpstr>
      <vt:lpstr>QA SIMULATION PROJECT</vt:lpstr>
      <vt:lpstr>SMART-SENSOR Mobile TESTING</vt:lpstr>
      <vt:lpstr>SMART-SENSOR Mobile TESTING</vt:lpstr>
      <vt:lpstr>MODULE 1 :: IoT ---------- Cloud   SUB-MODULE 1 :: IoT  Test Environment </vt:lpstr>
      <vt:lpstr>SUB-MODULE 2 :: IoT (SENSOR) to Gateway  </vt:lpstr>
      <vt:lpstr>SUB-MODULE 3 :: Gateway to Cloud</vt:lpstr>
      <vt:lpstr>MODULE 2 :: Cloud ---------- Mobile / Desktop  SUB-MODULE 4 :: Cloud / API</vt:lpstr>
      <vt:lpstr>SUB-MODULE 5 :: API to Mobile</vt:lpstr>
      <vt:lpstr>Test Automation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SIMULATION PROJECT</dc:title>
  <dc:creator>Viswanathan Nithya</dc:creator>
  <cp:keywords>class='Confidential'</cp:keywords>
  <cp:lastModifiedBy>Basnet Suman</cp:lastModifiedBy>
  <cp:revision>10</cp:revision>
  <dcterms:created xsi:type="dcterms:W3CDTF">2022-04-04T10:49:17Z</dcterms:created>
  <dcterms:modified xsi:type="dcterms:W3CDTF">2022-04-05T06:00:27Z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0x01010035EDA6CBE9F2AC4EB4C2BD63BDBF899C</vt:lpwstr>
  </property>
</Properties>
</file>