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5943" autoAdjust="0"/>
  </p:normalViewPr>
  <p:slideViewPr>
    <p:cSldViewPr>
      <p:cViewPr varScale="1">
        <p:scale>
          <a:sx n="63" d="100"/>
          <a:sy n="63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0F93-9647-4DDC-ACD1-6CD7B73044E6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2CD4-5D01-4697-88BE-4134FE064A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683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 på C-niveau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Dansk på A-niveau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Engelsk på B-niveau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Fysik på B-niveau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Idéhistorie på B-niveau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Kemi på B-niveau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Kommunikation/it eller informatik på C-niveau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Matematik på B-niveau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Samfundsfag på C-niveau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Teknikfag på A-niveau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 på B-niveau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72CD4-5D01-4697-88BE-4134FE064A6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967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72CD4-5D01-4697-88BE-4134FE064A6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764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72CD4-5D01-4697-88BE-4134FE064A6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16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978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9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62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188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67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5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5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7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6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49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C6C3-8F49-4E6A-B5C7-9131BA5B8B72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D538-5D84-466E-A598-790C408B21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68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sse8290.itch.io/oso-color-game/download/D9oRjNniGWIbK6vlfzSFyhFIk4kzDH_o7NlvqGr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da-DK" sz="13500" dirty="0" smtClean="0"/>
              <a:t>Programmør</a:t>
            </a:r>
            <a:endParaRPr lang="da-DK" sz="1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 flipV="1">
            <a:off x="1371600" y="5229200"/>
            <a:ext cx="1256184" cy="1296144"/>
          </a:xfrm>
        </p:spPr>
        <p:txBody>
          <a:bodyPr>
            <a:normAutofit/>
          </a:bodyPr>
          <a:lstStyle/>
          <a:p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34653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Produktbeskrivelse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628800"/>
            <a:ext cx="8661648" cy="4525963"/>
          </a:xfrm>
        </p:spPr>
        <p:txBody>
          <a:bodyPr/>
          <a:lstStyle/>
          <a:p>
            <a:r>
              <a:rPr lang="da-DK" dirty="0" err="1" smtClean="0"/>
              <a:t>Unity</a:t>
            </a:r>
            <a:r>
              <a:rPr lang="da-DK" dirty="0" smtClean="0"/>
              <a:t> (Game </a:t>
            </a:r>
            <a:r>
              <a:rPr lang="da-DK" dirty="0"/>
              <a:t>E</a:t>
            </a:r>
            <a:r>
              <a:rPr lang="da-DK" dirty="0" smtClean="0"/>
              <a:t>ngine)</a:t>
            </a:r>
          </a:p>
          <a:p>
            <a:r>
              <a:rPr lang="da-DK" dirty="0" smtClean="0"/>
              <a:t>Photoshop</a:t>
            </a:r>
          </a:p>
          <a:p>
            <a:r>
              <a:rPr lang="da-DK" dirty="0" smtClean="0"/>
              <a:t>Engelsk</a:t>
            </a:r>
          </a:p>
          <a:p>
            <a:r>
              <a:rPr lang="da-DK" dirty="0" smtClean="0"/>
              <a:t>QA </a:t>
            </a:r>
            <a:r>
              <a:rPr lang="da-DK" dirty="0" err="1" smtClean="0"/>
              <a:t>testing</a:t>
            </a:r>
            <a:r>
              <a:rPr lang="da-DK" dirty="0" smtClean="0"/>
              <a:t> </a:t>
            </a:r>
            <a:endParaRPr lang="da-DK" dirty="0" smtClean="0"/>
          </a:p>
          <a:p>
            <a:r>
              <a:rPr lang="da-DK" dirty="0"/>
              <a:t>Download: 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lasse8290.itch.io/oso-color-game/download/D9oRjNniGWIbK6vlfzSFyhFIk4kzDH_o7NlvqGrj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82" y="951420"/>
            <a:ext cx="9168981" cy="5174744"/>
          </a:xfrm>
        </p:spPr>
      </p:pic>
    </p:spTree>
    <p:extLst>
      <p:ext uri="{BB962C8B-B14F-4D97-AF65-F5344CB8AC3E}">
        <p14:creationId xmlns:p14="http://schemas.microsoft.com/office/powerpoint/2010/main" val="13492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7" y="1268760"/>
            <a:ext cx="8861881" cy="5001424"/>
          </a:xfrm>
        </p:spPr>
      </p:pic>
    </p:spTree>
    <p:extLst>
      <p:ext uri="{BB962C8B-B14F-4D97-AF65-F5344CB8AC3E}">
        <p14:creationId xmlns:p14="http://schemas.microsoft.com/office/powerpoint/2010/main" val="2814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Begrundelse for valg af emnet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Tidlig interesse for </a:t>
            </a:r>
            <a:r>
              <a:rPr lang="da-DK" dirty="0" smtClean="0"/>
              <a:t>programmering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smtClean="0"/>
              <a:t>Udfordrende </a:t>
            </a:r>
            <a:r>
              <a:rPr lang="da-DK" dirty="0" smtClean="0"/>
              <a:t>og kreative løsninger</a:t>
            </a: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44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 kan man få en uddannelse?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Større byer i Danmark</a:t>
            </a:r>
          </a:p>
          <a:p>
            <a:endParaRPr lang="da-DK" dirty="0" smtClean="0"/>
          </a:p>
          <a:p>
            <a:r>
              <a:rPr lang="da-DK" dirty="0" smtClean="0"/>
              <a:t>Grenå </a:t>
            </a:r>
            <a:r>
              <a:rPr lang="da-DK" dirty="0" smtClean="0"/>
              <a:t>HTX ” Game </a:t>
            </a:r>
            <a:r>
              <a:rPr lang="da-DK" dirty="0" smtClean="0"/>
              <a:t>college</a:t>
            </a:r>
            <a:r>
              <a:rPr lang="da-DK" dirty="0" smtClean="0"/>
              <a:t>, spiludvikling( design og teknisk programmering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2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Adgangskravene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Optagelse efter 9. eller 10. klasse</a:t>
            </a:r>
          </a:p>
          <a:p>
            <a:r>
              <a:rPr lang="da-DK" dirty="0" smtClean="0"/>
              <a:t>Folkeskolens obligatoriske prøver( udtræksfag)</a:t>
            </a:r>
          </a:p>
          <a:p>
            <a:r>
              <a:rPr lang="da-DK" dirty="0" smtClean="0"/>
              <a:t>Fra 2015-2016 fransk og tysk fra 5.-9.klasse</a:t>
            </a:r>
          </a:p>
          <a:p>
            <a:r>
              <a:rPr lang="da-DK" dirty="0" smtClean="0"/>
              <a:t>Eller 7.,8, 9. klasse i 2014-15( 2-4 årsprøveforberedende undervisning i tysk eller fransk</a:t>
            </a:r>
          </a:p>
          <a:p>
            <a:r>
              <a:rPr lang="da-DK" dirty="0" smtClean="0"/>
              <a:t>Videregående uddannelse: programmering B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03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Uddannelsens opbygning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HTX obligatoriske fag</a:t>
            </a:r>
          </a:p>
          <a:p>
            <a:endParaRPr lang="da-DK" dirty="0"/>
          </a:p>
          <a:p>
            <a:r>
              <a:rPr lang="da-DK" dirty="0" smtClean="0"/>
              <a:t>HTX valgfag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52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Uddannelsens opbygning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Fokus på produktudvikling( underholdning(</a:t>
            </a:r>
            <a:r>
              <a:rPr lang="da-DK" dirty="0" err="1" smtClean="0"/>
              <a:t>f.eks</a:t>
            </a:r>
            <a:r>
              <a:rPr lang="da-DK" dirty="0" smtClean="0"/>
              <a:t> spil) og den virkelige verden(</a:t>
            </a:r>
            <a:r>
              <a:rPr lang="da-DK" dirty="0" err="1" smtClean="0"/>
              <a:t>f.eks</a:t>
            </a:r>
            <a:r>
              <a:rPr lang="da-DK" dirty="0" smtClean="0"/>
              <a:t> en </a:t>
            </a:r>
            <a:r>
              <a:rPr lang="da-DK" dirty="0" err="1" smtClean="0"/>
              <a:t>lommeregnerapp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90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jobmuligheder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Gode job muligheder: mangel på programmører og systemudviklere</a:t>
            </a:r>
          </a:p>
          <a:p>
            <a:r>
              <a:rPr lang="da-DK" dirty="0" smtClean="0"/>
              <a:t>Relevant videregående uddannelse</a:t>
            </a:r>
          </a:p>
          <a:p>
            <a:r>
              <a:rPr lang="da-DK" dirty="0" smtClean="0"/>
              <a:t>Solid erfaring med programmering</a:t>
            </a:r>
          </a:p>
          <a:p>
            <a:r>
              <a:rPr lang="da-DK" dirty="0" smtClean="0"/>
              <a:t>Kendskab til datalogi, kommunikation og grafisk design</a:t>
            </a:r>
          </a:p>
          <a:p>
            <a:r>
              <a:rPr lang="da-DK" dirty="0" smtClean="0"/>
              <a:t>København, større byer i Midtjylland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5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 det private:  mellem 27.866 </a:t>
            </a:r>
            <a:r>
              <a:rPr lang="da-DK" dirty="0" err="1" smtClean="0"/>
              <a:t>kr</a:t>
            </a:r>
            <a:r>
              <a:rPr lang="da-DK" dirty="0" smtClean="0"/>
              <a:t>- 42.183 </a:t>
            </a:r>
            <a:r>
              <a:rPr lang="da-DK" dirty="0" err="1" smtClean="0"/>
              <a:t>kr</a:t>
            </a:r>
            <a:endParaRPr lang="da-DK" dirty="0" smtClean="0"/>
          </a:p>
          <a:p>
            <a:r>
              <a:rPr lang="da-DK" dirty="0" smtClean="0"/>
              <a:t>Staten:34.726kr- 36.530</a:t>
            </a:r>
          </a:p>
          <a:p>
            <a:r>
              <a:rPr lang="da-DK" dirty="0" smtClean="0"/>
              <a:t>Lønnen varierer meget alt efter erfaring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4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Videreuddannelse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Bacheloruddannelsen </a:t>
            </a:r>
            <a:r>
              <a:rPr lang="da-DK" dirty="0" smtClean="0"/>
              <a:t>Datalogi, fokus: teoretisk viden</a:t>
            </a:r>
          </a:p>
          <a:p>
            <a:r>
              <a:rPr lang="da-DK" dirty="0" smtClean="0"/>
              <a:t>Krav: Dansk A, Engelsk B Matematik A niveau</a:t>
            </a:r>
          </a:p>
          <a:p>
            <a:r>
              <a:rPr lang="da-DK" dirty="0" err="1" smtClean="0"/>
              <a:t>Specialicering</a:t>
            </a:r>
            <a:r>
              <a:rPr lang="da-DK" dirty="0" smtClean="0"/>
              <a:t>: kunstig intelligens, kryptografi</a:t>
            </a:r>
          </a:p>
          <a:p>
            <a:r>
              <a:rPr lang="da-DK" dirty="0" smtClean="0"/>
              <a:t>Universiteter: København, </a:t>
            </a:r>
            <a:r>
              <a:rPr lang="da-DK" dirty="0" err="1" smtClean="0"/>
              <a:t>Syddansk,Aarhus,Aalborg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59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238</Words>
  <Application>Microsoft Office PowerPoint</Application>
  <PresentationFormat>Skærmshow (4:3)</PresentationFormat>
  <Paragraphs>56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Kontortema</vt:lpstr>
      <vt:lpstr>Programmør</vt:lpstr>
      <vt:lpstr>Begrundelse for valg af emnet</vt:lpstr>
      <vt:lpstr>Hvor kan man få en uddannelse?</vt:lpstr>
      <vt:lpstr>Adgangskravene</vt:lpstr>
      <vt:lpstr>Uddannelsens opbygning</vt:lpstr>
      <vt:lpstr>Uddannelsens opbygning</vt:lpstr>
      <vt:lpstr>jobmuligheder</vt:lpstr>
      <vt:lpstr>løn</vt:lpstr>
      <vt:lpstr>Videreuddannelse</vt:lpstr>
      <vt:lpstr>Produktbeskrivelse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Programmøruddannelsen</dc:title>
  <dc:creator>Elev</dc:creator>
  <cp:lastModifiedBy>Elev</cp:lastModifiedBy>
  <cp:revision>12</cp:revision>
  <dcterms:created xsi:type="dcterms:W3CDTF">2017-11-29T16:08:46Z</dcterms:created>
  <dcterms:modified xsi:type="dcterms:W3CDTF">2017-11-30T13:37:35Z</dcterms:modified>
</cp:coreProperties>
</file>