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6" r:id="rId5"/>
    <p:sldId id="324" r:id="rId6"/>
    <p:sldId id="351" r:id="rId7"/>
    <p:sldId id="354" r:id="rId8"/>
    <p:sldId id="352" r:id="rId9"/>
    <p:sldId id="356" r:id="rId10"/>
    <p:sldId id="355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A5454"/>
    <a:srgbClr val="979797"/>
    <a:srgbClr val="01C6FD"/>
    <a:srgbClr val="79AE02"/>
    <a:srgbClr val="067F9C"/>
    <a:srgbClr val="014E52"/>
    <a:srgbClr val="0C596D"/>
    <a:srgbClr val="03556D"/>
    <a:srgbClr val="145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0681" autoAdjust="0"/>
  </p:normalViewPr>
  <p:slideViewPr>
    <p:cSldViewPr snapToGrid="0">
      <p:cViewPr varScale="1">
        <p:scale>
          <a:sx n="79" d="100"/>
          <a:sy n="79" d="100"/>
        </p:scale>
        <p:origin x="109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pPr/>
              <a:t>23/04/2020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08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95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sefolkersen/hackaton_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sefolkersen/hackaton_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tive_adversarial_net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sefolkersen/hackaton_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sefolkersen/hackaton_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94871" y="5477053"/>
            <a:ext cx="6840000" cy="7191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Sankt Hans Hospital</a:t>
            </a:r>
          </a:p>
          <a:p>
            <a:r>
              <a:rPr lang="en-US" dirty="0">
                <a:solidFill>
                  <a:schemeClr val="accent2"/>
                </a:solidFill>
              </a:rPr>
              <a:t>Lasse Folkersen</a:t>
            </a: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694870" y="4775322"/>
            <a:ext cx="6840000" cy="701731"/>
          </a:xfrm>
        </p:spPr>
        <p:txBody>
          <a:bodyPr/>
          <a:lstStyle/>
          <a:p>
            <a:r>
              <a:rPr lang="en-US" b="0" dirty="0"/>
              <a:t>DNA Art</a:t>
            </a:r>
          </a:p>
        </p:txBody>
      </p:sp>
      <p:pic>
        <p:nvPicPr>
          <p:cNvPr id="8" name="7 Marcador de posición de imagen" descr="arnold-francisca-FBNxmwEVpAc-unsplash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7541170" y="0"/>
            <a:ext cx="4572000" cy="685800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Background – problem/situation definition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67962" y="2468718"/>
            <a:ext cx="1044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The human genome consists of 3.15 billion base pairs. It is one of the most defining things about ourselves.</a:t>
            </a:r>
          </a:p>
          <a:p>
            <a:endParaRPr lang="en-GB" sz="2600" dirty="0"/>
          </a:p>
          <a:p>
            <a:r>
              <a:rPr lang="en-GB" sz="2600" dirty="0"/>
              <a:t>I challenge participants to make unique art pieces based on our underlying DNA sequence.</a:t>
            </a:r>
          </a:p>
          <a:p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5193" y="2187365"/>
            <a:ext cx="1044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Teams choosing this challenge are expected to creatively use cutting-edge methods, such as generative adversarial networks (GANs)</a:t>
            </a:r>
            <a:r>
              <a:rPr lang="en-US" sz="2600" dirty="0"/>
              <a:t>, to make art based on human DNA</a:t>
            </a:r>
            <a:r>
              <a:rPr lang="en-GB" sz="2600" dirty="0"/>
              <a:t>. </a:t>
            </a:r>
          </a:p>
          <a:p>
            <a:endParaRPr lang="en-GB" sz="2600" dirty="0"/>
          </a:p>
          <a:p>
            <a:r>
              <a:rPr lang="en-GB" sz="2600" dirty="0"/>
              <a:t>Success is evaluated by the same metric as modern art: it has to catch the attention of the viewers!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Examples of existing (similar) solutions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5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restriction fragment southern blot sells for 500 €</a:t>
            </a:r>
          </a:p>
          <a:p>
            <a:pPr algn="just"/>
            <a:r>
              <a:rPr lang="en-US" dirty="0"/>
              <a:t>It is based on 1990 DNA-technology</a:t>
            </a:r>
          </a:p>
        </p:txBody>
      </p:sp>
      <p:pic>
        <p:nvPicPr>
          <p:cNvPr id="1026" name="Picture 2" descr="https://d687uvzfee9e.cloudfront.net/static/img/products/dna/portrait-blue.png">
            <a:extLst>
              <a:ext uri="{FF2B5EF4-FFF2-40B4-BE49-F238E27FC236}">
                <a16:creationId xmlns:a16="http://schemas.microsoft.com/office/drawing/2014/main" id="{2B5F1DAE-0044-4D60-A926-240BA6335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12" y="1788514"/>
            <a:ext cx="2996711" cy="28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181C5860-7CC0-41C4-9A5E-1DA3B84126D3}"/>
              </a:ext>
            </a:extLst>
          </p:cNvPr>
          <p:cNvSpPr txBox="1"/>
          <p:nvPr/>
        </p:nvSpPr>
        <p:spPr>
          <a:xfrm>
            <a:off x="6330462" y="1837223"/>
            <a:ext cx="5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landscape paintings were made by a computer.</a:t>
            </a:r>
          </a:p>
          <a:p>
            <a:pPr algn="just"/>
            <a:r>
              <a:rPr lang="en-US" dirty="0"/>
              <a:t>It is based on GAN technology. They don’t use DNA.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88725-D346-4C6A-8764-26655616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66" y="2595081"/>
            <a:ext cx="3467766" cy="35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Details, suggestions and guidance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3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329352" y="1370617"/>
            <a:ext cx="10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dirty="0">
                <a:hlinkClick r:id="rId3"/>
              </a:rPr>
              <a:t>https://github.com/lassefolkersen/hackaton_art </a:t>
            </a:r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BF684-81D0-4604-AC72-F79E6ECB0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30" r="21827" b="4712"/>
          <a:stretch/>
        </p:blipFill>
        <p:spPr>
          <a:xfrm>
            <a:off x="3329352" y="1790790"/>
            <a:ext cx="4560611" cy="43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Details, suggestions and guidance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329352" y="1370617"/>
            <a:ext cx="10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dirty="0">
                <a:hlinkClick r:id="rId3"/>
              </a:rPr>
              <a:t>https://github.com/lassefolkersen/hackaton_art </a:t>
            </a:r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FF187-EDAD-4711-AB5F-36C7C2238A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5" r="24519" b="31966"/>
          <a:stretch/>
        </p:blipFill>
        <p:spPr>
          <a:xfrm>
            <a:off x="3329352" y="1794614"/>
            <a:ext cx="5028845" cy="3692769"/>
          </a:xfrm>
          <a:prstGeom prst="rect">
            <a:avLst/>
          </a:prstGeom>
        </p:spPr>
      </p:pic>
      <p:sp>
        <p:nvSpPr>
          <p:cNvPr id="7" name="2 CuadroTexto">
            <a:extLst>
              <a:ext uri="{FF2B5EF4-FFF2-40B4-BE49-F238E27FC236}">
                <a16:creationId xmlns:a16="http://schemas.microsoft.com/office/drawing/2014/main" id="{93565E10-4504-4781-959B-6E494BB4FF02}"/>
              </a:ext>
            </a:extLst>
          </p:cNvPr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3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6532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Output requirements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1044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Overall goal: A prototype DNA-based art generator</a:t>
            </a:r>
          </a:p>
          <a:p>
            <a:pPr algn="just"/>
            <a:endParaRPr lang="en-US" dirty="0"/>
          </a:p>
          <a:p>
            <a:pPr algn="just"/>
            <a:r>
              <a:rPr lang="da-DK" dirty="0"/>
              <a:t>Three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suggested</a:t>
            </a:r>
            <a:r>
              <a:rPr lang="da-DK" dirty="0"/>
              <a:t>. </a:t>
            </a:r>
            <a:r>
              <a:rPr lang="da-DK" u="sng" dirty="0" err="1"/>
              <a:t>They</a:t>
            </a:r>
            <a:r>
              <a:rPr lang="da-DK" u="sng" dirty="0"/>
              <a:t> </a:t>
            </a:r>
            <a:r>
              <a:rPr lang="da-DK" u="sng" dirty="0" err="1"/>
              <a:t>are</a:t>
            </a:r>
            <a:r>
              <a:rPr lang="da-DK" u="sng" dirty="0"/>
              <a:t> </a:t>
            </a:r>
            <a:r>
              <a:rPr lang="da-DK" u="sng" dirty="0" err="1"/>
              <a:t>optional</a:t>
            </a:r>
            <a:r>
              <a:rPr lang="da-DK" u="sng" dirty="0"/>
              <a:t> suggestions!</a:t>
            </a:r>
          </a:p>
          <a:p>
            <a:pPr algn="just"/>
            <a:endParaRPr lang="da-DK" dirty="0"/>
          </a:p>
          <a:p>
            <a:pPr algn="just"/>
            <a:r>
              <a:rPr lang="en-GB" dirty="0"/>
              <a:t>	WP 1 implement automatic generation of pictures using </a:t>
            </a:r>
            <a:r>
              <a:rPr lang="en-GB" dirty="0">
                <a:hlinkClick r:id="rId3"/>
              </a:rPr>
              <a:t>GAN</a:t>
            </a:r>
            <a:r>
              <a:rPr lang="en-GB" dirty="0"/>
              <a:t>-approaches together with DNA-	information input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	WP 2 train the outputting generator based on user-feedback (“like” or “not like”), using DNA-based 	variables as training data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	WP 3 showcase running algorithm using the provided test DNA-samples</a:t>
            </a:r>
          </a:p>
          <a:p>
            <a:pPr algn="just"/>
            <a:endParaRPr lang="en-GB" dirty="0"/>
          </a:p>
          <a:p>
            <a:pPr algn="just"/>
            <a:endParaRPr lang="en-GB" i="1" dirty="0"/>
          </a:p>
          <a:p>
            <a:pPr algn="just"/>
            <a:r>
              <a:rPr lang="en-GB" i="1" dirty="0"/>
              <a:t>But!! The sole criteria for evaluating success of this project is : ability to catch interest of viewers. </a:t>
            </a:r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5F6F7655-4154-4A7E-B2BF-52CACBB3E80F}"/>
              </a:ext>
            </a:extLst>
          </p:cNvPr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4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41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Resources available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1044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Hardware </a:t>
            </a:r>
            <a:r>
              <a:rPr lang="en-GB" sz="2000" dirty="0"/>
              <a:t>SSH-based access to an AWS cloud computer of the g3s.xlarge size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Standard software</a:t>
            </a:r>
            <a:r>
              <a:rPr lang="en-GB" sz="2000" dirty="0"/>
              <a:t>: Ubuntu (18.04), with R (3.4.4) and python (2.7.17), CUDA Toolkit (10.2, for GPU usage). 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Genomics data</a:t>
            </a:r>
            <a:r>
              <a:rPr lang="en-GB" sz="2000" dirty="0"/>
              <a:t>: Genomic data from 51 example-genomes are available in standard impute-me format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Art repository data</a:t>
            </a:r>
            <a:r>
              <a:rPr lang="en-GB" sz="2000" dirty="0"/>
              <a:t>:  two sets are pre-loaded on the instances: The one with 200k aligned portrait images and one with 10k landscape art images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Custom software</a:t>
            </a:r>
            <a:r>
              <a:rPr lang="en-GB" sz="2000" dirty="0"/>
              <a:t>: Each instance has a working copy of the impute.me software running (for WP3)</a:t>
            </a:r>
          </a:p>
          <a:p>
            <a:pPr algn="just">
              <a:spcAft>
                <a:spcPts val="1200"/>
              </a:spcAft>
            </a:pPr>
            <a:endParaRPr lang="en-GB" sz="2000" dirty="0"/>
          </a:p>
          <a:p>
            <a:pPr algn="just">
              <a:spcAft>
                <a:spcPts val="1200"/>
              </a:spcAft>
            </a:pPr>
            <a:endParaRPr lang="en-US" sz="2000" dirty="0"/>
          </a:p>
          <a:p>
            <a:pPr algn="just">
              <a:spcAft>
                <a:spcPts val="1200"/>
              </a:spcAft>
            </a:pPr>
            <a:r>
              <a:rPr lang="en-US" sz="2000" dirty="0"/>
              <a:t> 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AB90F55D-F268-4A85-80DD-EB37F4A67BB0}"/>
              </a:ext>
            </a:extLst>
          </p:cNvPr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3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theme/theme1.xml><?xml version="1.0" encoding="utf-8"?>
<a:theme xmlns:a="http://schemas.openxmlformats.org/drawingml/2006/main" name="tf89715846">
  <a:themeElements>
    <a:clrScheme name="hack1">
      <a:dk1>
        <a:srgbClr val="FFFFFF"/>
      </a:dk1>
      <a:lt1>
        <a:srgbClr val="3F3F3F"/>
      </a:lt1>
      <a:dk2>
        <a:srgbClr val="3F3F3F"/>
      </a:dk2>
      <a:lt2>
        <a:srgbClr val="3F3F3F"/>
      </a:lt2>
      <a:accent1>
        <a:srgbClr val="FFFFFF"/>
      </a:accent1>
      <a:accent2>
        <a:srgbClr val="FEC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">
      <a:majorFont>
        <a:latin typeface="Siro"/>
        <a:ea typeface=""/>
        <a:cs typeface=""/>
      </a:majorFont>
      <a:minorFont>
        <a:latin typeface="Si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439D9-8631-4FC1-BCE0-1BDB23425EE1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418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Siro</vt:lpstr>
      <vt:lpstr>Arial</vt:lpstr>
      <vt:lpstr>Calibri</vt:lpstr>
      <vt:lpstr>tf89715846</vt:lpstr>
      <vt:lpstr>DNA Art</vt:lpstr>
      <vt:lpstr>Background – problem/situation definition</vt:lpstr>
      <vt:lpstr>Challenge</vt:lpstr>
      <vt:lpstr>Examples of existing (similar) solutions </vt:lpstr>
      <vt:lpstr>Details, suggestions and guidance</vt:lpstr>
      <vt:lpstr>Details, suggestions and guidance</vt:lpstr>
      <vt:lpstr>Output requirements</vt:lpstr>
      <vt:lpstr>Resources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2018-09-06T07:11:39Z</dcterms:created>
  <dcterms:modified xsi:type="dcterms:W3CDTF">2020-04-23T17:05:29Z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