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42760C83-E0EC-4E0A-B371-F69F77571CA1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6E413-18F4-4D8D-B7F5-D074A5AA1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Decorator Pattern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439EEA4-A62E-4B0E-A07E-BAF5916BB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53899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da-DK" sz="1400" b="1" dirty="0"/>
              <a:t>Gruppe 20</a:t>
            </a:r>
            <a:br>
              <a:rPr lang="da-DK" sz="1400" dirty="0"/>
            </a:br>
            <a:r>
              <a:rPr lang="da-DK" sz="1400" dirty="0"/>
              <a:t>Patrick Clausen – 201811369</a:t>
            </a:r>
          </a:p>
          <a:p>
            <a:pPr>
              <a:lnSpc>
                <a:spcPct val="170000"/>
              </a:lnSpc>
            </a:pPr>
            <a:r>
              <a:rPr lang="da-DK" sz="1400" dirty="0"/>
              <a:t>Jacob Frost Hamann – 201809587</a:t>
            </a:r>
          </a:p>
          <a:p>
            <a:pPr>
              <a:lnSpc>
                <a:spcPct val="170000"/>
              </a:lnSpc>
            </a:pPr>
            <a:r>
              <a:rPr lang="da-DK" sz="1400" dirty="0"/>
              <a:t>Lasse Løfqvist - 201810601</a:t>
            </a:r>
          </a:p>
        </p:txBody>
      </p:sp>
    </p:spTree>
    <p:extLst>
      <p:ext uri="{BB962C8B-B14F-4D97-AF65-F5344CB8AC3E}">
        <p14:creationId xmlns:p14="http://schemas.microsoft.com/office/powerpoint/2010/main" val="422090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9D2C2-A433-4A7D-B188-AE234A2A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2282"/>
          </a:xfrm>
        </p:spPr>
        <p:txBody>
          <a:bodyPr/>
          <a:lstStyle/>
          <a:p>
            <a:r>
              <a:rPr lang="da-DK" dirty="0"/>
              <a:t>Formål &amp; Struktur</a:t>
            </a:r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CA34F31C-C200-43C8-8055-F7FC78B48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544184" y="1938655"/>
            <a:ext cx="6322483" cy="3793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84A784D9-DB68-455E-8475-36B25B3D906A}"/>
              </a:ext>
            </a:extLst>
          </p:cNvPr>
          <p:cNvSpPr txBox="1"/>
          <p:nvPr/>
        </p:nvSpPr>
        <p:spPr>
          <a:xfrm>
            <a:off x="1219200" y="1938655"/>
            <a:ext cx="4136994" cy="1790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a-DK" sz="2000" dirty="0"/>
              <a:t>Strukturelt Design Pattern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a-DK" dirty="0"/>
              <a:t>”Wrapper”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a-DK" sz="2000" dirty="0"/>
              <a:t>Skalering</a:t>
            </a:r>
          </a:p>
        </p:txBody>
      </p:sp>
    </p:spTree>
    <p:extLst>
      <p:ext uri="{BB962C8B-B14F-4D97-AF65-F5344CB8AC3E}">
        <p14:creationId xmlns:p14="http://schemas.microsoft.com/office/powerpoint/2010/main" val="227361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A41E9-5C7F-45A3-8853-8390414D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016"/>
          </a:xfrm>
        </p:spPr>
        <p:txBody>
          <a:bodyPr/>
          <a:lstStyle/>
          <a:p>
            <a:r>
              <a:rPr lang="da-DK" dirty="0"/>
              <a:t>Formål &amp; Struktur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DC34B68D-5153-4030-9357-B81CAFFC4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1587" y="1841500"/>
            <a:ext cx="6157581" cy="3970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DC7D9041-1FB7-45B2-B2A6-6929C5EA289E}"/>
              </a:ext>
            </a:extLst>
          </p:cNvPr>
          <p:cNvSpPr/>
          <p:nvPr/>
        </p:nvSpPr>
        <p:spPr>
          <a:xfrm>
            <a:off x="1371600" y="1841500"/>
            <a:ext cx="6096000" cy="4975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a-DK" sz="2000" dirty="0"/>
              <a:t>Operations-kald</a:t>
            </a:r>
          </a:p>
        </p:txBody>
      </p:sp>
    </p:spTree>
    <p:extLst>
      <p:ext uri="{BB962C8B-B14F-4D97-AF65-F5344CB8AC3E}">
        <p14:creationId xmlns:p14="http://schemas.microsoft.com/office/powerpoint/2010/main" val="292433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97DDE-704E-4C64-A3FD-082524F7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351320" cy="761260"/>
          </a:xfrm>
        </p:spPr>
        <p:txBody>
          <a:bodyPr/>
          <a:lstStyle/>
          <a:p>
            <a:r>
              <a:rPr lang="da-DK" dirty="0"/>
              <a:t>Anvendelser</a:t>
            </a:r>
          </a:p>
        </p:txBody>
      </p:sp>
      <p:sp>
        <p:nvSpPr>
          <p:cNvPr id="4" name="Plustegn 3">
            <a:extLst>
              <a:ext uri="{FF2B5EF4-FFF2-40B4-BE49-F238E27FC236}">
                <a16:creationId xmlns:a16="http://schemas.microsoft.com/office/drawing/2014/main" id="{E299C0E4-BEBA-4057-9556-0D523175EA9A}"/>
              </a:ext>
            </a:extLst>
          </p:cNvPr>
          <p:cNvSpPr/>
          <p:nvPr/>
        </p:nvSpPr>
        <p:spPr>
          <a:xfrm>
            <a:off x="9579005" y="594803"/>
            <a:ext cx="1241396" cy="1305017"/>
          </a:xfrm>
          <a:prstGeom prst="mathPlus">
            <a:avLst/>
          </a:prstGeom>
          <a:gradFill flip="none" rotWithShape="1">
            <a:gsLst>
              <a:gs pos="0">
                <a:schemeClr val="accent1">
                  <a:tint val="67000"/>
                  <a:satMod val="105000"/>
                  <a:lumMod val="110000"/>
                </a:schemeClr>
              </a:gs>
              <a:gs pos="50000">
                <a:schemeClr val="accent1">
                  <a:tint val="73000"/>
                  <a:satMod val="103000"/>
                  <a:lumMod val="105000"/>
                </a:schemeClr>
              </a:gs>
              <a:gs pos="100000">
                <a:schemeClr val="accent1">
                  <a:tint val="81000"/>
                  <a:satMod val="109000"/>
                  <a:lumMod val="10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ustegn 4">
            <a:extLst>
              <a:ext uri="{FF2B5EF4-FFF2-40B4-BE49-F238E27FC236}">
                <a16:creationId xmlns:a16="http://schemas.microsoft.com/office/drawing/2014/main" id="{66E750A2-FA02-4FBE-85F1-469710B4533D}"/>
              </a:ext>
            </a:extLst>
          </p:cNvPr>
          <p:cNvSpPr/>
          <p:nvPr/>
        </p:nvSpPr>
        <p:spPr>
          <a:xfrm>
            <a:off x="9303796" y="2493885"/>
            <a:ext cx="852257" cy="935115"/>
          </a:xfrm>
          <a:prstGeom prst="mathPlus">
            <a:avLst/>
          </a:prstGeom>
          <a:gradFill flip="none" rotWithShape="1">
            <a:gsLst>
              <a:gs pos="0">
                <a:schemeClr val="accent1">
                  <a:tint val="67000"/>
                  <a:satMod val="105000"/>
                  <a:lumMod val="110000"/>
                </a:schemeClr>
              </a:gs>
              <a:gs pos="50000">
                <a:schemeClr val="accent1">
                  <a:tint val="73000"/>
                  <a:satMod val="103000"/>
                  <a:lumMod val="105000"/>
                </a:schemeClr>
              </a:gs>
              <a:gs pos="100000">
                <a:schemeClr val="accent1">
                  <a:tint val="81000"/>
                  <a:satMod val="109000"/>
                  <a:lumMod val="10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ustegn 5">
            <a:extLst>
              <a:ext uri="{FF2B5EF4-FFF2-40B4-BE49-F238E27FC236}">
                <a16:creationId xmlns:a16="http://schemas.microsoft.com/office/drawing/2014/main" id="{CD6E214A-5350-4EF7-92D3-5CBF5AB8653A}"/>
              </a:ext>
            </a:extLst>
          </p:cNvPr>
          <p:cNvSpPr/>
          <p:nvPr/>
        </p:nvSpPr>
        <p:spPr>
          <a:xfrm>
            <a:off x="5283691" y="1296140"/>
            <a:ext cx="531183" cy="497149"/>
          </a:xfrm>
          <a:prstGeom prst="mathPlus">
            <a:avLst/>
          </a:prstGeom>
          <a:gradFill flip="none" rotWithShape="1">
            <a:gsLst>
              <a:gs pos="0">
                <a:schemeClr val="accent1">
                  <a:tint val="67000"/>
                  <a:satMod val="105000"/>
                  <a:lumMod val="110000"/>
                </a:schemeClr>
              </a:gs>
              <a:gs pos="50000">
                <a:schemeClr val="accent1">
                  <a:tint val="73000"/>
                  <a:satMod val="103000"/>
                  <a:lumMod val="105000"/>
                </a:schemeClr>
              </a:gs>
              <a:gs pos="100000">
                <a:schemeClr val="accent1">
                  <a:tint val="81000"/>
                  <a:satMod val="109000"/>
                  <a:lumMod val="10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lustegn 6">
            <a:extLst>
              <a:ext uri="{FF2B5EF4-FFF2-40B4-BE49-F238E27FC236}">
                <a16:creationId xmlns:a16="http://schemas.microsoft.com/office/drawing/2014/main" id="{790CEC48-6E6F-4DA1-8031-0558E201973F}"/>
              </a:ext>
            </a:extLst>
          </p:cNvPr>
          <p:cNvSpPr/>
          <p:nvPr/>
        </p:nvSpPr>
        <p:spPr>
          <a:xfrm>
            <a:off x="7874492" y="1899821"/>
            <a:ext cx="550418" cy="547456"/>
          </a:xfrm>
          <a:prstGeom prst="mathPlus">
            <a:avLst/>
          </a:prstGeom>
          <a:gradFill flip="none" rotWithShape="1">
            <a:gsLst>
              <a:gs pos="0">
                <a:schemeClr val="accent1">
                  <a:tint val="67000"/>
                  <a:satMod val="105000"/>
                  <a:lumMod val="110000"/>
                </a:schemeClr>
              </a:gs>
              <a:gs pos="50000">
                <a:schemeClr val="accent1">
                  <a:tint val="73000"/>
                  <a:satMod val="103000"/>
                  <a:lumMod val="105000"/>
                </a:schemeClr>
              </a:gs>
              <a:gs pos="100000">
                <a:schemeClr val="accent1">
                  <a:tint val="81000"/>
                  <a:satMod val="109000"/>
                  <a:lumMod val="105000"/>
                </a:schemeClr>
              </a:gs>
            </a:gsLst>
            <a:lin ang="189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Plustegn 7">
            <a:extLst>
              <a:ext uri="{FF2B5EF4-FFF2-40B4-BE49-F238E27FC236}">
                <a16:creationId xmlns:a16="http://schemas.microsoft.com/office/drawing/2014/main" id="{4A156904-79B7-4762-90B2-5C3C42518588}"/>
              </a:ext>
            </a:extLst>
          </p:cNvPr>
          <p:cNvSpPr/>
          <p:nvPr/>
        </p:nvSpPr>
        <p:spPr>
          <a:xfrm>
            <a:off x="6572436" y="2779080"/>
            <a:ext cx="375821" cy="364723"/>
          </a:xfrm>
          <a:prstGeom prst="mathPlus">
            <a:avLst/>
          </a:prstGeom>
          <a:gradFill flip="none" rotWithShape="1">
            <a:gsLst>
              <a:gs pos="0">
                <a:schemeClr val="accent1">
                  <a:tint val="67000"/>
                  <a:satMod val="105000"/>
                  <a:lumMod val="110000"/>
                </a:schemeClr>
              </a:gs>
              <a:gs pos="50000">
                <a:schemeClr val="accent1">
                  <a:tint val="73000"/>
                  <a:satMod val="103000"/>
                  <a:lumMod val="105000"/>
                </a:schemeClr>
              </a:gs>
              <a:gs pos="100000">
                <a:schemeClr val="accent1">
                  <a:tint val="81000"/>
                  <a:satMod val="109000"/>
                  <a:lumMod val="10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D1CFE502-6ED3-4E56-9276-EF52D539CC63}"/>
              </a:ext>
            </a:extLst>
          </p:cNvPr>
          <p:cNvSpPr txBox="1"/>
          <p:nvPr/>
        </p:nvSpPr>
        <p:spPr>
          <a:xfrm>
            <a:off x="1371599" y="1793289"/>
            <a:ext cx="177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da-DK" sz="2400" dirty="0"/>
              <a:t>Udvidelse</a:t>
            </a:r>
            <a:endParaRPr lang="da-DK" dirty="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09A28BE8-2EAF-4C1D-A8C4-8A97ADB923EB}"/>
              </a:ext>
            </a:extLst>
          </p:cNvPr>
          <p:cNvSpPr txBox="1"/>
          <p:nvPr/>
        </p:nvSpPr>
        <p:spPr>
          <a:xfrm>
            <a:off x="1371599" y="4722920"/>
            <a:ext cx="195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2400" dirty="0"/>
              <a:t>Refactoring</a:t>
            </a:r>
            <a:endParaRPr lang="da-DK" dirty="0"/>
          </a:p>
        </p:txBody>
      </p:sp>
      <p:pic>
        <p:nvPicPr>
          <p:cNvPr id="2050" name="Picture 2" descr="Reload, refresh icon - Download on Iconfinder">
            <a:extLst>
              <a:ext uri="{FF2B5EF4-FFF2-40B4-BE49-F238E27FC236}">
                <a16:creationId xmlns:a16="http://schemas.microsoft.com/office/drawing/2014/main" id="{6C0E1CBE-300E-4585-A87F-B4297013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96181">
            <a:off x="9507627" y="5320114"/>
            <a:ext cx="583108" cy="58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load, refresh icon - Download on Iconfinder">
            <a:extLst>
              <a:ext uri="{FF2B5EF4-FFF2-40B4-BE49-F238E27FC236}">
                <a16:creationId xmlns:a16="http://schemas.microsoft.com/office/drawing/2014/main" id="{8B62B651-BA97-44F6-8178-C1553E4F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5893">
            <a:off x="8320644" y="4043900"/>
            <a:ext cx="964477" cy="96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load, refresh icon - Download on Iconfinder">
            <a:extLst>
              <a:ext uri="{FF2B5EF4-FFF2-40B4-BE49-F238E27FC236}">
                <a16:creationId xmlns:a16="http://schemas.microsoft.com/office/drawing/2014/main" id="{813DE383-FF35-4579-AFBE-E7438F204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58510">
            <a:off x="5004633" y="5931949"/>
            <a:ext cx="266159" cy="26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load, refresh icon - Download on Iconfinder">
            <a:extLst>
              <a:ext uri="{FF2B5EF4-FFF2-40B4-BE49-F238E27FC236}">
                <a16:creationId xmlns:a16="http://schemas.microsoft.com/office/drawing/2014/main" id="{BCCF1ACF-C3F3-48BC-9E4A-151C7637A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26707">
            <a:off x="6180742" y="4659173"/>
            <a:ext cx="420209" cy="42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load, refresh icon - Download on Iconfinder">
            <a:extLst>
              <a:ext uri="{FF2B5EF4-FFF2-40B4-BE49-F238E27FC236}">
                <a16:creationId xmlns:a16="http://schemas.microsoft.com/office/drawing/2014/main" id="{2AE47627-C0E8-4E45-A1EE-0916DC049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26707">
            <a:off x="7323982" y="5761018"/>
            <a:ext cx="194297" cy="19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58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6E0F2-27B9-4E7F-BFA0-088B7831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1"/>
            <a:ext cx="4478785" cy="867792"/>
          </a:xfrm>
        </p:spPr>
        <p:txBody>
          <a:bodyPr/>
          <a:lstStyle/>
          <a:p>
            <a:r>
              <a:rPr lang="da-DK" dirty="0"/>
              <a:t>Design Principles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9DD596E-28F8-4B31-9300-810443F2EB48}"/>
              </a:ext>
            </a:extLst>
          </p:cNvPr>
          <p:cNvSpPr/>
          <p:nvPr/>
        </p:nvSpPr>
        <p:spPr>
          <a:xfrm>
            <a:off x="8092991" y="182882"/>
            <a:ext cx="3692610" cy="31547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199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29000"/>
                    </a:schemeClr>
                  </a:outerShdw>
                </a:effectLst>
              </a:rPr>
              <a:t>S</a:t>
            </a:r>
            <a:endParaRPr lang="da-DK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29000"/>
                  </a:schemeClr>
                </a:outerShdw>
              </a:effectLst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0EC61A7-77BA-4A73-BC2A-55B549D52F45}"/>
              </a:ext>
            </a:extLst>
          </p:cNvPr>
          <p:cNvSpPr/>
          <p:nvPr/>
        </p:nvSpPr>
        <p:spPr>
          <a:xfrm>
            <a:off x="7195950" y="3520409"/>
            <a:ext cx="1794081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sz="199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33000"/>
                    </a:schemeClr>
                  </a:outerShdw>
                </a:effectLst>
              </a:rPr>
              <a:t>O</a:t>
            </a:r>
            <a:endParaRPr lang="da-DK" sz="100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33000"/>
                  </a:schemeClr>
                </a:outerShdw>
              </a:effectLst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511D25F8-AE84-4613-8AA7-3F6D85919F1D}"/>
              </a:ext>
            </a:extLst>
          </p:cNvPr>
          <p:cNvSpPr txBox="1"/>
          <p:nvPr/>
        </p:nvSpPr>
        <p:spPr>
          <a:xfrm>
            <a:off x="1464816" y="1864311"/>
            <a:ext cx="2403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Single Responsibility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D8075179-7C4D-4BB8-870B-E8864A5E1849}"/>
              </a:ext>
            </a:extLst>
          </p:cNvPr>
          <p:cNvSpPr txBox="1"/>
          <p:nvPr/>
        </p:nvSpPr>
        <p:spPr>
          <a:xfrm>
            <a:off x="1464816" y="3018408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Open-Closed</a:t>
            </a:r>
          </a:p>
        </p:txBody>
      </p:sp>
    </p:spTree>
    <p:extLst>
      <p:ext uri="{BB962C8B-B14F-4D97-AF65-F5344CB8AC3E}">
        <p14:creationId xmlns:p14="http://schemas.microsoft.com/office/powerpoint/2010/main" val="394382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69FE9-74A3-474D-8D98-26B1056D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EKSEMPEL</a:t>
            </a:r>
          </a:p>
        </p:txBody>
      </p:sp>
    </p:spTree>
    <p:extLst>
      <p:ext uri="{BB962C8B-B14F-4D97-AF65-F5344CB8AC3E}">
        <p14:creationId xmlns:p14="http://schemas.microsoft.com/office/powerpoint/2010/main" val="95923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91D8B-C36E-4230-9400-1474950B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461682" cy="912181"/>
          </a:xfrm>
        </p:spPr>
        <p:txBody>
          <a:bodyPr/>
          <a:lstStyle/>
          <a:p>
            <a:r>
              <a:rPr lang="da-DK" dirty="0"/>
              <a:t>Perspektivering &amp; Konklusion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93ADCD6-3144-4824-8521-4D30ED44E789}"/>
              </a:ext>
            </a:extLst>
          </p:cNvPr>
          <p:cNvSpPr txBox="1"/>
          <p:nvPr/>
        </p:nvSpPr>
        <p:spPr>
          <a:xfrm>
            <a:off x="1509204" y="1899821"/>
            <a:ext cx="4845365" cy="1288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a-DK" dirty="0"/>
              <a:t>Hvornår skal Decorator Pattern bruges?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a-DK" dirty="0"/>
              <a:t>Hvornår skal Decorator Pattern IKKE bruges?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14715967-DFE6-4050-A661-83B88DEE19EA}"/>
              </a:ext>
            </a:extLst>
          </p:cNvPr>
          <p:cNvSpPr txBox="1"/>
          <p:nvPr/>
        </p:nvSpPr>
        <p:spPr>
          <a:xfrm>
            <a:off x="1509204" y="4057095"/>
            <a:ext cx="3139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dirty="0"/>
              <a:t>Lignende Patterns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a-DK" dirty="0"/>
              <a:t>Adapter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a-DK" dirty="0"/>
              <a:t>Chain-of-Responsibility</a:t>
            </a:r>
          </a:p>
          <a:p>
            <a:pPr lvl="1"/>
            <a:endParaRPr lang="da-DK" dirty="0"/>
          </a:p>
        </p:txBody>
      </p:sp>
      <p:pic>
        <p:nvPicPr>
          <p:cNvPr id="3074" name="Picture 2" descr="Ancient Scroll Paper | Ancient scroll, Paper, Ancient">
            <a:extLst>
              <a:ext uri="{FF2B5EF4-FFF2-40B4-BE49-F238E27FC236}">
                <a16:creationId xmlns:a16="http://schemas.microsoft.com/office/drawing/2014/main" id="{726E2F37-ED75-47FA-A81B-143921E9F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36" y="2543843"/>
            <a:ext cx="2804160" cy="280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8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ivisionstegn 6">
            <a:extLst>
              <a:ext uri="{FF2B5EF4-FFF2-40B4-BE49-F238E27FC236}">
                <a16:creationId xmlns:a16="http://schemas.microsoft.com/office/drawing/2014/main" id="{87073D70-E9D0-4813-83C7-C7FFEE32D34F}"/>
              </a:ext>
            </a:extLst>
          </p:cNvPr>
          <p:cNvSpPr/>
          <p:nvPr/>
        </p:nvSpPr>
        <p:spPr>
          <a:xfrm>
            <a:off x="9365941" y="3606251"/>
            <a:ext cx="550416" cy="519545"/>
          </a:xfrm>
          <a:prstGeom prst="mathDivid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8" name="Plustegn 7">
            <a:extLst>
              <a:ext uri="{FF2B5EF4-FFF2-40B4-BE49-F238E27FC236}">
                <a16:creationId xmlns:a16="http://schemas.microsoft.com/office/drawing/2014/main" id="{AE23F487-AE6C-44F2-9FE9-2CB1568A2118}"/>
              </a:ext>
            </a:extLst>
          </p:cNvPr>
          <p:cNvSpPr/>
          <p:nvPr/>
        </p:nvSpPr>
        <p:spPr>
          <a:xfrm>
            <a:off x="8748057" y="3606250"/>
            <a:ext cx="532659" cy="519545"/>
          </a:xfrm>
          <a:prstGeom prst="mathPlus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893039"/>
      </p:ext>
    </p:extLst>
  </p:cSld>
  <p:clrMapOvr>
    <a:masterClrMapping/>
  </p:clrMapOvr>
</p:sld>
</file>

<file path=ppt/theme/theme1.xml><?xml version="1.0" encoding="utf-8"?>
<a:theme xmlns:a="http://schemas.openxmlformats.org/drawingml/2006/main" name="Beskæring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TM10001105[[fn=Beskære]]</Template>
  <TotalTime>48</TotalTime>
  <Words>63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Franklin Gothic Book</vt:lpstr>
      <vt:lpstr>Wingdings</vt:lpstr>
      <vt:lpstr>Beskæring</vt:lpstr>
      <vt:lpstr>Decorator Pattern</vt:lpstr>
      <vt:lpstr>Formål &amp; Struktur</vt:lpstr>
      <vt:lpstr>Formål &amp; Struktur</vt:lpstr>
      <vt:lpstr>Anvendelser</vt:lpstr>
      <vt:lpstr>Design Principles</vt:lpstr>
      <vt:lpstr>EKSEMPEL</vt:lpstr>
      <vt:lpstr>Perspektivering &amp; Konklusion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Pattern</dc:title>
  <dc:creator>Lasse Løfqvist</dc:creator>
  <cp:lastModifiedBy>Lasse Løfqvist</cp:lastModifiedBy>
  <cp:revision>6</cp:revision>
  <dcterms:created xsi:type="dcterms:W3CDTF">2020-11-05T13:00:54Z</dcterms:created>
  <dcterms:modified xsi:type="dcterms:W3CDTF">2020-11-05T13:49:51Z</dcterms:modified>
</cp:coreProperties>
</file>