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761E-8D3E-4578-9CA3-46A7A26945A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FCF6-D084-45B7-8D67-CE512CA7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761E-8D3E-4578-9CA3-46A7A26945A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FCF6-D084-45B7-8D67-CE512CA7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761E-8D3E-4578-9CA3-46A7A26945A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FCF6-D084-45B7-8D67-CE512CA7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761E-8D3E-4578-9CA3-46A7A26945A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FCF6-D084-45B7-8D67-CE512CA7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1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761E-8D3E-4578-9CA3-46A7A26945A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FCF6-D084-45B7-8D67-CE512CA7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8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761E-8D3E-4578-9CA3-46A7A26945A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FCF6-D084-45B7-8D67-CE512CA7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8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761E-8D3E-4578-9CA3-46A7A26945A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FCF6-D084-45B7-8D67-CE512CA7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7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761E-8D3E-4578-9CA3-46A7A26945A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FCF6-D084-45B7-8D67-CE512CA7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761E-8D3E-4578-9CA3-46A7A26945A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FCF6-D084-45B7-8D67-CE512CA7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2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761E-8D3E-4578-9CA3-46A7A26945A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FCF6-D084-45B7-8D67-CE512CA7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3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761E-8D3E-4578-9CA3-46A7A26945A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FCF6-D084-45B7-8D67-CE512CA7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761E-8D3E-4578-9CA3-46A7A26945A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FCF6-D084-45B7-8D67-CE512CA7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1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slideLayout" Target="../slideLayouts/slideLayout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MoneyWatch Project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CStudio</a:t>
            </a:r>
            <a:endParaRPr lang="en-US" dirty="0" smtClean="0"/>
          </a:p>
          <a:p>
            <a:r>
              <a:rPr lang="en-US" dirty="0" smtClean="0"/>
              <a:t>1/14/2016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4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Responsibilities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Caleb (Developer, Product Owner)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Stay diligent in finishing deliverables on time</a:t>
            </a:r>
          </a:p>
          <a:p>
            <a:r>
              <a:rPr lang="en-US" dirty="0" smtClean="0"/>
              <a:t>Notify customer ASAP if unforeseen delays arise. Work with customer to refine schedule</a:t>
            </a:r>
          </a:p>
          <a:p>
            <a:r>
              <a:rPr lang="en-US" dirty="0" smtClean="0"/>
              <a:t>Prepare sprint demo materials for each demo (as specified later)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Joanna (Customer)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progress with product owner at least once in-between each demo</a:t>
            </a:r>
          </a:p>
          <a:p>
            <a:r>
              <a:rPr lang="en-US" dirty="0" smtClean="0"/>
              <a:t>Prepare sprint demo materials for each demo </a:t>
            </a:r>
            <a:r>
              <a:rPr lang="en-US" dirty="0" smtClean="0"/>
              <a:t>(as specified later)</a:t>
            </a:r>
          </a:p>
          <a:p>
            <a:r>
              <a:rPr lang="en-US" dirty="0" smtClean="0"/>
              <a:t>Complete each of the tasks requested by the developer during/after each demo to give constructive feedback</a:t>
            </a:r>
          </a:p>
          <a:p>
            <a:r>
              <a:rPr lang="en-US" dirty="0" smtClean="0"/>
              <a:t>Use the product as appropriate to generate constructive feedback</a:t>
            </a:r>
          </a:p>
        </p:txBody>
      </p:sp>
    </p:spTree>
    <p:extLst>
      <p:ext uri="{BB962C8B-B14F-4D97-AF65-F5344CB8AC3E}">
        <p14:creationId xmlns:p14="http://schemas.microsoft.com/office/powerpoint/2010/main" val="339243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Demo Materials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 Brings…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Demo </a:t>
            </a:r>
            <a:r>
              <a:rPr lang="en-US" dirty="0" err="1" smtClean="0"/>
              <a:t>ppt</a:t>
            </a:r>
            <a:r>
              <a:rPr lang="en-US" dirty="0" smtClean="0"/>
              <a:t> presentation with following included:</a:t>
            </a:r>
          </a:p>
          <a:p>
            <a:pPr lvl="1"/>
            <a:r>
              <a:rPr lang="en-US" dirty="0" smtClean="0"/>
              <a:t>Current sprint plan (show task completion state)</a:t>
            </a:r>
          </a:p>
          <a:p>
            <a:pPr lvl="1"/>
            <a:r>
              <a:rPr lang="en-US" dirty="0" smtClean="0"/>
              <a:t>Backlog</a:t>
            </a:r>
          </a:p>
          <a:p>
            <a:pPr lvl="1"/>
            <a:r>
              <a:rPr lang="en-US" dirty="0" smtClean="0"/>
              <a:t>Next sprint plan</a:t>
            </a:r>
          </a:p>
          <a:p>
            <a:pPr lvl="1"/>
            <a:r>
              <a:rPr lang="en-US" dirty="0" smtClean="0"/>
              <a:t>Updated schedule</a:t>
            </a:r>
          </a:p>
          <a:p>
            <a:r>
              <a:rPr lang="en-US" dirty="0" smtClean="0"/>
              <a:t>Demo of current capabilities</a:t>
            </a:r>
          </a:p>
          <a:p>
            <a:r>
              <a:rPr lang="en-US" dirty="0" smtClean="0"/>
              <a:t>A current release to give to the customer to try out</a:t>
            </a:r>
          </a:p>
          <a:p>
            <a:r>
              <a:rPr lang="en-US" dirty="0" smtClean="0"/>
              <a:t>Requests for customer use of current release to generate feedback</a:t>
            </a:r>
          </a:p>
          <a:p>
            <a:r>
              <a:rPr lang="en-US" dirty="0" smtClean="0"/>
              <a:t>Proposed sprint plan for next sprint (customer approval desired)</a:t>
            </a:r>
          </a:p>
          <a:p>
            <a:pPr lvl="1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Customer Brings…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 of constructive feedback items</a:t>
            </a:r>
          </a:p>
          <a:p>
            <a:pPr lvl="1"/>
            <a:r>
              <a:rPr lang="en-US" dirty="0" smtClean="0"/>
              <a:t>Features that did not work </a:t>
            </a:r>
            <a:r>
              <a:rPr lang="en-US" b="1" dirty="0" smtClean="0"/>
              <a:t>as advertised</a:t>
            </a:r>
          </a:p>
          <a:p>
            <a:pPr lvl="1"/>
            <a:r>
              <a:rPr lang="en-US" dirty="0" smtClean="0"/>
              <a:t>Features that the customer STRONGLY DISLIKED</a:t>
            </a:r>
          </a:p>
          <a:p>
            <a:pPr lvl="1"/>
            <a:r>
              <a:rPr lang="en-US" dirty="0" smtClean="0"/>
              <a:t>Features that customer LOVED</a:t>
            </a:r>
          </a:p>
          <a:p>
            <a:pPr lvl="1"/>
            <a:r>
              <a:rPr lang="en-US" dirty="0" smtClean="0"/>
              <a:t>New possible features that the customer realized we HAVE TO HAVE</a:t>
            </a:r>
          </a:p>
          <a:p>
            <a:pPr lvl="1"/>
            <a:r>
              <a:rPr lang="en-US" dirty="0" smtClean="0"/>
              <a:t>Additional items that are not </a:t>
            </a:r>
            <a:r>
              <a:rPr lang="en-US" i="1" dirty="0" smtClean="0"/>
              <a:t>that</a:t>
            </a:r>
            <a:r>
              <a:rPr lang="en-US" dirty="0" smtClean="0"/>
              <a:t> strong (LOVE, HATE, HAVE TO HAVE), but would be helpful to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0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0" name="OTLSHAPE_T_a7b06d81c42045caacdcd74a45d4eb04_RightVerticalConnector2"/>
          <p:cNvCxnSpPr/>
          <p:nvPr>
            <p:custDataLst>
              <p:tags r:id="rId2"/>
            </p:custDataLst>
          </p:nvPr>
        </p:nvCxnSpPr>
        <p:spPr>
          <a:xfrm>
            <a:off x="10515362" y="5724567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OTLSHAPE_T_a7b06d81c42045caacdcd74a45d4eb04_RightVerticalConnector1"/>
          <p:cNvCxnSpPr/>
          <p:nvPr>
            <p:custDataLst>
              <p:tags r:id="rId3"/>
            </p:custDataLst>
          </p:nvPr>
        </p:nvCxnSpPr>
        <p:spPr>
          <a:xfrm>
            <a:off x="10515362" y="3429000"/>
            <a:ext cx="0" cy="21405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OTLSHAPE_T_a7b06d81c42045caacdcd74a45d4eb04_LeftVerticalConnector1"/>
          <p:cNvCxnSpPr/>
          <p:nvPr>
            <p:custDataLst>
              <p:tags r:id="rId4"/>
            </p:custDataLst>
          </p:nvPr>
        </p:nvCxnSpPr>
        <p:spPr>
          <a:xfrm flipV="1">
            <a:off x="10306901" y="3429000"/>
            <a:ext cx="0" cy="24847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OTLSHAPE_T_39bb9f258bba47f4b448823ad35b4f95_LeftVerticalConnector1"/>
          <p:cNvCxnSpPr/>
          <p:nvPr>
            <p:custDataLst>
              <p:tags r:id="rId5"/>
            </p:custDataLst>
          </p:nvPr>
        </p:nvCxnSpPr>
        <p:spPr>
          <a:xfrm flipV="1">
            <a:off x="9598136" y="3429000"/>
            <a:ext cx="0" cy="22180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OTLSHAPE_T_8026ddf5fecc4dd9a31cbc19472340ab_LeftVerticalConnector1"/>
          <p:cNvCxnSpPr/>
          <p:nvPr>
            <p:custDataLst>
              <p:tags r:id="rId6"/>
            </p:custDataLst>
          </p:nvPr>
        </p:nvCxnSpPr>
        <p:spPr>
          <a:xfrm flipV="1">
            <a:off x="8430757" y="3429000"/>
            <a:ext cx="0" cy="19513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OTLSHAPE_T_e08cb9c963384ed1b610a131fdd25019_LeftVerticalConnector1"/>
          <p:cNvCxnSpPr/>
          <p:nvPr>
            <p:custDataLst>
              <p:tags r:id="rId7"/>
            </p:custDataLst>
          </p:nvPr>
        </p:nvCxnSpPr>
        <p:spPr>
          <a:xfrm flipV="1">
            <a:off x="7263379" y="3429000"/>
            <a:ext cx="0" cy="16846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OTLSHAPE_T_7175c5e87f5d4588a627b9fba838ad86_LeftVerticalConnector1"/>
          <p:cNvCxnSpPr/>
          <p:nvPr>
            <p:custDataLst>
              <p:tags r:id="rId8"/>
            </p:custDataLst>
          </p:nvPr>
        </p:nvCxnSpPr>
        <p:spPr>
          <a:xfrm flipV="1">
            <a:off x="6096000" y="3429000"/>
            <a:ext cx="0" cy="14179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OTLSHAPE_T_60c8d020808448ada7c43fea44bf1e06_LeftVerticalConnector1"/>
          <p:cNvCxnSpPr/>
          <p:nvPr>
            <p:custDataLst>
              <p:tags r:id="rId9"/>
            </p:custDataLst>
          </p:nvPr>
        </p:nvCxnSpPr>
        <p:spPr>
          <a:xfrm flipV="1">
            <a:off x="5220466" y="3429000"/>
            <a:ext cx="0" cy="11512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OTLSHAPE_T_d62fa687bb9242099a13c3ef20a1d670_LeftVerticalConnector1"/>
          <p:cNvCxnSpPr/>
          <p:nvPr>
            <p:custDataLst>
              <p:tags r:id="rId10"/>
            </p:custDataLst>
          </p:nvPr>
        </p:nvCxnSpPr>
        <p:spPr>
          <a:xfrm flipV="1">
            <a:off x="4178164" y="3429000"/>
            <a:ext cx="0" cy="8845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OTLSHAPE_T_339bd44b11c943afb6b570ef6c5338e5_LeftVerticalConnector1"/>
          <p:cNvCxnSpPr/>
          <p:nvPr>
            <p:custDataLst>
              <p:tags r:id="rId11"/>
            </p:custDataLst>
          </p:nvPr>
        </p:nvCxnSpPr>
        <p:spPr>
          <a:xfrm flipV="1">
            <a:off x="3052478" y="3429000"/>
            <a:ext cx="0" cy="6178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OTLSHAPE_T_a7b06d81c42045caacdcd74a45d4eb04_HorizontalConnector1"/>
          <p:cNvCxnSpPr/>
          <p:nvPr>
            <p:custDataLst>
              <p:tags r:id="rId12"/>
            </p:custDataLst>
          </p:nvPr>
        </p:nvCxnSpPr>
        <p:spPr>
          <a:xfrm>
            <a:off x="1479042" y="5913755"/>
            <a:ext cx="8419597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OTLSHAPE_T_39bb9f258bba47f4b448823ad35b4f95_HorizontalConnector1"/>
          <p:cNvCxnSpPr/>
          <p:nvPr>
            <p:custDataLst>
              <p:tags r:id="rId13"/>
            </p:custDataLst>
          </p:nvPr>
        </p:nvCxnSpPr>
        <p:spPr>
          <a:xfrm>
            <a:off x="576453" y="5647055"/>
            <a:ext cx="8677047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OTLSHAPE_T_8026ddf5fecc4dd9a31cbc19472340ab_HorizontalConnector1"/>
          <p:cNvCxnSpPr/>
          <p:nvPr>
            <p:custDataLst>
              <p:tags r:id="rId14"/>
            </p:custDataLst>
          </p:nvPr>
        </p:nvCxnSpPr>
        <p:spPr>
          <a:xfrm>
            <a:off x="576453" y="5380355"/>
            <a:ext cx="7472076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OTLSHAPE_T_e08cb9c963384ed1b610a131fdd25019_HorizontalConnector1"/>
          <p:cNvCxnSpPr/>
          <p:nvPr>
            <p:custDataLst>
              <p:tags r:id="rId15"/>
            </p:custDataLst>
          </p:nvPr>
        </p:nvCxnSpPr>
        <p:spPr>
          <a:xfrm>
            <a:off x="576453" y="5113655"/>
            <a:ext cx="625411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OTLSHAPE_T_7175c5e87f5d4588a627b9fba838ad86_HorizontalConnector1"/>
          <p:cNvCxnSpPr/>
          <p:nvPr>
            <p:custDataLst>
              <p:tags r:id="rId16"/>
            </p:custDataLst>
          </p:nvPr>
        </p:nvCxnSpPr>
        <p:spPr>
          <a:xfrm>
            <a:off x="576453" y="4846955"/>
            <a:ext cx="515112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OTLSHAPE_T_60c8d020808448ada7c43fea44bf1e06_HorizontalConnector1"/>
          <p:cNvCxnSpPr/>
          <p:nvPr>
            <p:custDataLst>
              <p:tags r:id="rId17"/>
            </p:custDataLst>
          </p:nvPr>
        </p:nvCxnSpPr>
        <p:spPr>
          <a:xfrm>
            <a:off x="576453" y="4580255"/>
            <a:ext cx="425124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OTLSHAPE_T_d62fa687bb9242099a13c3ef20a1d670_HorizontalConnector1"/>
          <p:cNvCxnSpPr/>
          <p:nvPr>
            <p:custDataLst>
              <p:tags r:id="rId18"/>
            </p:custDataLst>
          </p:nvPr>
        </p:nvCxnSpPr>
        <p:spPr>
          <a:xfrm>
            <a:off x="576453" y="4313555"/>
            <a:ext cx="317973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OTLSHAPE_T_339bd44b11c943afb6b570ef6c5338e5_HorizontalConnector1"/>
          <p:cNvCxnSpPr/>
          <p:nvPr>
            <p:custDataLst>
              <p:tags r:id="rId19"/>
            </p:custDataLst>
          </p:nvPr>
        </p:nvCxnSpPr>
        <p:spPr>
          <a:xfrm>
            <a:off x="576453" y="4046855"/>
            <a:ext cx="2081351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OTLSHAPE_M_e9d467588e1947e79dcf49afc5c2cc13_Connector1"/>
          <p:cNvCxnSpPr/>
          <p:nvPr>
            <p:custDataLst>
              <p:tags r:id="rId20"/>
            </p:custDataLst>
          </p:nvPr>
        </p:nvCxnSpPr>
        <p:spPr>
          <a:xfrm>
            <a:off x="10521712" y="2514219"/>
            <a:ext cx="0" cy="533781"/>
          </a:xfrm>
          <a:prstGeom prst="line">
            <a:avLst/>
          </a:prstGeom>
          <a:ln w="9525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OTLSHAPE_M_be21f70f6bf1416a8c02ad13dba3ac7d_Connector1"/>
          <p:cNvCxnSpPr/>
          <p:nvPr>
            <p:custDataLst>
              <p:tags r:id="rId21"/>
            </p:custDataLst>
          </p:nvPr>
        </p:nvCxnSpPr>
        <p:spPr>
          <a:xfrm>
            <a:off x="10313251" y="1963716"/>
            <a:ext cx="0" cy="1084284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OTLSHAPE_M_0a078694587a42368ddefa20fae82397_Connector1"/>
          <p:cNvCxnSpPr/>
          <p:nvPr>
            <p:custDataLst>
              <p:tags r:id="rId22"/>
            </p:custDataLst>
          </p:nvPr>
        </p:nvCxnSpPr>
        <p:spPr>
          <a:xfrm>
            <a:off x="9604486" y="1498473"/>
            <a:ext cx="0" cy="1549527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OTLSHAPE_M_9dd03ff7da3442fdaa9a5b22dbfba457_Connector1"/>
          <p:cNvCxnSpPr/>
          <p:nvPr>
            <p:custDataLst>
              <p:tags r:id="rId23"/>
            </p:custDataLst>
          </p:nvPr>
        </p:nvCxnSpPr>
        <p:spPr>
          <a:xfrm>
            <a:off x="8437107" y="2599478"/>
            <a:ext cx="0" cy="448522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OTLSHAPE_M_382a790456e54053b4958981f60584a2_Connector1"/>
          <p:cNvCxnSpPr/>
          <p:nvPr>
            <p:custDataLst>
              <p:tags r:id="rId24"/>
            </p:custDataLst>
          </p:nvPr>
        </p:nvCxnSpPr>
        <p:spPr>
          <a:xfrm>
            <a:off x="7269728" y="2599478"/>
            <a:ext cx="0" cy="44852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OTLSHAPE_M_ef7787ffa63e493885326a388d9e7495_Connector1"/>
          <p:cNvCxnSpPr/>
          <p:nvPr>
            <p:custDataLst>
              <p:tags r:id="rId25"/>
            </p:custDataLst>
          </p:nvPr>
        </p:nvCxnSpPr>
        <p:spPr>
          <a:xfrm>
            <a:off x="6102350" y="2599478"/>
            <a:ext cx="0" cy="448522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OTLSHAPE_M_20d574636c5a449f9228eb438d209b89_Connector2"/>
          <p:cNvCxnSpPr/>
          <p:nvPr>
            <p:custDataLst>
              <p:tags r:id="rId26"/>
            </p:custDataLst>
          </p:nvPr>
        </p:nvCxnSpPr>
        <p:spPr>
          <a:xfrm>
            <a:off x="5226816" y="2651675"/>
            <a:ext cx="0" cy="396325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OTLSHAPE_M_20d574636c5a449f9228eb438d209b89_Connector1"/>
          <p:cNvCxnSpPr/>
          <p:nvPr>
            <p:custDataLst>
              <p:tags r:id="rId27"/>
            </p:custDataLst>
          </p:nvPr>
        </p:nvCxnSpPr>
        <p:spPr>
          <a:xfrm>
            <a:off x="5226816" y="2134235"/>
            <a:ext cx="0" cy="34692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OTLSHAPE_M_62e014b962fb4291833adc59bfb5a8b1_Connector1"/>
          <p:cNvCxnSpPr/>
          <p:nvPr>
            <p:custDataLst>
              <p:tags r:id="rId28"/>
            </p:custDataLst>
          </p:nvPr>
        </p:nvCxnSpPr>
        <p:spPr>
          <a:xfrm>
            <a:off x="4184514" y="2599478"/>
            <a:ext cx="0" cy="448522"/>
          </a:xfrm>
          <a:prstGeom prst="line">
            <a:avLst/>
          </a:prstGeom>
          <a:ln w="9525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OTLSHAPE_M_9268a308529c4f0686b93b878f221eb8_Connector1"/>
          <p:cNvCxnSpPr/>
          <p:nvPr>
            <p:custDataLst>
              <p:tags r:id="rId29"/>
            </p:custDataLst>
          </p:nvPr>
        </p:nvCxnSpPr>
        <p:spPr>
          <a:xfrm>
            <a:off x="3225596" y="2134235"/>
            <a:ext cx="0" cy="913765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OTLSHAPE_M_bd0e26c8e60c4c71b1456253f70cf7b5_Connector1"/>
          <p:cNvCxnSpPr/>
          <p:nvPr>
            <p:custDataLst>
              <p:tags r:id="rId30"/>
            </p:custDataLst>
          </p:nvPr>
        </p:nvCxnSpPr>
        <p:spPr>
          <a:xfrm>
            <a:off x="3100520" y="2599478"/>
            <a:ext cx="0" cy="448522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OTLSHAPE_M_ff135f73d9004f3781ed79711f4bbef6_Connector1"/>
          <p:cNvCxnSpPr/>
          <p:nvPr>
            <p:custDataLst>
              <p:tags r:id="rId31"/>
            </p:custDataLst>
          </p:nvPr>
        </p:nvCxnSpPr>
        <p:spPr>
          <a:xfrm>
            <a:off x="2933751" y="1668992"/>
            <a:ext cx="0" cy="1379008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OTLSHAPE_M_9abde10c1ce1415a8ba09ef9d2842b11_Connector1"/>
          <p:cNvCxnSpPr/>
          <p:nvPr>
            <p:custDataLst>
              <p:tags r:id="rId32"/>
            </p:custDataLst>
          </p:nvPr>
        </p:nvCxnSpPr>
        <p:spPr>
          <a:xfrm>
            <a:off x="2683599" y="1203748"/>
            <a:ext cx="0" cy="184425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OTLSHAPE_M_8408b38d8b074241942ef91a197e1b26_Connector3"/>
          <p:cNvCxnSpPr/>
          <p:nvPr>
            <p:custDataLst>
              <p:tags r:id="rId33"/>
            </p:custDataLst>
          </p:nvPr>
        </p:nvCxnSpPr>
        <p:spPr>
          <a:xfrm>
            <a:off x="2141602" y="2832100"/>
            <a:ext cx="0" cy="2159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OTLSHAPE_M_8408b38d8b074241942ef91a197e1b26_Connector2"/>
          <p:cNvCxnSpPr/>
          <p:nvPr>
            <p:custDataLst>
              <p:tags r:id="rId34"/>
            </p:custDataLst>
          </p:nvPr>
        </p:nvCxnSpPr>
        <p:spPr>
          <a:xfrm>
            <a:off x="2141602" y="2651675"/>
            <a:ext cx="0" cy="254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OTLSHAPE_M_8408b38d8b074241942ef91a197e1b26_Connector1"/>
          <p:cNvCxnSpPr/>
          <p:nvPr>
            <p:custDataLst>
              <p:tags r:id="rId35"/>
            </p:custDataLst>
          </p:nvPr>
        </p:nvCxnSpPr>
        <p:spPr>
          <a:xfrm>
            <a:off x="2141602" y="738505"/>
            <a:ext cx="0" cy="1742652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OTLSHAPE_M_a175a324c24b45daa43c1e8ad0b82c7c_Connector1"/>
          <p:cNvCxnSpPr/>
          <p:nvPr>
            <p:custDataLst>
              <p:tags r:id="rId36"/>
            </p:custDataLst>
          </p:nvPr>
        </p:nvCxnSpPr>
        <p:spPr>
          <a:xfrm>
            <a:off x="1599605" y="2599478"/>
            <a:ext cx="0" cy="44852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OTLSHAPE_TB_00000000000000000000000000000000_LeftEndCaps" hidden="1"/>
          <p:cNvSpPr txBox="1"/>
          <p:nvPr>
            <p:custDataLst>
              <p:tags r:id="rId37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9" name="OTLSHAPE_TB_00000000000000000000000000000000_RightEndCaps"/>
          <p:cNvSpPr txBox="1"/>
          <p:nvPr>
            <p:custDataLst>
              <p:tags r:id="rId38"/>
            </p:custDataLst>
          </p:nvPr>
        </p:nvSpPr>
        <p:spPr>
          <a:xfrm>
            <a:off x="114745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0" name="OTLSHAPE_TB_00000000000000000000000000000000_ScaleContainer"/>
          <p:cNvSpPr/>
          <p:nvPr>
            <p:custDataLst>
              <p:tags r:id="rId39"/>
            </p:custDataLst>
          </p:nvPr>
        </p:nvSpPr>
        <p:spPr>
          <a:xfrm>
            <a:off x="844465" y="30480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OTLSHAPE_TB_00000000000000000000000000000000_ElapsedTime"/>
          <p:cNvSpPr/>
          <p:nvPr>
            <p:custDataLst>
              <p:tags r:id="rId40"/>
            </p:custDataLst>
          </p:nvPr>
        </p:nvSpPr>
        <p:spPr>
          <a:xfrm>
            <a:off x="844465" y="3048000"/>
            <a:ext cx="7493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OTLSHAPE_TB_00000000000000000000000000000000_TodayMarkerShape"/>
          <p:cNvSpPr/>
          <p:nvPr>
            <p:custDataLst>
              <p:tags r:id="rId41"/>
            </p:custDataLst>
          </p:nvPr>
        </p:nvSpPr>
        <p:spPr>
          <a:xfrm>
            <a:off x="1533775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OTLSHAPE_TB_00000000000000000000000000000000_TodayMarkerText"/>
          <p:cNvSpPr txBox="1"/>
          <p:nvPr>
            <p:custDataLst>
              <p:tags r:id="rId42"/>
            </p:custDataLst>
          </p:nvPr>
        </p:nvSpPr>
        <p:spPr>
          <a:xfrm>
            <a:off x="1408075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84" name="OTLSHAPE_TB_00000000000000000000000000000000_TimescaleInterval1"/>
          <p:cNvSpPr txBox="1"/>
          <p:nvPr>
            <p:custDataLst>
              <p:tags r:id="rId43"/>
            </p:custDataLst>
          </p:nvPr>
        </p:nvSpPr>
        <p:spPr>
          <a:xfrm>
            <a:off x="1073065" y="31454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85" name="OTLSHAPE_TB_00000000000000000000000000000000_Separator1"/>
          <p:cNvCxnSpPr/>
          <p:nvPr>
            <p:custDataLst>
              <p:tags r:id="rId44"/>
            </p:custDataLst>
          </p:nvPr>
        </p:nvCxnSpPr>
        <p:spPr>
          <a:xfrm>
            <a:off x="2302020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OTLSHAPE_TB_00000000000000000000000000000000_TimescaleInterval2"/>
          <p:cNvSpPr txBox="1"/>
          <p:nvPr>
            <p:custDataLst>
              <p:tags r:id="rId45"/>
            </p:custDataLst>
          </p:nvPr>
        </p:nvSpPr>
        <p:spPr>
          <a:xfrm>
            <a:off x="2365520" y="314547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87" name="OTLSHAPE_TB_00000000000000000000000000000000_Separator2"/>
          <p:cNvCxnSpPr/>
          <p:nvPr>
            <p:custDataLst>
              <p:tags r:id="rId46"/>
            </p:custDataLst>
          </p:nvPr>
        </p:nvCxnSpPr>
        <p:spPr>
          <a:xfrm>
            <a:off x="3511090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OTLSHAPE_TB_00000000000000000000000000000000_TimescaleInterval3"/>
          <p:cNvSpPr txBox="1"/>
          <p:nvPr>
            <p:custDataLst>
              <p:tags r:id="rId47"/>
            </p:custDataLst>
          </p:nvPr>
        </p:nvSpPr>
        <p:spPr>
          <a:xfrm>
            <a:off x="3574591" y="31454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89" name="OTLSHAPE_TB_00000000000000000000000000000000_Separator3"/>
          <p:cNvCxnSpPr/>
          <p:nvPr>
            <p:custDataLst>
              <p:tags r:id="rId48"/>
            </p:custDataLst>
          </p:nvPr>
        </p:nvCxnSpPr>
        <p:spPr>
          <a:xfrm>
            <a:off x="4803545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OTLSHAPE_TB_00000000000000000000000000000000_TimescaleInterval4"/>
          <p:cNvSpPr txBox="1"/>
          <p:nvPr>
            <p:custDataLst>
              <p:tags r:id="rId49"/>
            </p:custDataLst>
          </p:nvPr>
        </p:nvSpPr>
        <p:spPr>
          <a:xfrm>
            <a:off x="4867046" y="3145473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91" name="OTLSHAPE_TB_00000000000000000000000000000000_Separator4"/>
          <p:cNvCxnSpPr/>
          <p:nvPr>
            <p:custDataLst>
              <p:tags r:id="rId50"/>
            </p:custDataLst>
          </p:nvPr>
        </p:nvCxnSpPr>
        <p:spPr>
          <a:xfrm>
            <a:off x="6054308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OTLSHAPE_TB_00000000000000000000000000000000_TimescaleInterval5"/>
          <p:cNvSpPr txBox="1"/>
          <p:nvPr>
            <p:custDataLst>
              <p:tags r:id="rId51"/>
            </p:custDataLst>
          </p:nvPr>
        </p:nvSpPr>
        <p:spPr>
          <a:xfrm>
            <a:off x="6117808" y="314547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93" name="OTLSHAPE_TB_00000000000000000000000000000000_Separator5"/>
          <p:cNvCxnSpPr/>
          <p:nvPr>
            <p:custDataLst>
              <p:tags r:id="rId52"/>
            </p:custDataLst>
          </p:nvPr>
        </p:nvCxnSpPr>
        <p:spPr>
          <a:xfrm>
            <a:off x="7346762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OTLSHAPE_TB_00000000000000000000000000000000_TimescaleInterval6"/>
          <p:cNvSpPr txBox="1"/>
          <p:nvPr>
            <p:custDataLst>
              <p:tags r:id="rId53"/>
            </p:custDataLst>
          </p:nvPr>
        </p:nvSpPr>
        <p:spPr>
          <a:xfrm>
            <a:off x="7410263" y="314547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95" name="OTLSHAPE_TB_00000000000000000000000000000000_Separator6"/>
          <p:cNvCxnSpPr/>
          <p:nvPr>
            <p:custDataLst>
              <p:tags r:id="rId54"/>
            </p:custDataLst>
          </p:nvPr>
        </p:nvCxnSpPr>
        <p:spPr>
          <a:xfrm>
            <a:off x="8597525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OTLSHAPE_TB_00000000000000000000000000000000_TimescaleInterval7"/>
          <p:cNvSpPr txBox="1"/>
          <p:nvPr>
            <p:custDataLst>
              <p:tags r:id="rId55"/>
            </p:custDataLst>
          </p:nvPr>
        </p:nvSpPr>
        <p:spPr>
          <a:xfrm>
            <a:off x="8661026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97" name="OTLSHAPE_TB_00000000000000000000000000000000_Separator7"/>
          <p:cNvCxnSpPr/>
          <p:nvPr>
            <p:custDataLst>
              <p:tags r:id="rId56"/>
            </p:custDataLst>
          </p:nvPr>
        </p:nvCxnSpPr>
        <p:spPr>
          <a:xfrm>
            <a:off x="9889980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OTLSHAPE_TB_00000000000000000000000000000000_TimescaleInterval8"/>
          <p:cNvSpPr txBox="1"/>
          <p:nvPr>
            <p:custDataLst>
              <p:tags r:id="rId57"/>
            </p:custDataLst>
          </p:nvPr>
        </p:nvSpPr>
        <p:spPr>
          <a:xfrm>
            <a:off x="9953480" y="31454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25" name="OTLSHAPE_T_339bd44b11c943afb6b570ef6c5338e5_RightVerticalConnector1" hidden="1"/>
          <p:cNvCxnSpPr/>
          <p:nvPr>
            <p:custDataLst>
              <p:tags r:id="rId58"/>
            </p:custDataLst>
          </p:nvPr>
        </p:nvCxnSpPr>
        <p:spPr>
          <a:xfrm flipV="1">
            <a:off x="4178164" y="3429000"/>
            <a:ext cx="0" cy="6178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OTLSHAPE_T_d62fa687bb9242099a13c3ef20a1d670_RightVerticalConnector1" hidden="1"/>
          <p:cNvCxnSpPr/>
          <p:nvPr>
            <p:custDataLst>
              <p:tags r:id="rId59"/>
            </p:custDataLst>
          </p:nvPr>
        </p:nvCxnSpPr>
        <p:spPr>
          <a:xfrm flipV="1">
            <a:off x="5220466" y="3429000"/>
            <a:ext cx="0" cy="8845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OTLSHAPE_T_60c8d020808448ada7c43fea44bf1e06_RightVerticalConnector1" hidden="1"/>
          <p:cNvCxnSpPr/>
          <p:nvPr>
            <p:custDataLst>
              <p:tags r:id="rId60"/>
            </p:custDataLst>
          </p:nvPr>
        </p:nvCxnSpPr>
        <p:spPr>
          <a:xfrm flipV="1">
            <a:off x="6096000" y="3429000"/>
            <a:ext cx="0" cy="11512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OTLSHAPE_T_7175c5e87f5d4588a627b9fba838ad86_RightVerticalConnector1" hidden="1"/>
          <p:cNvCxnSpPr/>
          <p:nvPr>
            <p:custDataLst>
              <p:tags r:id="rId61"/>
            </p:custDataLst>
          </p:nvPr>
        </p:nvCxnSpPr>
        <p:spPr>
          <a:xfrm flipV="1">
            <a:off x="7263378" y="3429000"/>
            <a:ext cx="0" cy="14179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OTLSHAPE_T_e08cb9c963384ed1b610a131fdd25019_RightVerticalConnector1" hidden="1"/>
          <p:cNvCxnSpPr/>
          <p:nvPr>
            <p:custDataLst>
              <p:tags r:id="rId62"/>
            </p:custDataLst>
          </p:nvPr>
        </p:nvCxnSpPr>
        <p:spPr>
          <a:xfrm flipV="1">
            <a:off x="8430757" y="3429000"/>
            <a:ext cx="0" cy="16846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OTLSHAPE_T_8026ddf5fecc4dd9a31cbc19472340ab_RightVerticalConnector1" hidden="1"/>
          <p:cNvCxnSpPr/>
          <p:nvPr>
            <p:custDataLst>
              <p:tags r:id="rId63"/>
            </p:custDataLst>
          </p:nvPr>
        </p:nvCxnSpPr>
        <p:spPr>
          <a:xfrm flipV="1">
            <a:off x="9598136" y="3429000"/>
            <a:ext cx="0" cy="19513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OTLSHAPE_T_39bb9f258bba47f4b448823ad35b4f95_RightVerticalConnector1" hidden="1"/>
          <p:cNvCxnSpPr/>
          <p:nvPr>
            <p:custDataLst>
              <p:tags r:id="rId64"/>
            </p:custDataLst>
          </p:nvPr>
        </p:nvCxnSpPr>
        <p:spPr>
          <a:xfrm flipV="1">
            <a:off x="10306901" y="3429000"/>
            <a:ext cx="0" cy="22180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OTLSHAPE_M_a175a324c24b45daa43c1e8ad0b82c7c_Title"/>
          <p:cNvSpPr txBox="1"/>
          <p:nvPr>
            <p:custDataLst>
              <p:tags r:id="rId65"/>
            </p:custDataLst>
          </p:nvPr>
        </p:nvSpPr>
        <p:spPr>
          <a:xfrm>
            <a:off x="1821854" y="2481157"/>
            <a:ext cx="34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2" name="OTLSHAPE_M_a175a324c24b45daa43c1e8ad0b82c7c_Date"/>
          <p:cNvSpPr txBox="1"/>
          <p:nvPr>
            <p:custDataLst>
              <p:tags r:id="rId66"/>
            </p:custDataLst>
          </p:nvPr>
        </p:nvSpPr>
        <p:spPr>
          <a:xfrm>
            <a:off x="1821854" y="26770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Jan 14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3" name="OTLSHAPE_M_a175a324c24b45daa43c1e8ad0b82c7c_Shape"/>
          <p:cNvSpPr/>
          <p:nvPr>
            <p:custDataLst>
              <p:tags r:id="rId67"/>
            </p:custDataLst>
          </p:nvPr>
        </p:nvSpPr>
        <p:spPr>
          <a:xfrm rot="16200000">
            <a:off x="1625005" y="259947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TLSHAPE_M_8408b38d8b074241942ef91a197e1b26_Title"/>
          <p:cNvSpPr txBox="1"/>
          <p:nvPr>
            <p:custDataLst>
              <p:tags r:id="rId68"/>
            </p:custDataLst>
          </p:nvPr>
        </p:nvSpPr>
        <p:spPr>
          <a:xfrm>
            <a:off x="2363852" y="620183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Start FileWatch Web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5" name="OTLSHAPE_M_8408b38d8b074241942ef91a197e1b26_Date"/>
          <p:cNvSpPr txBox="1"/>
          <p:nvPr>
            <p:custDataLst>
              <p:tags r:id="rId69"/>
            </p:custDataLst>
          </p:nvPr>
        </p:nvSpPr>
        <p:spPr>
          <a:xfrm>
            <a:off x="2363852" y="81610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Jan 27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6" name="OTLSHAPE_M_8408b38d8b074241942ef91a197e1b26_Shape"/>
          <p:cNvSpPr/>
          <p:nvPr>
            <p:custDataLst>
              <p:tags r:id="rId70"/>
            </p:custDataLst>
          </p:nvPr>
        </p:nvSpPr>
        <p:spPr>
          <a:xfrm rot="16200000">
            <a:off x="2167002" y="738505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TLSHAPE_M_9abde10c1ce1415a8ba09ef9d2842b11_Title"/>
          <p:cNvSpPr txBox="1"/>
          <p:nvPr>
            <p:custDataLst>
              <p:tags r:id="rId71"/>
            </p:custDataLst>
          </p:nvPr>
        </p:nvSpPr>
        <p:spPr>
          <a:xfrm>
            <a:off x="2905849" y="108542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Finish Responsive UI Class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8" name="OTLSHAPE_M_9abde10c1ce1415a8ba09ef9d2842b11_Date"/>
          <p:cNvSpPr txBox="1"/>
          <p:nvPr>
            <p:custDataLst>
              <p:tags r:id="rId72"/>
            </p:custDataLst>
          </p:nvPr>
        </p:nvSpPr>
        <p:spPr>
          <a:xfrm>
            <a:off x="2905849" y="128134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 smtClean="0">
                <a:solidFill>
                  <a:schemeClr val="dk2"/>
                </a:solidFill>
                <a:latin typeface="Calibri" panose="020F0502020204030204" pitchFamily="34" charset="0"/>
              </a:rPr>
              <a:t>Feb 9</a:t>
            </a:r>
            <a:endParaRPr lang="en-US" sz="1000" spc="-1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9" name="OTLSHAPE_M_9abde10c1ce1415a8ba09ef9d2842b11_Shape"/>
          <p:cNvSpPr/>
          <p:nvPr>
            <p:custDataLst>
              <p:tags r:id="rId73"/>
            </p:custDataLst>
          </p:nvPr>
        </p:nvSpPr>
        <p:spPr>
          <a:xfrm rot="16200000">
            <a:off x="2708999" y="1203748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TLSHAPE_M_ff135f73d9004f3781ed79711f4bbef6_Title"/>
          <p:cNvSpPr txBox="1"/>
          <p:nvPr>
            <p:custDataLst>
              <p:tags r:id="rId74"/>
            </p:custDataLst>
          </p:nvPr>
        </p:nvSpPr>
        <p:spPr>
          <a:xfrm>
            <a:off x="3156001" y="1550670"/>
            <a:ext cx="1384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FileWatch Web working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1" name="OTLSHAPE_M_ff135f73d9004f3781ed79711f4bbef6_Date"/>
          <p:cNvSpPr txBox="1"/>
          <p:nvPr>
            <p:custDataLst>
              <p:tags r:id="rId75"/>
            </p:custDataLst>
          </p:nvPr>
        </p:nvSpPr>
        <p:spPr>
          <a:xfrm>
            <a:off x="3156001" y="1746589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15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2" name="OTLSHAPE_M_ff135f73d9004f3781ed79711f4bbef6_Shape"/>
          <p:cNvSpPr/>
          <p:nvPr>
            <p:custDataLst>
              <p:tags r:id="rId76"/>
            </p:custDataLst>
          </p:nvPr>
        </p:nvSpPr>
        <p:spPr>
          <a:xfrm rot="16200000">
            <a:off x="2959151" y="1668992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TLSHAPE_M_bd0e26c8e60c4c71b1456253f70cf7b5_Title"/>
          <p:cNvSpPr txBox="1"/>
          <p:nvPr>
            <p:custDataLst>
              <p:tags r:id="rId77"/>
            </p:custDataLst>
          </p:nvPr>
        </p:nvSpPr>
        <p:spPr>
          <a:xfrm>
            <a:off x="3322770" y="2481157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Sprint 1 Plan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4" name="OTLSHAPE_M_bd0e26c8e60c4c71b1456253f70cf7b5_Date"/>
          <p:cNvSpPr txBox="1"/>
          <p:nvPr>
            <p:custDataLst>
              <p:tags r:id="rId78"/>
            </p:custDataLst>
          </p:nvPr>
        </p:nvSpPr>
        <p:spPr>
          <a:xfrm>
            <a:off x="3322770" y="267707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5" name="OTLSHAPE_M_bd0e26c8e60c4c71b1456253f70cf7b5_Shape"/>
          <p:cNvSpPr/>
          <p:nvPr>
            <p:custDataLst>
              <p:tags r:id="rId79"/>
            </p:custDataLst>
          </p:nvPr>
        </p:nvSpPr>
        <p:spPr>
          <a:xfrm rot="16200000">
            <a:off x="3125920" y="2599478"/>
            <a:ext cx="165100" cy="165100"/>
          </a:xfrm>
          <a:prstGeom prst="flowChartMerg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TLSHAPE_M_9268a308529c4f0686b93b878f221eb8_Title"/>
          <p:cNvSpPr txBox="1"/>
          <p:nvPr>
            <p:custDataLst>
              <p:tags r:id="rId80"/>
            </p:custDataLst>
          </p:nvPr>
        </p:nvSpPr>
        <p:spPr>
          <a:xfrm>
            <a:off x="3447846" y="2015913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All loose items in office filed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7" name="OTLSHAPE_M_9268a308529c4f0686b93b878f221eb8_Date"/>
          <p:cNvSpPr txBox="1"/>
          <p:nvPr>
            <p:custDataLst>
              <p:tags r:id="rId81"/>
            </p:custDataLst>
          </p:nvPr>
        </p:nvSpPr>
        <p:spPr>
          <a:xfrm>
            <a:off x="3447846" y="2211832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22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8" name="OTLSHAPE_M_9268a308529c4f0686b93b878f221eb8_Shape"/>
          <p:cNvSpPr/>
          <p:nvPr>
            <p:custDataLst>
              <p:tags r:id="rId82"/>
            </p:custDataLst>
          </p:nvPr>
        </p:nvSpPr>
        <p:spPr>
          <a:xfrm rot="16200000">
            <a:off x="3250996" y="2134235"/>
            <a:ext cx="165100" cy="16510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TLSHAPE_M_62e014b962fb4291833adc59bfb5a8b1_Title"/>
          <p:cNvSpPr txBox="1"/>
          <p:nvPr>
            <p:custDataLst>
              <p:tags r:id="rId83"/>
            </p:custDataLst>
          </p:nvPr>
        </p:nvSpPr>
        <p:spPr>
          <a:xfrm>
            <a:off x="4406764" y="248115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Sprint 1 Demo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0" name="OTLSHAPE_M_62e014b962fb4291833adc59bfb5a8b1_Date"/>
          <p:cNvSpPr txBox="1"/>
          <p:nvPr>
            <p:custDataLst>
              <p:tags r:id="rId84"/>
            </p:custDataLst>
          </p:nvPr>
        </p:nvSpPr>
        <p:spPr>
          <a:xfrm>
            <a:off x="4406764" y="26770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Mar 16</a:t>
            </a:r>
            <a:endParaRPr 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1" name="OTLSHAPE_M_62e014b962fb4291833adc59bfb5a8b1_Shape"/>
          <p:cNvSpPr/>
          <p:nvPr>
            <p:custDataLst>
              <p:tags r:id="rId85"/>
            </p:custDataLst>
          </p:nvPr>
        </p:nvSpPr>
        <p:spPr>
          <a:xfrm rot="16200000">
            <a:off x="4209914" y="259947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OTLSHAPE_M_20d574636c5a449f9228eb438d209b89_Title"/>
          <p:cNvSpPr txBox="1"/>
          <p:nvPr>
            <p:custDataLst>
              <p:tags r:id="rId86"/>
            </p:custDataLst>
          </p:nvPr>
        </p:nvSpPr>
        <p:spPr>
          <a:xfrm>
            <a:off x="5449066" y="2015913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Sprint 2 Demo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3" name="OTLSHAPE_M_20d574636c5a449f9228eb438d209b89_Date"/>
          <p:cNvSpPr txBox="1"/>
          <p:nvPr>
            <p:custDataLst>
              <p:tags r:id="rId87"/>
            </p:custDataLst>
          </p:nvPr>
        </p:nvSpPr>
        <p:spPr>
          <a:xfrm>
            <a:off x="5449066" y="221183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10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4" name="OTLSHAPE_M_20d574636c5a449f9228eb438d209b89_Shape"/>
          <p:cNvSpPr/>
          <p:nvPr>
            <p:custDataLst>
              <p:tags r:id="rId88"/>
            </p:custDataLst>
          </p:nvPr>
        </p:nvSpPr>
        <p:spPr>
          <a:xfrm rot="16200000">
            <a:off x="5252216" y="2134235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OTLSHAPE_M_ef7787ffa63e493885326a388d9e7495_Title"/>
          <p:cNvSpPr txBox="1"/>
          <p:nvPr>
            <p:custDataLst>
              <p:tags r:id="rId89"/>
            </p:custDataLst>
          </p:nvPr>
        </p:nvSpPr>
        <p:spPr>
          <a:xfrm>
            <a:off x="6324600" y="248115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Sprint 3 Demo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6" name="OTLSHAPE_M_ef7787ffa63e493885326a388d9e7495_Date"/>
          <p:cNvSpPr txBox="1"/>
          <p:nvPr>
            <p:custDataLst>
              <p:tags r:id="rId90"/>
            </p:custDataLst>
          </p:nvPr>
        </p:nvSpPr>
        <p:spPr>
          <a:xfrm>
            <a:off x="6324600" y="26770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7" name="OTLSHAPE_M_ef7787ffa63e493885326a388d9e7495_Shape"/>
          <p:cNvSpPr/>
          <p:nvPr>
            <p:custDataLst>
              <p:tags r:id="rId91"/>
            </p:custDataLst>
          </p:nvPr>
        </p:nvSpPr>
        <p:spPr>
          <a:xfrm rot="16200000">
            <a:off x="6127750" y="2599478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TLSHAPE_M_382a790456e54053b4958981f60584a2_Title"/>
          <p:cNvSpPr txBox="1"/>
          <p:nvPr>
            <p:custDataLst>
              <p:tags r:id="rId92"/>
            </p:custDataLst>
          </p:nvPr>
        </p:nvSpPr>
        <p:spPr>
          <a:xfrm>
            <a:off x="7491978" y="248115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Sprint 4 Demo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9" name="OTLSHAPE_M_382a790456e54053b4958981f60584a2_Date"/>
          <p:cNvSpPr txBox="1"/>
          <p:nvPr>
            <p:custDataLst>
              <p:tags r:id="rId93"/>
            </p:custDataLst>
          </p:nvPr>
        </p:nvSpPr>
        <p:spPr>
          <a:xfrm>
            <a:off x="7491978" y="26770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0" name="OTLSHAPE_M_382a790456e54053b4958981f60584a2_Shape"/>
          <p:cNvSpPr/>
          <p:nvPr>
            <p:custDataLst>
              <p:tags r:id="rId94"/>
            </p:custDataLst>
          </p:nvPr>
        </p:nvSpPr>
        <p:spPr>
          <a:xfrm rot="16200000">
            <a:off x="7295128" y="259947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TLSHAPE_M_9dd03ff7da3442fdaa9a5b22dbfba457_Title"/>
          <p:cNvSpPr txBox="1"/>
          <p:nvPr>
            <p:custDataLst>
              <p:tags r:id="rId95"/>
            </p:custDataLst>
          </p:nvPr>
        </p:nvSpPr>
        <p:spPr>
          <a:xfrm>
            <a:off x="8659357" y="248115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Sprint 5 Demo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72" name="OTLSHAPE_M_9dd03ff7da3442fdaa9a5b22dbfba457_Date"/>
          <p:cNvSpPr txBox="1"/>
          <p:nvPr>
            <p:custDataLst>
              <p:tags r:id="rId96"/>
            </p:custDataLst>
          </p:nvPr>
        </p:nvSpPr>
        <p:spPr>
          <a:xfrm>
            <a:off x="8659357" y="267707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Jun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3" name="OTLSHAPE_M_9dd03ff7da3442fdaa9a5b22dbfba457_Shape"/>
          <p:cNvSpPr/>
          <p:nvPr>
            <p:custDataLst>
              <p:tags r:id="rId97"/>
            </p:custDataLst>
          </p:nvPr>
        </p:nvSpPr>
        <p:spPr>
          <a:xfrm rot="16200000">
            <a:off x="8462507" y="2599478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TLSHAPE_M_0a078694587a42368ddefa20fae82397_Title"/>
          <p:cNvSpPr txBox="1"/>
          <p:nvPr>
            <p:custDataLst>
              <p:tags r:id="rId98"/>
            </p:custDataLst>
          </p:nvPr>
        </p:nvSpPr>
        <p:spPr>
          <a:xfrm>
            <a:off x="9826736" y="138015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Sprint 6 Demo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75" name="OTLSHAPE_M_0a078694587a42368ddefa20fae82397_Date"/>
          <p:cNvSpPr txBox="1"/>
          <p:nvPr>
            <p:custDataLst>
              <p:tags r:id="rId99"/>
            </p:custDataLst>
          </p:nvPr>
        </p:nvSpPr>
        <p:spPr>
          <a:xfrm>
            <a:off x="9826736" y="157607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Jul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6" name="OTLSHAPE_M_0a078694587a42368ddefa20fae82397_Shape"/>
          <p:cNvSpPr/>
          <p:nvPr>
            <p:custDataLst>
              <p:tags r:id="rId100"/>
            </p:custDataLst>
          </p:nvPr>
        </p:nvSpPr>
        <p:spPr>
          <a:xfrm rot="16200000">
            <a:off x="9629886" y="1498473"/>
            <a:ext cx="165100" cy="16510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TLSHAPE_M_be21f70f6bf1416a8c02ad13dba3ac7d_Title"/>
          <p:cNvSpPr txBox="1"/>
          <p:nvPr>
            <p:custDataLst>
              <p:tags r:id="rId101"/>
            </p:custDataLst>
          </p:nvPr>
        </p:nvSpPr>
        <p:spPr>
          <a:xfrm>
            <a:off x="10535501" y="1845395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Sprint 7 Demo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78" name="OTLSHAPE_M_be21f70f6bf1416a8c02ad13dba3ac7d_Date"/>
          <p:cNvSpPr txBox="1"/>
          <p:nvPr>
            <p:custDataLst>
              <p:tags r:id="rId102"/>
            </p:custDataLst>
          </p:nvPr>
        </p:nvSpPr>
        <p:spPr>
          <a:xfrm>
            <a:off x="10535501" y="204131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Aug 10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9" name="OTLSHAPE_M_be21f70f6bf1416a8c02ad13dba3ac7d_Shape"/>
          <p:cNvSpPr/>
          <p:nvPr>
            <p:custDataLst>
              <p:tags r:id="rId103"/>
            </p:custDataLst>
          </p:nvPr>
        </p:nvSpPr>
        <p:spPr>
          <a:xfrm rot="16200000">
            <a:off x="10338651" y="1963716"/>
            <a:ext cx="165100" cy="165100"/>
          </a:xfrm>
          <a:prstGeom prst="flowChartMerg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TLSHAPE_M_e9d467588e1947e79dcf49afc5c2cc13_Title"/>
          <p:cNvSpPr txBox="1"/>
          <p:nvPr>
            <p:custDataLst>
              <p:tags r:id="rId104"/>
            </p:custDataLst>
          </p:nvPr>
        </p:nvSpPr>
        <p:spPr>
          <a:xfrm>
            <a:off x="10743962" y="2310638"/>
            <a:ext cx="1308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Working MW package deliverable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" name="OTLSHAPE_M_e9d467588e1947e79dcf49afc5c2cc13_Date"/>
          <p:cNvSpPr txBox="1"/>
          <p:nvPr>
            <p:custDataLst>
              <p:tags r:id="rId105"/>
            </p:custDataLst>
          </p:nvPr>
        </p:nvSpPr>
        <p:spPr>
          <a:xfrm>
            <a:off x="10743962" y="267707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Aug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2" name="OTLSHAPE_M_e9d467588e1947e79dcf49afc5c2cc13_Shape"/>
          <p:cNvSpPr/>
          <p:nvPr>
            <p:custDataLst>
              <p:tags r:id="rId106"/>
            </p:custDataLst>
          </p:nvPr>
        </p:nvSpPr>
        <p:spPr>
          <a:xfrm rot="16200000">
            <a:off x="10547112" y="2514219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TLSHAPE_T_339bd44b11c943afb6b570ef6c5338e5_Shape"/>
          <p:cNvSpPr/>
          <p:nvPr>
            <p:custDataLst>
              <p:tags r:id="rId107"/>
            </p:custDataLst>
          </p:nvPr>
        </p:nvSpPr>
        <p:spPr>
          <a:xfrm>
            <a:off x="3052478" y="3945255"/>
            <a:ext cx="1130300" cy="203200"/>
          </a:xfrm>
          <a:prstGeom prst="roundRect">
            <a:avLst>
              <a:gd name="adj" fmla="val 100000"/>
            </a:avLst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TLSHAPE_T_339bd44b11c943afb6b570ef6c5338e5_ShapePercentage"/>
          <p:cNvSpPr/>
          <p:nvPr>
            <p:custDataLst>
              <p:tags r:id="rId108"/>
            </p:custDataLst>
          </p:nvPr>
        </p:nvSpPr>
        <p:spPr>
          <a:xfrm>
            <a:off x="3052478" y="3945255"/>
            <a:ext cx="165100" cy="2032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TLSHAPE_T_339bd44b11c943afb6b570ef6c5338e5_Duration" hidden="1"/>
          <p:cNvSpPr txBox="1"/>
          <p:nvPr>
            <p:custDataLst>
              <p:tags r:id="rId109"/>
            </p:custDataLst>
          </p:nvPr>
        </p:nvSpPr>
        <p:spPr>
          <a:xfrm>
            <a:off x="0" y="39452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27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86" name="OTLSHAPE_T_339bd44b11c943afb6b570ef6c5338e5_JoinedDate" hidden="1"/>
          <p:cNvSpPr txBox="1"/>
          <p:nvPr>
            <p:custDataLst>
              <p:tags r:id="rId110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7" name="OTLSHAPE_T_339bd44b11c943afb6b570ef6c5338e5_StartDate"/>
          <p:cNvSpPr txBox="1"/>
          <p:nvPr>
            <p:custDataLst>
              <p:tags r:id="rId111"/>
            </p:custDataLst>
          </p:nvPr>
        </p:nvSpPr>
        <p:spPr>
          <a:xfrm>
            <a:off x="2657804" y="396934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8" name="OTLSHAPE_T_339bd44b11c943afb6b570ef6c5338e5_EndDate"/>
          <p:cNvSpPr txBox="1"/>
          <p:nvPr>
            <p:custDataLst>
              <p:tags r:id="rId112"/>
            </p:custDataLst>
          </p:nvPr>
        </p:nvSpPr>
        <p:spPr>
          <a:xfrm>
            <a:off x="4228964" y="396934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Mar 16</a:t>
            </a:r>
            <a:endParaRPr 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9" name="OTLSHAPE_T_339bd44b11c943afb6b570ef6c5338e5_TextPercentage"/>
          <p:cNvSpPr txBox="1"/>
          <p:nvPr>
            <p:custDataLst>
              <p:tags r:id="rId113"/>
            </p:custDataLst>
          </p:nvPr>
        </p:nvSpPr>
        <p:spPr>
          <a:xfrm>
            <a:off x="3052478" y="3969343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  <a:endParaRPr lang="en-US" sz="1000" spc="-1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690" name="OTLSHAPE_T_339bd44b11c943afb6b570ef6c5338e5_Title"/>
          <p:cNvSpPr txBox="1"/>
          <p:nvPr>
            <p:custDataLst>
              <p:tags r:id="rId114"/>
            </p:custDataLst>
          </p:nvPr>
        </p:nvSpPr>
        <p:spPr>
          <a:xfrm>
            <a:off x="127000" y="39615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1" name="OTLSHAPE_T_d62fa687bb9242099a13c3ef20a1d670_Shape"/>
          <p:cNvSpPr/>
          <p:nvPr>
            <p:custDataLst>
              <p:tags r:id="rId115"/>
            </p:custDataLst>
          </p:nvPr>
        </p:nvSpPr>
        <p:spPr>
          <a:xfrm>
            <a:off x="4178164" y="4211955"/>
            <a:ext cx="1054100" cy="203200"/>
          </a:xfrm>
          <a:prstGeom prst="roundRect">
            <a:avLst>
              <a:gd name="adj" fmla="val 10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OTLSHAPE_T_d62fa687bb9242099a13c3ef20a1d670_ShapePercentage" hidden="1"/>
          <p:cNvSpPr/>
          <p:nvPr>
            <p:custDataLst>
              <p:tags r:id="rId116"/>
            </p:custDataLst>
          </p:nvPr>
        </p:nvSpPr>
        <p:spPr>
          <a:xfrm>
            <a:off x="4178164" y="4211955"/>
            <a:ext cx="0" cy="20320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TLSHAPE_T_d62fa687bb9242099a13c3ef20a1d670_Duration" hidden="1"/>
          <p:cNvSpPr txBox="1"/>
          <p:nvPr>
            <p:custDataLst>
              <p:tags r:id="rId117"/>
            </p:custDataLst>
          </p:nvPr>
        </p:nvSpPr>
        <p:spPr>
          <a:xfrm>
            <a:off x="0" y="42119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94" name="OTLSHAPE_T_d62fa687bb9242099a13c3ef20a1d670_JoinedDate" hidden="1"/>
          <p:cNvSpPr txBox="1"/>
          <p:nvPr>
            <p:custDataLst>
              <p:tags r:id="rId118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5" name="OTLSHAPE_T_d62fa687bb9242099a13c3ef20a1d670_StartDate"/>
          <p:cNvSpPr txBox="1"/>
          <p:nvPr>
            <p:custDataLst>
              <p:tags r:id="rId119"/>
            </p:custDataLst>
          </p:nvPr>
        </p:nvSpPr>
        <p:spPr>
          <a:xfrm>
            <a:off x="3756185" y="423604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Mar 17</a:t>
            </a:r>
            <a:endParaRPr 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6" name="OTLSHAPE_T_d62fa687bb9242099a13c3ef20a1d670_EndDate"/>
          <p:cNvSpPr txBox="1"/>
          <p:nvPr>
            <p:custDataLst>
              <p:tags r:id="rId120"/>
            </p:custDataLst>
          </p:nvPr>
        </p:nvSpPr>
        <p:spPr>
          <a:xfrm>
            <a:off x="5271266" y="423604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10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7" name="OTLSHAPE_T_d62fa687bb9242099a13c3ef20a1d670_TextPercentage" hidden="1"/>
          <p:cNvSpPr txBox="1"/>
          <p:nvPr>
            <p:custDataLst>
              <p:tags r:id="rId121"/>
            </p:custDataLst>
          </p:nvPr>
        </p:nvSpPr>
        <p:spPr>
          <a:xfrm>
            <a:off x="4178164" y="4313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698" name="OTLSHAPE_T_d62fa687bb9242099a13c3ef20a1d670_Title"/>
          <p:cNvSpPr txBox="1"/>
          <p:nvPr>
            <p:custDataLst>
              <p:tags r:id="rId122"/>
            </p:custDataLst>
          </p:nvPr>
        </p:nvSpPr>
        <p:spPr>
          <a:xfrm>
            <a:off x="127000" y="42282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9" name="OTLSHAPE_T_60c8d020808448ada7c43fea44bf1e06_Shape"/>
          <p:cNvSpPr/>
          <p:nvPr>
            <p:custDataLst>
              <p:tags r:id="rId123"/>
            </p:custDataLst>
          </p:nvPr>
        </p:nvSpPr>
        <p:spPr>
          <a:xfrm>
            <a:off x="5220466" y="4478655"/>
            <a:ext cx="8763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TLSHAPE_T_60c8d020808448ada7c43fea44bf1e06_ShapePercentage" hidden="1"/>
          <p:cNvSpPr/>
          <p:nvPr>
            <p:custDataLst>
              <p:tags r:id="rId124"/>
            </p:custDataLst>
          </p:nvPr>
        </p:nvSpPr>
        <p:spPr>
          <a:xfrm>
            <a:off x="5220466" y="4478655"/>
            <a:ext cx="0" cy="20320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TLSHAPE_T_60c8d020808448ada7c43fea44bf1e06_Duration" hidden="1"/>
          <p:cNvSpPr txBox="1"/>
          <p:nvPr>
            <p:custDataLst>
              <p:tags r:id="rId125"/>
            </p:custDataLst>
          </p:nvPr>
        </p:nvSpPr>
        <p:spPr>
          <a:xfrm>
            <a:off x="0" y="44786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21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02" name="OTLSHAPE_T_60c8d020808448ada7c43fea44bf1e06_JoinedDate" hidden="1"/>
          <p:cNvSpPr txBox="1"/>
          <p:nvPr>
            <p:custDataLst>
              <p:tags r:id="rId126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3" name="OTLSHAPE_T_60c8d020808448ada7c43fea44bf1e06_StartDate"/>
          <p:cNvSpPr txBox="1"/>
          <p:nvPr>
            <p:custDataLst>
              <p:tags r:id="rId127"/>
            </p:custDataLst>
          </p:nvPr>
        </p:nvSpPr>
        <p:spPr>
          <a:xfrm>
            <a:off x="4827698" y="450274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4" name="OTLSHAPE_T_60c8d020808448ada7c43fea44bf1e06_EndDate"/>
          <p:cNvSpPr txBox="1"/>
          <p:nvPr>
            <p:custDataLst>
              <p:tags r:id="rId128"/>
            </p:custDataLst>
          </p:nvPr>
        </p:nvSpPr>
        <p:spPr>
          <a:xfrm>
            <a:off x="6146800" y="45027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5" name="OTLSHAPE_T_60c8d020808448ada7c43fea44bf1e06_TextPercentage" hidden="1"/>
          <p:cNvSpPr txBox="1"/>
          <p:nvPr>
            <p:custDataLst>
              <p:tags r:id="rId129"/>
            </p:custDataLst>
          </p:nvPr>
        </p:nvSpPr>
        <p:spPr>
          <a:xfrm>
            <a:off x="5220466" y="45802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06" name="OTLSHAPE_T_60c8d020808448ada7c43fea44bf1e06_Title"/>
          <p:cNvSpPr txBox="1"/>
          <p:nvPr>
            <p:custDataLst>
              <p:tags r:id="rId130"/>
            </p:custDataLst>
          </p:nvPr>
        </p:nvSpPr>
        <p:spPr>
          <a:xfrm>
            <a:off x="127000" y="44949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3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07" name="OTLSHAPE_T_7175c5e87f5d4588a627b9fba838ad86_Shape"/>
          <p:cNvSpPr/>
          <p:nvPr>
            <p:custDataLst>
              <p:tags r:id="rId131"/>
            </p:custDataLst>
          </p:nvPr>
        </p:nvSpPr>
        <p:spPr>
          <a:xfrm>
            <a:off x="6096000" y="4745355"/>
            <a:ext cx="11684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TLSHAPE_T_7175c5e87f5d4588a627b9fba838ad86_ShapePercentage" hidden="1"/>
          <p:cNvSpPr/>
          <p:nvPr>
            <p:custDataLst>
              <p:tags r:id="rId132"/>
            </p:custDataLst>
          </p:nvPr>
        </p:nvSpPr>
        <p:spPr>
          <a:xfrm>
            <a:off x="6096000" y="4745355"/>
            <a:ext cx="0" cy="20320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TLSHAPE_T_7175c5e87f5d4588a627b9fba838ad86_Duration" hidden="1"/>
          <p:cNvSpPr txBox="1"/>
          <p:nvPr>
            <p:custDataLst>
              <p:tags r:id="rId133"/>
            </p:custDataLst>
          </p:nvPr>
        </p:nvSpPr>
        <p:spPr>
          <a:xfrm>
            <a:off x="0" y="47453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28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10" name="OTLSHAPE_T_7175c5e87f5d4588a627b9fba838ad86_JoinedDate" hidden="1"/>
          <p:cNvSpPr txBox="1"/>
          <p:nvPr>
            <p:custDataLst>
              <p:tags r:id="rId134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1" name="OTLSHAPE_T_7175c5e87f5d4588a627b9fba838ad86_StartDate"/>
          <p:cNvSpPr txBox="1"/>
          <p:nvPr>
            <p:custDataLst>
              <p:tags r:id="rId135"/>
            </p:custDataLst>
          </p:nvPr>
        </p:nvSpPr>
        <p:spPr>
          <a:xfrm>
            <a:off x="5727573" y="47694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2" name="OTLSHAPE_T_7175c5e87f5d4588a627b9fba838ad86_EndDate"/>
          <p:cNvSpPr txBox="1"/>
          <p:nvPr>
            <p:custDataLst>
              <p:tags r:id="rId136"/>
            </p:custDataLst>
          </p:nvPr>
        </p:nvSpPr>
        <p:spPr>
          <a:xfrm>
            <a:off x="7314178" y="4769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3" name="OTLSHAPE_T_7175c5e87f5d4588a627b9fba838ad86_TextPercentage" hidden="1"/>
          <p:cNvSpPr txBox="1"/>
          <p:nvPr>
            <p:custDataLst>
              <p:tags r:id="rId137"/>
            </p:custDataLst>
          </p:nvPr>
        </p:nvSpPr>
        <p:spPr>
          <a:xfrm>
            <a:off x="6096000" y="48469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14" name="OTLSHAPE_T_7175c5e87f5d4588a627b9fba838ad86_Title"/>
          <p:cNvSpPr txBox="1"/>
          <p:nvPr>
            <p:custDataLst>
              <p:tags r:id="rId138"/>
            </p:custDataLst>
          </p:nvPr>
        </p:nvSpPr>
        <p:spPr>
          <a:xfrm>
            <a:off x="127000" y="47616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4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5" name="OTLSHAPE_T_e08cb9c963384ed1b610a131fdd25019_Shape"/>
          <p:cNvSpPr/>
          <p:nvPr>
            <p:custDataLst>
              <p:tags r:id="rId139"/>
            </p:custDataLst>
          </p:nvPr>
        </p:nvSpPr>
        <p:spPr>
          <a:xfrm>
            <a:off x="7263379" y="5012055"/>
            <a:ext cx="1168400" cy="203200"/>
          </a:xfrm>
          <a:prstGeom prst="roundRect">
            <a:avLst>
              <a:gd name="adj" fmla="val 10000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TLSHAPE_T_e08cb9c963384ed1b610a131fdd25019_ShapePercentage" hidden="1"/>
          <p:cNvSpPr/>
          <p:nvPr>
            <p:custDataLst>
              <p:tags r:id="rId140"/>
            </p:custDataLst>
          </p:nvPr>
        </p:nvSpPr>
        <p:spPr>
          <a:xfrm>
            <a:off x="7263379" y="5012055"/>
            <a:ext cx="0" cy="20320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TLSHAPE_T_e08cb9c963384ed1b610a131fdd25019_Duration" hidden="1"/>
          <p:cNvSpPr txBox="1"/>
          <p:nvPr>
            <p:custDataLst>
              <p:tags r:id="rId141"/>
            </p:custDataLst>
          </p:nvPr>
        </p:nvSpPr>
        <p:spPr>
          <a:xfrm>
            <a:off x="0" y="50120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28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18" name="OTLSHAPE_T_e08cb9c963384ed1b610a131fdd25019_JoinedDate" hidden="1"/>
          <p:cNvSpPr txBox="1"/>
          <p:nvPr>
            <p:custDataLst>
              <p:tags r:id="rId142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9" name="OTLSHAPE_T_e08cb9c963384ed1b610a131fdd25019_StartDate"/>
          <p:cNvSpPr txBox="1"/>
          <p:nvPr>
            <p:custDataLst>
              <p:tags r:id="rId143"/>
            </p:custDataLst>
          </p:nvPr>
        </p:nvSpPr>
        <p:spPr>
          <a:xfrm>
            <a:off x="6830563" y="5036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30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0" name="OTLSHAPE_T_e08cb9c963384ed1b610a131fdd25019_EndDate"/>
          <p:cNvSpPr txBox="1"/>
          <p:nvPr>
            <p:custDataLst>
              <p:tags r:id="rId144"/>
            </p:custDataLst>
          </p:nvPr>
        </p:nvSpPr>
        <p:spPr>
          <a:xfrm>
            <a:off x="8481557" y="503614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Jun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1" name="OTLSHAPE_T_e08cb9c963384ed1b610a131fdd25019_TextPercentage" hidden="1"/>
          <p:cNvSpPr txBox="1"/>
          <p:nvPr>
            <p:custDataLst>
              <p:tags r:id="rId145"/>
            </p:custDataLst>
          </p:nvPr>
        </p:nvSpPr>
        <p:spPr>
          <a:xfrm>
            <a:off x="7263379" y="51136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22" name="OTLSHAPE_T_e08cb9c963384ed1b610a131fdd25019_Title"/>
          <p:cNvSpPr txBox="1"/>
          <p:nvPr>
            <p:custDataLst>
              <p:tags r:id="rId146"/>
            </p:custDataLst>
          </p:nvPr>
        </p:nvSpPr>
        <p:spPr>
          <a:xfrm>
            <a:off x="127000" y="50283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5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23" name="OTLSHAPE_T_8026ddf5fecc4dd9a31cbc19472340ab_Shape"/>
          <p:cNvSpPr/>
          <p:nvPr>
            <p:custDataLst>
              <p:tags r:id="rId147"/>
            </p:custDataLst>
          </p:nvPr>
        </p:nvSpPr>
        <p:spPr>
          <a:xfrm>
            <a:off x="8430757" y="5278755"/>
            <a:ext cx="11684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TLSHAPE_T_8026ddf5fecc4dd9a31cbc19472340ab_ShapePercentage" hidden="1"/>
          <p:cNvSpPr/>
          <p:nvPr>
            <p:custDataLst>
              <p:tags r:id="rId148"/>
            </p:custDataLst>
          </p:nvPr>
        </p:nvSpPr>
        <p:spPr>
          <a:xfrm>
            <a:off x="8430757" y="5278755"/>
            <a:ext cx="0" cy="20320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TLSHAPE_T_8026ddf5fecc4dd9a31cbc19472340ab_Duration" hidden="1"/>
          <p:cNvSpPr txBox="1"/>
          <p:nvPr>
            <p:custDataLst>
              <p:tags r:id="rId149"/>
            </p:custDataLst>
          </p:nvPr>
        </p:nvSpPr>
        <p:spPr>
          <a:xfrm>
            <a:off x="0" y="52787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28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26" name="OTLSHAPE_T_8026ddf5fecc4dd9a31cbc19472340ab_JoinedDate" hidden="1"/>
          <p:cNvSpPr txBox="1"/>
          <p:nvPr>
            <p:custDataLst>
              <p:tags r:id="rId150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7" name="OTLSHAPE_T_8026ddf5fecc4dd9a31cbc19472340ab_StartDate"/>
          <p:cNvSpPr txBox="1"/>
          <p:nvPr>
            <p:custDataLst>
              <p:tags r:id="rId151"/>
            </p:custDataLst>
          </p:nvPr>
        </p:nvSpPr>
        <p:spPr>
          <a:xfrm>
            <a:off x="8048530" y="530284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Jun 27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8" name="OTLSHAPE_T_8026ddf5fecc4dd9a31cbc19472340ab_EndDate"/>
          <p:cNvSpPr txBox="1"/>
          <p:nvPr>
            <p:custDataLst>
              <p:tags r:id="rId152"/>
            </p:custDataLst>
          </p:nvPr>
        </p:nvSpPr>
        <p:spPr>
          <a:xfrm>
            <a:off x="9648936" y="5302843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Jul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9" name="OTLSHAPE_T_8026ddf5fecc4dd9a31cbc19472340ab_TextPercentage" hidden="1"/>
          <p:cNvSpPr txBox="1"/>
          <p:nvPr>
            <p:custDataLst>
              <p:tags r:id="rId153"/>
            </p:custDataLst>
          </p:nvPr>
        </p:nvSpPr>
        <p:spPr>
          <a:xfrm>
            <a:off x="8430757" y="53803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30" name="OTLSHAPE_T_8026ddf5fecc4dd9a31cbc19472340ab_Title"/>
          <p:cNvSpPr txBox="1"/>
          <p:nvPr>
            <p:custDataLst>
              <p:tags r:id="rId154"/>
            </p:custDataLst>
          </p:nvPr>
        </p:nvSpPr>
        <p:spPr>
          <a:xfrm>
            <a:off x="127000" y="52950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6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1" name="OTLSHAPE_T_39bb9f258bba47f4b448823ad35b4f95_Shape"/>
          <p:cNvSpPr/>
          <p:nvPr>
            <p:custDataLst>
              <p:tags r:id="rId155"/>
            </p:custDataLst>
          </p:nvPr>
        </p:nvSpPr>
        <p:spPr>
          <a:xfrm>
            <a:off x="9598136" y="5545455"/>
            <a:ext cx="711200" cy="20320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TLSHAPE_T_39bb9f258bba47f4b448823ad35b4f95_ShapePercentage" hidden="1"/>
          <p:cNvSpPr/>
          <p:nvPr>
            <p:custDataLst>
              <p:tags r:id="rId156"/>
            </p:custDataLst>
          </p:nvPr>
        </p:nvSpPr>
        <p:spPr>
          <a:xfrm>
            <a:off x="9598136" y="5545455"/>
            <a:ext cx="0" cy="20320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TLSHAPE_T_39bb9f258bba47f4b448823ad35b4f95_Duration" hidden="1"/>
          <p:cNvSpPr txBox="1"/>
          <p:nvPr>
            <p:custDataLst>
              <p:tags r:id="rId157"/>
            </p:custDataLst>
          </p:nvPr>
        </p:nvSpPr>
        <p:spPr>
          <a:xfrm>
            <a:off x="0" y="55454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17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34" name="OTLSHAPE_T_39bb9f258bba47f4b448823ad35b4f95_JoinedDate" hidden="1"/>
          <p:cNvSpPr txBox="1"/>
          <p:nvPr>
            <p:custDataLst>
              <p:tags r:id="rId158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5" name="OTLSHAPE_T_39bb9f258bba47f4b448823ad35b4f95_StartDate"/>
          <p:cNvSpPr txBox="1"/>
          <p:nvPr>
            <p:custDataLst>
              <p:tags r:id="rId159"/>
            </p:custDataLst>
          </p:nvPr>
        </p:nvSpPr>
        <p:spPr>
          <a:xfrm>
            <a:off x="9253500" y="5569543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Jul 25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6" name="OTLSHAPE_T_39bb9f258bba47f4b448823ad35b4f95_EndDate"/>
          <p:cNvSpPr txBox="1"/>
          <p:nvPr>
            <p:custDataLst>
              <p:tags r:id="rId160"/>
            </p:custDataLst>
          </p:nvPr>
        </p:nvSpPr>
        <p:spPr>
          <a:xfrm>
            <a:off x="10357701" y="55695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Aug 10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7" name="OTLSHAPE_T_39bb9f258bba47f4b448823ad35b4f95_TextPercentage" hidden="1"/>
          <p:cNvSpPr txBox="1"/>
          <p:nvPr>
            <p:custDataLst>
              <p:tags r:id="rId161"/>
            </p:custDataLst>
          </p:nvPr>
        </p:nvSpPr>
        <p:spPr>
          <a:xfrm>
            <a:off x="9598136" y="56470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38" name="OTLSHAPE_T_39bb9f258bba47f4b448823ad35b4f95_Title"/>
          <p:cNvSpPr txBox="1"/>
          <p:nvPr>
            <p:custDataLst>
              <p:tags r:id="rId162"/>
            </p:custDataLst>
          </p:nvPr>
        </p:nvSpPr>
        <p:spPr>
          <a:xfrm>
            <a:off x="127000" y="55617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7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9" name="OTLSHAPE_T_a7b06d81c42045caacdcd74a45d4eb04_Shape"/>
          <p:cNvSpPr/>
          <p:nvPr>
            <p:custDataLst>
              <p:tags r:id="rId163"/>
            </p:custDataLst>
          </p:nvPr>
        </p:nvSpPr>
        <p:spPr>
          <a:xfrm>
            <a:off x="10306901" y="5812155"/>
            <a:ext cx="215900" cy="2032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TLSHAPE_T_a7b06d81c42045caacdcd74a45d4eb04_ShapePercentage" hidden="1"/>
          <p:cNvSpPr/>
          <p:nvPr>
            <p:custDataLst>
              <p:tags r:id="rId164"/>
            </p:custDataLst>
          </p:nvPr>
        </p:nvSpPr>
        <p:spPr>
          <a:xfrm>
            <a:off x="10306901" y="5812155"/>
            <a:ext cx="0" cy="20320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TLSHAPE_T_a7b06d81c42045caacdcd74a45d4eb04_Duration" hidden="1"/>
          <p:cNvSpPr txBox="1"/>
          <p:nvPr>
            <p:custDataLst>
              <p:tags r:id="rId165"/>
            </p:custDataLst>
          </p:nvPr>
        </p:nvSpPr>
        <p:spPr>
          <a:xfrm>
            <a:off x="0" y="58121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42" name="OTLSHAPE_T_a7b06d81c42045caacdcd74a45d4eb04_JoinedDate" hidden="1"/>
          <p:cNvSpPr txBox="1"/>
          <p:nvPr>
            <p:custDataLst>
              <p:tags r:id="rId166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3" name="OTLSHAPE_T_a7b06d81c42045caacdcd74a45d4eb04_StartDate"/>
          <p:cNvSpPr txBox="1"/>
          <p:nvPr>
            <p:custDataLst>
              <p:tags r:id="rId167"/>
            </p:custDataLst>
          </p:nvPr>
        </p:nvSpPr>
        <p:spPr>
          <a:xfrm>
            <a:off x="9898638" y="58362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Aug 11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4" name="OTLSHAPE_T_a7b06d81c42045caacdcd74a45d4eb04_EndDate"/>
          <p:cNvSpPr txBox="1"/>
          <p:nvPr>
            <p:custDataLst>
              <p:tags r:id="rId168"/>
            </p:custDataLst>
          </p:nvPr>
        </p:nvSpPr>
        <p:spPr>
          <a:xfrm>
            <a:off x="10566162" y="58362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Aug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5" name="OTLSHAPE_T_a7b06d81c42045caacdcd74a45d4eb04_TextPercentage" hidden="1"/>
          <p:cNvSpPr txBox="1"/>
          <p:nvPr>
            <p:custDataLst>
              <p:tags r:id="rId169"/>
            </p:custDataLst>
          </p:nvPr>
        </p:nvSpPr>
        <p:spPr>
          <a:xfrm>
            <a:off x="10306901" y="59137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46" name="OTLSHAPE_T_a7b06d81c42045caacdcd74a45d4eb04_Title"/>
          <p:cNvSpPr txBox="1"/>
          <p:nvPr>
            <p:custDataLst>
              <p:tags r:id="rId170"/>
            </p:custDataLst>
          </p:nvPr>
        </p:nvSpPr>
        <p:spPr>
          <a:xfrm>
            <a:off x="127000" y="5828496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Final Testing/Packaging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8367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My4wMS4wMCIsIkVkaXRpb24iOiJQbHVzIiwiSXNQbHVzRWRpdGlvbiI6dHJ1ZX0sIkVmZmVjdCI6MSwiU3R5bGUiOnsiJGlkIjoiMyIsIlRpbWViYW5kU3R5bGUiOnsiJGlkIjoiNCIsIlNjYWxlTWFya2luZyI6MCwiU2hhcGUiOjEzLCJTaGFwZVN0eWxlIjp7IiRpZCI6IjUiLCJNYXJnaW4iOnsiJGlkIjoiNiIsIlRvcCI6MCwiTGVmdCI6MTAsIlJpZ2h0IjoxMCwiQm90dG9tIjowfSwiUGFkZGluZyI6eyIkaWQiOiI3IiwiVG9wIjozLCJMZWZ0IjoxMywiUmlnaHQiOjEzLCJCb3R0b20iOjN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jgsIkciOjg0LCJCIjoxMDZ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V9LCJJc1Zpc2libGUiOnRydWUsIlBhcmVudFN0eWxlIjpudWxsfSwiRGVmYXVsdFRhc2tTdHlsZSI6eyIkaWQiOiI4MCIsIlNoYXBlIjoyLCJTaGFwZVRoaWNrbmVzcyI6MSwiRHVyYXRpb25Gb3JtYXQiOjAsIkluY2x1ZGVOb25Xb3JraW5nRGF5c0luRHVyYXRpb24iOnRydW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jM4LCJHIjoyMzYsIkIiOjIyNX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IzNywiRyI6MTI1LCJCIjo0OX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xNjUsIkciOjE2NSwiQiI6MTY1fX0sIkxpbmVXZWlnaHQiOjI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zLCJFbmREYXRlUG9zaXRpb24iOjQsIlRpdGxlUG9zaXRpb24iOjUsIkR1cmF0aW9uUG9zaXRpb24iOjYsIlBlcmNlbnRhZ2VDb21wbGV0ZWRQb3NpdGlvbiI6MiwiU3BhY2luZyI6N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Y4LCJHIjo4NCwiQiI6MTA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1NTSBkIiwiU2VwYXJhdG9yIjoiLyIsIlVzZUludGVybmF0aW9uYWxEYXRlRm9ybWF0IjpmYWxzZX0sIklzVmlzaWJsZSI6dHJ1ZSwiUGFyZW50U3R5bGUiOm51bGx9LCJTaG93RWxhcHNlZFRpbWVHcmFkaWVudFN0eWxlIjpmYWxzZX0sIlNjYWxlIjp7IiRpZCI6IjEyMiIsIlN0YXJ0RGF0ZSI6IjIwMTYtMDEtMTRUMjM6NTk6NTkuOTk5WiIsIkVuZERhdGUiOiIyMDE2LTA4LTE1VDIzOjU5OjU5Ljk5OVoiLCJGb3JtYXQiOiJNTU0iLCJUeXBlIjoyLCJBdXRvRGF0ZVJhbmdlIjp0cnVlLCJXb3JraW5nRGF5cyI6MzEsIlRvZGF5TWFya2VyVGV4dCI6IlRvZGF5IiwiQXV0b1NjYWxlVHlwZSI6dHJ1ZX0sIk1pbGVzdG9uZXMiOlt7IiRpZCI6IjEyMyIsIkRhdGUiOiIyMDE2LTAxLTE0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jM3LCJHIjoxMjUsIkIiOjQ5fX0sIkxpbmVXZWlnaHQiOjEuMCwiTGluZVR5cGUiOjAsIlBhcmVudFN0eWxlIjp7IiRyZWYiOiI1NSJ9fSwiSXNCZWxvd1RpbWViYW5kIjpmYWxzZSwiSGlkZURhdGUiOmZhbHNlLCJTaGFwZVNpemUiOjEsIlNwYWNpbmciOjIuMCwiUGFkZGluZyI6eyIkcmVmIjoiNTgifSwiU2hhcGVTdHlsZSI6eyIkaWQiOiIxMjgiLCJNYXJnaW4iOnsiJHJlZiI6IjYwIn0sIlBhZGRpbmciOnsiJHJlZiI6IjYxIn0sIkJhY2tncm91bmQiOnsiJGlkIjoiMTI5IiwiQ29sb3IiOnsiJGlkIjoiMTMwIiwiQSI6MjU1LCJSIjoyMzcsIkciOjEyNSwiQiI6NDl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iRpZCI6IjEzOCIsIlJhdGlvIjowLjAsIklzQ3VzdG9tIjpmYWxzZX0sIklkIjoiYTE3NWEzMjQtYzI0Yi00NWRhLWE0M2MtMWU4YWQwYjgyYzdjIiwiSW1wb3J0SWQiOm51bGwsIlRpdGxlIjoiVG9kYXkiLCJOb3RlIjpudWxsLCJIeXBlcmxpbmsiOm51bGwsIklzQ2hhbmdlZCI6ZmFsc2UsIklzTmV3IjpmYWxzZX0seyIkaWQiOiIxMzkiLCJEYXRlIjoiMjAxNi0wMS0yN1QyMzo1OTo1OS45OTlaIiwiU3R5bGUiOnsiJGlkIjoiMTQwIiwiU2hhcGUiOjIsIkNvbm5lY3Rvck1hcmdpbiI6eyIkcmVmIjoiNTQifSwiQ29ubmVjdG9yU3R5bGUiOnsiJGlkIjoiMTQxIiwiTGluZUNvbG9yIjp7IiRpZCI6IjE0MiIsIiR0eXBlIjoiTkxSRS5Db21tb24uRG9tLlNvbGlkQ29sb3JCcnVzaCwgTkxSRS5Db21tb24iLCJDb2xvciI6eyIkaWQiOiIxNDMiLCJBIjoxMjcsIlIiOjkxLCJHIjoxNTUsIkIiOjIxM319LCJMaW5lV2VpZ2h0IjoxLjAsIkxpbmVUeXBlIjowLCJQYXJlbnRTdHlsZSI6eyIkcmVmIjoiNTUifX0sIklzQmVsb3dUaW1lYmFuZCI6ZmFsc2UsIkhpZGVEYXRlIjpmYWxzZSwiU2hhcGVTaXplIjoxLCJTcGFjaW5nIjoyLjAsIlBhZGRpbmciOnsiJHJlZiI6IjU4In0sIlNoYXBlU3R5bGUiOnsiJGlkIjoiMTQ0IiwiTWFyZ2luIjp7IiRyZWYiOiI2MCJ9LCJQYWRkaW5nIjp7IiRyZWYiOiI2MSJ9LCJCYWNrZ3JvdW5kIjp7IiRpZCI6IjE0NSIsIkNvbG9yIjp7IiRpZCI6IjE0NiIsIkEiOjI1NSwiUiI6OTEsIkciOjE1NSwiQiI6MjEz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IkaWQiOiIxNTQiLCJSYXRpbyI6MC4wLCJJc0N1c3RvbSI6ZmFsc2V9LCJJZCI6Ijg0MDhiMzhkLThiMDctNDI0MS05NDJlLWY5MWExOTdlMWIyNiIsIkltcG9ydElkIjpudWxsLCJUaXRsZSI6IlN0YXJ0IEZpbGVXYXRjaCBXZWIiLCJOb3RlIjpudWxsLCJIeXBlcmxpbmsiOm51bGwsIklzQ2hhbmdlZCI6ZmFsc2UsIklzTmV3IjpmYWxzZX0seyIkaWQiOiIxNTUiLCJEYXRlIjoiMjAxNi0wMi0wOV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xMjcsIlIiOjAsIkciOjExNCwiQiI6MTg4fX0sIkxpbmVXZWlnaHQiOjEuMCwiTGluZVR5cGUiOjAsIlBhcmVudFN0eWxlIjp7IiRyZWYiOiI1NSJ9fSwiSXNCZWxvd1RpbWViYW5kIjpmYWxzZSwiSGlkZURhdGUiOmZhbHNlLCJTaGFwZVNpemUiOjEsIlNwYWNpbmciOjIuMCwiUGFkZGluZyI6eyIkcmVmIjoiNTgifSwiU2hhcGVTdHlsZSI6eyIkaWQiOiIxNjAiLCJNYXJnaW4iOnsiJHJlZiI6IjYwIn0sIlBhZGRpbmciOnsiJHJlZiI6IjYxIn0sIkJhY2tncm91bmQiOnsiJGlkIjoiMTYxIiwiQ29sb3IiOnsiJGlkIjoiMTYyIiwiQSI6MjU1LCJSIjowLCJHIjoxMTQsIkIiOjE4OH19LCJJc1Zpc2libGUiOnRydWUsIldpZHRoIjoxOC4wLCJIZWlnaHQiOjIwLjAsIkJvcmRlclN0eWxlIjp7IiRpZCI6IjE2MyIsIkxpbmVDb2xvciI6eyIkcmVmIjoiNjMifSwiTGluZVdlaWdodCI6MC4wLCJMaW5lVHlwZSI6MCwiUGFyZW50U3R5bGUiOnsiJHJlZiI6IjYyIn19LCJQYXJlbnRTdHlsZSI6eyIkcmVmIjoiNTkifX0sIlRpdGxlU3R5bGUiOnsiJGlkIjoiMTY0IiwiRm9udFNldHRpbmdzIjp7IiRpZCI6IjE2N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2IiwiTGluZUNvbG9yIjpudWxsLCJMaW5lV2VpZ2h0IjowLjAsIkxpbmVUeXBlIjowLCJQYXJlbnRTdHlsZSI6bnVsbH0sIlBhcmVudFN0eWxlIjp7IiRyZWYiOiI2NSJ9fSwiRGF0ZVN0eWxlIjp7IiRpZCI6IjE2NyIsIkZvbnRTZXR0aW5ncyI6eyIkaWQiOiIxNjg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kiLCJMaW5lQ29sb3IiOm51bGwsIkxpbmVXZWlnaHQiOjAuMCwiTGluZVR5cGUiOjAsIlBhcmVudFN0eWxlIjpudWxsfSwiUGFyZW50U3R5bGUiOnsiJHJlZiI6IjcyIn19LCJEYXRlRm9ybWF0Ijp7IiRyZWYiOiI3OSJ9LCJJc1Zpc2libGUiOnRydWUsIlBhcmVudFN0eWxlIjp7IiRyZWYiOiI1MyJ9fSwiUG9zaXRpb24iOnsiJGlkIjoiMTcwIiwiUmF0aW8iOjAuMCwiSXNDdXN0b20iOmZhbHNlfSwiSWQiOiI5YWJkZTEwYy0xY2UxLTQxNWEtOGJhMC05ZWY5ZDI4NDJiMTEiLCJJbXBvcnRJZCI6bnVsbCwiVGl0bGUiOiJGaW5pc2ggUmVzcG9uc2l2ZSBVSSBDbGFzcyIsIk5vdGUiOm51bGwsIkh5cGVybGluayI6bnVsbCwiSXNDaGFuZ2VkIjpmYWxzZSwiSXNOZXciOmZhbHNlfSx7IiRpZCI6IjE3MSIsIkRhdGUiOiIyMDE2LTAyLTE1VDIzOjU5OjU5Ljk5OVoiLCJTdHlsZSI6eyIkaWQiOiIxNzIiLCJTaGFwZSI6MiwiQ29ubmVjdG9yTWFyZ2luIjp7IiRyZWYiOiI1NCJ9LCJDb25uZWN0b3JTdHlsZSI6eyIkaWQiOiIxNzMiLCJMaW5lQ29sb3IiOnsiJGlkIjoiMTc0IiwiJHR5cGUiOiJOTFJFLkNvbW1vbi5Eb20uU29saWRDb2xvckJydXNoLCBOTFJFLkNvbW1vbiIsIkNvbG9yIjp7IiRpZCI6IjE3NSIsIkEiOjEyNywiUiI6MTY1LCJHIjoxNjUsIkIiOjE2NX19LCJMaW5lV2VpZ2h0IjoxLjAsIkxpbmVUeXBlIjowLCJQYXJlbnRTdHlsZSI6eyIkcmVmIjoiNTUifX0sIklzQmVsb3dUaW1lYmFuZCI6ZmFsc2UsIkhpZGVEYXRlIjpmYWxzZSwiU2hhcGVTaXplIjoxLCJTcGFjaW5nIjoyLjAsIlBhZGRpbmciOnsiJHJlZiI6IjU4In0sIlNoYXBlU3R5bGUiOnsiJGlkIjoiMTc2IiwiTWFyZ2luIjp7IiRyZWYiOiI2MCJ9LCJQYWRkaW5nIjp7IiRyZWYiOiI2MSJ9LCJCYWNrZ3JvdW5kIjp7IiRpZCI6IjE3NyIsIkNvbG9yIjp7IiRpZCI6IjE3OCIsIkEiOjI1NSwiUiI6MTY1LCJHIjoxNjUsIkIiOjE2NX19LCJJc1Zpc2libGUiOnRydWUsIldpZHRoIjoxOC4wLCJIZWlnaHQiOjIwLjAsIkJvcmRlclN0eWxlIjp7IiRpZCI6IjE3OSIsIkxpbmVDb2xvciI6eyIkcmVmIjoiNjMifSwiTGluZVdlaWdodCI6MC4wLCJMaW5lVHlwZSI6MCwiUGFyZW50U3R5bGUiOnsiJHJlZiI6IjYyIn19LCJQYXJlbnRTdHlsZSI6eyIkcmVmIjoiNTkifX0sIlRpdGxlU3R5bGUiOnsiJGlkIjoiMTgwIiwiRm9udFNldHRpbmdzIjp7IiRpZCI6IjE4M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yIiwiTGluZUNvbG9yIjpudWxsLCJMaW5lV2VpZ2h0IjowLjAsIkxpbmVUeXBlIjowLCJQYXJlbnRTdHlsZSI6bnVsbH0sIlBhcmVudFN0eWxlIjp7IiRyZWYiOiI2NSJ9fSwiRGF0ZVN0eWxlIjp7IiRpZCI6IjE4MyIsIkZvbnRTZXR0aW5ncyI6eyIkaWQiOiIxODQ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UiLCJMaW5lQ29sb3IiOm51bGwsIkxpbmVXZWlnaHQiOjAuMCwiTGluZVR5cGUiOjAsIlBhcmVudFN0eWxlIjpudWxsfSwiUGFyZW50U3R5bGUiOnsiJHJlZiI6IjcyIn19LCJEYXRlRm9ybWF0Ijp7IiRyZWYiOiI3OSJ9LCJJc1Zpc2libGUiOnRydWUsIlBhcmVudFN0eWxlIjp7IiRyZWYiOiI1MyJ9fSwiUG9zaXRpb24iOnsiJGlkIjoiMTg2IiwiUmF0aW8iOjAuMCwiSXNDdXN0b20iOmZhbHNlfSwiSWQiOiJmZjEzNWY3My1kOTAwLTRmMzctODFlZC03OTcxMWY0YmJlZjYiLCJJbXBvcnRJZCI6bnVsbCwiVGl0bGUiOiJGaWxlV2F0Y2ggV2ViIHdvcmtpbmciLCJOb3RlIjpudWxsLCJIeXBlcmxpbmsiOm51bGwsIklzQ2hhbmdlZCI6ZmFsc2UsIklzTmV3IjpmYWxzZX0seyIkaWQiOiIxODciLCJEYXRlIjoiMjAxNi0wMi0xOVQyMzo1OTo1OS45OTlaIiwiU3R5bGUiOnsiJGlkIjoiMTg4IiwiU2hhcGUiOjIsIkNvbm5lY3Rvck1hcmdpbiI6eyIkcmVmIjoiNTQifSwiQ29ubmVjdG9yU3R5bGUiOnsiJGlkIjoiMTg5IiwiTGluZUNvbG9yIjp7IiRpZCI6IjE5MCIsIiR0eXBlIjoiTkxSRS5Db21tb24uRG9tLlNvbGlkQ29sb3JCcnVzaCwgTkxSRS5Db21tb24iLCJDb2xvciI6eyIkaWQiOiIxOTEiLCJBIjoxMjcsIlIiOjY4LCJHIjoxMTQsIkIiOjE5Nn19LCJMaW5lV2VpZ2h0IjoxLjAsIkxpbmVUeXBlIjowLCJQYXJlbnRTdHlsZSI6eyIkcmVmIjoiNTUifX0sIklzQmVsb3dUaW1lYmFuZCI6ZmFsc2UsIkhpZGVEYXRlIjpmYWxzZSwiU2hhcGVTaXplIjoxLCJTcGFjaW5nIjoyLjAsIlBhZGRpbmciOnsiJHJlZiI6IjU4In0sIlNoYXBlU3R5bGUiOnsiJGlkIjoiMTkyIiwiTWFyZ2luIjp7IiRyZWYiOiI2MCJ9LCJQYWRkaW5nIjp7IiRyZWYiOiI2MSJ9LCJCYWNrZ3JvdW5kIjp7IiRpZCI6IjE5MyIsIkNvbG9yIjp7IiRpZCI6IjE5NCIsIkEiOjI1NSwiUiI6NjgsIkciOjExNCwiQiI6MTk2fX0sIklzVmlzaWJsZSI6dHJ1ZSwiV2lkdGgiOjE4LjAsIkhlaWdodCI6MjAuMCwiQm9yZGVyU3R5bGUiOnsiJGlkIjoiMTk1IiwiTGluZUNvbG9yIjp7IiRyZWYiOiI2MyJ9LCJMaW5lV2VpZ2h0IjowLjAsIkxpbmVUeXBlIjowLCJQYXJlbnRTdHlsZSI6eyIkcmVmIjoiNjIifX0sIlBhcmVudFN0eWxlIjp7IiRyZWYiOiI1OSJ9fSwiVGl0bGVTdHlsZSI6eyIkaWQiOiIxOTYiLCJGb250U2V0dGluZ3MiOnsiJGlkIjoiMTk3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OTgiLCJMaW5lQ29sb3IiOm51bGwsIkxpbmVXZWlnaHQiOjAuMCwiTGluZVR5cGUiOjAsIlBhcmVudFN0eWxlIjpudWxsfSwiUGFyZW50U3R5bGUiOnsiJHJlZiI6IjY1In19LCJEYXRlU3R5bGUiOnsiJGlkIjoiMTk5IiwiRm9udFNldHRpbmdzIjp7IiRpZCI6IjIw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SIsIkxpbmVDb2xvciI6bnVsbCwiTGluZVdlaWdodCI6MC4wLCJMaW5lVHlwZSI6MCwiUGFyZW50U3R5bGUiOm51bGx9LCJQYXJlbnRTdHlsZSI6eyIkcmVmIjoiNzIifX0sIkRhdGVGb3JtYXQiOnsiJHJlZiI6Ijc5In0sIklzVmlzaWJsZSI6dHJ1ZSwiUGFyZW50U3R5bGUiOnsiJHJlZiI6IjUzIn19LCJQb3NpdGlvbiI6eyIkaWQiOiIyMDIiLCJSYXRpbyI6MC4wLCJJc0N1c3RvbSI6ZmFsc2V9LCJJZCI6ImJkMGUyNmM4LWU2MGMtNGM3MS1iMTQ1LTYyNTNmNzBjZjdiNSIsIkltcG9ydElkIjpudWxsLCJUaXRsZSI6IlNwcmludCAxIFBsYW4iLCJOb3RlIjpudWxsLCJIeXBlcmxpbmsiOm51bGwsIklzQ2hhbmdlZCI6ZmFsc2UsIklzTmV3IjpmYWxzZX0seyIkaWQiOiIyMDMiLCJEYXRlIjoiMjAxNi0wMi0yMlQyMzo1OTo1OS45OTlaIiwiU3R5bGUiOnsiJGlkIjoiMjA0IiwiU2hhcGUiOjIsIkNvbm5lY3Rvck1hcmdpbiI6eyIkcmVmIjoiNTQifSwiQ29ubmVjdG9yU3R5bGUiOnsiJGlkIjoiMjA1IiwiTGluZUNvbG9yIjp7IiRpZCI6IjIwNiIsIiR0eXBlIjoiTkxSRS5Db21tb24uRG9tLlNvbGlkQ29sb3JCcnVzaCwgTkxSRS5Db21tb24iLCJDb2xvciI6eyIkaWQiOiIyMDciLCJBIjoxMjcsIlIiOjI1NSwiRyI6MTkyLCJCIjowfX0sIkxpbmVXZWlnaHQiOjEuMCwiTGluZVR5cGUiOjAsIlBhcmVudFN0eWxlIjp7IiRyZWYiOiI1NSJ9fSwiSXNCZWxvd1RpbWViYW5kIjpmYWxzZSwiSGlkZURhdGUiOmZhbHNlLCJTaGFwZVNpemUiOjEsIlNwYWNpbmciOjIuMCwiUGFkZGluZyI6eyIkcmVmIjoiNTgifSwiU2hhcGVTdHlsZSI6eyIkaWQiOiIyMDgiLCJNYXJnaW4iOnsiJHJlZiI6IjYwIn0sIlBhZGRpbmciOnsiJHJlZiI6IjYxIn0sIkJhY2tncm91bmQiOnsiJGlkIjoiMjA5IiwiQ29sb3IiOnsiJGlkIjoiMjEwIiwiQSI6MjU1LCJSIjoyNTUsIkciOjE5MiwiQiI6MH19LCJJc1Zpc2libGUiOnRydWUsIldpZHRoIjoxOC4wLCJIZWlnaHQiOjIwLjAsIkJvcmRlclN0eWxlIjp7IiRpZCI6IjIxMSIsIkxpbmVDb2xvciI6eyIkcmVmIjoiNjMifSwiTGluZVdlaWdodCI6MC4wLCJMaW5lVHlwZSI6MCwiUGFyZW50U3R5bGUiOnsiJHJlZiI6IjYyIn19LCJQYXJlbnRTdHlsZSI6eyIkcmVmIjoiNTkifX0sIlRpdGxlU3R5bGUiOnsiJGlkIjoiMjEyIiwiRm9udFNldHRpbmdzIjp7IiRpZCI6IjIx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E0IiwiTGluZUNvbG9yIjpudWxsLCJMaW5lV2VpZ2h0IjowLjAsIkxpbmVUeXBlIjowLCJQYXJlbnRTdHlsZSI6bnVsbH0sIlBhcmVudFN0eWxlIjp7IiRyZWYiOiI2NSJ9fSwiRGF0ZVN0eWxlIjp7IiRpZCI6IjIxNSIsIkZvbnRTZXR0aW5ncyI6eyIkaWQiOiIyM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ciLCJMaW5lQ29sb3IiOm51bGwsIkxpbmVXZWlnaHQiOjAuMCwiTGluZVR5cGUiOjAsIlBhcmVudFN0eWxlIjpudWxsfSwiUGFyZW50U3R5bGUiOnsiJHJlZiI6IjcyIn19LCJEYXRlRm9ybWF0Ijp7IiRyZWYiOiI3OSJ9LCJJc1Zpc2libGUiOnRydWUsIlBhcmVudFN0eWxlIjp7IiRyZWYiOiI1MyJ9fSwiUG9zaXRpb24iOnsiJGlkIjoiMjE4IiwiUmF0aW8iOjAuMCwiSXNDdXN0b20iOmZhbHNlfSwiSWQiOiI5MjY4YTMwOC01MjljLTRmMDYtODZiOS0zYjg3OGYyMjFlYjgiLCJJbXBvcnRJZCI6bnVsbCwiVGl0bGUiOiJBbGwgbG9vc2UgaXRlbXMgaW4gb2ZmaWNlIGZpbGVkIiwiTm90ZSI6bnVsbCwiSHlwZXJsaW5rIjpudWxsLCJJc0NoYW5nZWQiOmZhbHNlLCJJc05ldyI6ZmFsc2V9LHsiJGlkIjoiMjE5IiwiRGF0ZSI6IjIwMTYtMDMtMTZUMjM6NTk6NTkuOTk5WiIsIlN0eWxlIjp7IiRpZCI6IjIyMCIsIlNoYXBlIjoyLCJDb25uZWN0b3JNYXJnaW4iOnsiJHJlZiI6IjU0In0sIkNvbm5lY3RvclN0eWxlIjp7IiRpZCI6IjIyMSIsIkxpbmVDb2xvciI6eyIkaWQiOiIyMjIiLCIkdHlwZSI6Ik5MUkUuQ29tbW9uLkRvbS5Tb2xpZENvbG9yQnJ1c2gsIE5MUkUuQ29tbW9uIiwiQ29sb3IiOnsiJGlkIjoiMjIzIiwiQSI6MTI3LCJSIjoxMTIsIkciOjE3MywiQiI6NzF9fSwiTGluZVdlaWdodCI6MS4wLCJMaW5lVHlwZSI6MCwiUGFyZW50U3R5bGUiOnsiJHJlZiI6IjU1In19LCJJc0JlbG93VGltZWJhbmQiOmZhbHNlLCJIaWRlRGF0ZSI6ZmFsc2UsIlNoYXBlU2l6ZSI6MSwiU3BhY2luZyI6Mi4wLCJQYWRkaW5nIjp7IiRyZWYiOiI1OCJ9LCJTaGFwZVN0eWxlIjp7IiRpZCI6IjIyNCIsIk1hcmdpbiI6eyIkcmVmIjoiNjAifSwiUGFkZGluZyI6eyIkcmVmIjoiNjEifSwiQmFja2dyb3VuZCI6eyIkaWQiOiIyMjUiLCJDb2xvciI6eyIkaWQiOiIyMjYiLCJBIjoyNTUsIlIiOjExMiwiRyI6MTczLCJCIjo3MX19LCJJc1Zpc2libGUiOnRydWUsIldpZHRoIjoxOC4wLCJIZWlnaHQiOjIwLjAsIkJvcmRlclN0eWxlIjp7IiRpZCI6IjIyNyIsIkxpbmVDb2xvciI6eyIkcmVmIjoiNjMifSwiTGluZVdlaWdodCI6MC4wLCJMaW5lVHlwZSI6MCwiUGFyZW50U3R5bGUiOnsiJHJlZiI6IjYyIn19LCJQYXJlbnRTdHlsZSI6eyIkcmVmIjoiNTkifX0sIlRpdGxlU3R5bGUiOnsiJGlkIjoiMjI4IiwiRm9udFNldHRpbmdzIjp7IiRpZCI6IjIy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MwIiwiTGluZUNvbG9yIjpudWxsLCJMaW5lV2VpZ2h0IjowLjAsIkxpbmVUeXBlIjowLCJQYXJlbnRTdHlsZSI6bnVsbH0sIlBhcmVudFN0eWxlIjp7IiRyZWYiOiI2NSJ9fSwiRGF0ZVN0eWxlIjp7IiRpZCI6IjIzMSIsIkZvbnRTZXR0aW5ncyI6eyIkaWQiOiIyMz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zMiLCJMaW5lQ29sb3IiOm51bGwsIkxpbmVXZWlnaHQiOjAuMCwiTGluZVR5cGUiOjAsIlBhcmVudFN0eWxlIjpudWxsfSwiUGFyZW50U3R5bGUiOnsiJHJlZiI6IjcyIn19LCJEYXRlRm9ybWF0Ijp7IiRyZWYiOiI3OSJ9LCJJc1Zpc2libGUiOnRydWUsIlBhcmVudFN0eWxlIjp7IiRyZWYiOiI1MyJ9fSwiUG9zaXRpb24iOnsiJGlkIjoiMjM0IiwiUmF0aW8iOjAuMCwiSXNDdXN0b20iOmZhbHNlfSwiSWQiOiI2MmUwMTRiOS02MmZiLTQyOTEtODMzYS1kYzU5YmZiNWE4YjEiLCJJbXBvcnRJZCI6bnVsbCwiVGl0bGUiOiJTcHJpbnQgMSBEZW1vIiwiTm90ZSI6bnVsbCwiSHlwZXJsaW5rIjpudWxsLCJJc0NoYW5nZWQiOmZhbHNlLCJJc05ldyI6ZmFsc2V9LHsiJGlkIjoiMjM1IiwiRGF0ZSI6IjIwMTYtMDQtMTBUMjM6NTk6NTkuOTk5WiIsIlN0eWxlIjp7IiRpZCI6IjIzNiIsIlNoYXBlIjoyLCJDb25uZWN0b3JNYXJnaW4iOnsiJHJlZiI6IjU0In0sIkNvbm5lY3RvclN0eWxlIjp7IiRpZCI6IjIzNyIsIkxpbmVDb2xvciI6eyIkaWQiOiIyMzgiLCIkdHlwZSI6Ik5MUkUuQ29tbW9uLkRvbS5Tb2xpZENvbG9yQnJ1c2gsIE5MUkUuQ29tbW9uIiwiQ29sb3IiOnsiJGlkIjoiMjM5IiwiQSI6MTI3LCJSIjo2OCwiRyI6ODQsIkIiOjEwNn19LCJMaW5lV2VpZ2h0IjoxLjAsIkxpbmVUeXBlIjowLCJQYXJlbnRTdHlsZSI6eyIkcmVmIjoiNTUifX0sIklzQmVsb3dUaW1lYmFuZCI6ZmFsc2UsIkhpZGVEYXRlIjpmYWxzZSwiU2hhcGVTaXplIjoxLCJTcGFjaW5nIjoyLjAsIlBhZGRpbmciOnsiJHJlZiI6IjU4In0sIlNoYXBlU3R5bGUiOnsiJGlkIjoiMjQwIiwiTWFyZ2luIjp7IiRyZWYiOiI2MCJ9LCJQYWRkaW5nIjp7IiRyZWYiOiI2MSJ9LCJCYWNrZ3JvdW5kIjp7IiRpZCI6IjI0MSIsIkNvbG9yIjp7IiRpZCI6IjI0MiIsIkEiOjI1NSwiUiI6NjgsIkciOjg0LCJCIjoxMDZ9fSwiSXNWaXNpYmxlIjp0cnVlLCJXaWR0aCI6MTguMCwiSGVpZ2h0IjoyMC4wLCJCb3JkZXJTdHlsZSI6eyIkaWQiOiIyNDMiLCJMaW5lQ29sb3IiOnsiJHJlZiI6IjYzIn0sIkxpbmVXZWlnaHQiOjAuMCwiTGluZVR5cGUiOjAsIlBhcmVudFN0eWxlIjp7IiRyZWYiOiI2MiJ9fSwiUGFyZW50U3R5bGUiOnsiJHJlZiI6IjU5In19LCJUaXRsZVN0eWxlIjp7IiRpZCI6IjI0NCIsIkZvbnRTZXR0aW5ncyI6eyIkaWQiOiIyND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0NiIsIkxpbmVDb2xvciI6bnVsbCwiTGluZVdlaWdodCI6MC4wLCJMaW5lVHlwZSI6MCwiUGFyZW50U3R5bGUiOm51bGx9LCJQYXJlbnRTdHlsZSI6eyIkcmVmIjoiNjUifX0sIkRhdGVTdHlsZSI6eyIkaWQiOiIyNDciLCJGb250U2V0dGluZ3MiOnsiJGlkIjoiMjQ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Q5IiwiTGluZUNvbG9yIjpudWxsLCJMaW5lV2VpZ2h0IjowLjAsIkxpbmVUeXBlIjowLCJQYXJlbnRTdHlsZSI6bnVsbH0sIlBhcmVudFN0eWxlIjp7IiRyZWYiOiI3MiJ9fSwiRGF0ZUZvcm1hdCI6eyIkcmVmIjoiNzkifSwiSXNWaXNpYmxlIjp0cnVlLCJQYXJlbnRTdHlsZSI6eyIkcmVmIjoiNTMifX0sIlBvc2l0aW9uIjp7IiRpZCI6IjI1MCIsIlJhdGlvIjowLjAsIklzQ3VzdG9tIjpmYWxzZX0sIklkIjoiMjBkNTc0NjMtNmM1YS00NDlmLTkyMjgtZWI0MzhkMjA5Yjg5IiwiSW1wb3J0SWQiOm51bGwsIlRpdGxlIjoiU3ByaW50IDIgRGVtbyIsIk5vdGUiOm51bGwsIkh5cGVybGluayI6bnVsbCwiSXNDaGFuZ2VkIjpmYWxzZSwiSXNOZXciOmZhbHNlfSx7IiRpZCI6IjI1MSIsIkRhdGUiOiIyMDE2LTA1LTAxVDIzOjU5OjU5Ljk5OVoiLCJTdHlsZSI6eyIkaWQiOiIyNTIiLCJTaGFwZSI6MiwiQ29ubmVjdG9yTWFyZ2luIjp7IiRyZWYiOiI1NCJ9LCJDb25uZWN0b3JTdHlsZSI6eyIkaWQiOiIyNTMiLCJMaW5lQ29sb3IiOnsiJGlkIjoiMjU0IiwiJHR5cGUiOiJOTFJFLkNvbW1vbi5Eb20uU29saWRDb2xvckJydXNoLCBOTFJFLkNvbW1vbiIsIkNvbG9yIjp7IiRpZCI6IjI1NSIsIkEiOjEyNywiUiI6OTEsIkciOjE1NSwiQiI6MjEzfX0sIkxpbmVXZWlnaHQiOjEuMCwiTGluZVR5cGUiOjAsIlBhcmVudFN0eWxlIjp7IiRyZWYiOiI1NSJ9fSwiSXNCZWxvd1RpbWViYW5kIjpmYWxzZSwiSGlkZURhdGUiOmZhbHNlLCJTaGFwZVNpemUiOjEsIlNwYWNpbmciOjIuMCwiUGFkZGluZyI6eyIkcmVmIjoiNTgifSwiU2hhcGVTdHlsZSI6eyIkaWQiOiIyNTYiLCJNYXJnaW4iOnsiJHJlZiI6IjYwIn0sIlBhZGRpbmciOnsiJHJlZiI6IjYxIn0sIkJhY2tncm91bmQiOnsiJGlkIjoiMjU3IiwiQ29sb3IiOnsiJGlkIjoiMjU4IiwiQSI6MjU1LCJSIjo5MSwiRyI6MTU1LCJCIjoyMTN9fSwiSXNWaXNpYmxlIjp0cnVlLCJXaWR0aCI6MTguMCwiSGVpZ2h0IjoyMC4wLCJCb3JkZXJTdHlsZSI6eyIkaWQiOiIyNTkiLCJMaW5lQ29sb3IiOnsiJHJlZiI6IjYzIn0sIkxpbmVXZWlnaHQiOjAuMCwiTGluZVR5cGUiOjAsIlBhcmVudFN0eWxlIjp7IiRyZWYiOiI2MiJ9fSwiUGFyZW50U3R5bGUiOnsiJHJlZiI6IjU5In19LCJUaXRsZVN0eWxlIjp7IiRpZCI6IjI2MCIsIkZvbnRTZXR0aW5ncyI6eyIkaWQiOiIyNj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2MiIsIkxpbmVDb2xvciI6bnVsbCwiTGluZVdlaWdodCI6MC4wLCJMaW5lVHlwZSI6MCwiUGFyZW50U3R5bGUiOm51bGx9LCJQYXJlbnRTdHlsZSI6eyIkcmVmIjoiNjUifX0sIkRhdGVTdHlsZSI6eyIkaWQiOiIyNjMiLCJGb250U2V0dGluZ3MiOnsiJGlkIjoiMjY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Y1IiwiTGluZUNvbG9yIjpudWxsLCJMaW5lV2VpZ2h0IjowLjAsIkxpbmVUeXBlIjowLCJQYXJlbnRTdHlsZSI6bnVsbH0sIlBhcmVudFN0eWxlIjp7IiRyZWYiOiI3MiJ9fSwiRGF0ZUZvcm1hdCI6eyIkcmVmIjoiNzkifSwiSXNWaXNpYmxlIjp0cnVlLCJQYXJlbnRTdHlsZSI6eyIkcmVmIjoiNTMifX0sIlBvc2l0aW9uIjp7IiRpZCI6IjI2NiIsIlJhdGlvIjowLjAsIklzQ3VzdG9tIjpmYWxzZX0sIklkIjoiZWY3Nzg3ZmYtYTYzZS00OTM4LTg1MzItNmEzODhkOWU3NDk1IiwiSW1wb3J0SWQiOm51bGwsIlRpdGxlIjoiU3ByaW50IDMgRGVtbyIsIk5vdGUiOm51bGwsIkh5cGVybGluayI6bnVsbCwiSXNDaGFuZ2VkIjpmYWxzZSwiSXNOZXciOmZhbHNlfSx7IiRpZCI6IjI2NyIsIkRhdGUiOiIyMDE2LTA1LTI5VDIzOjU5OjU5Ljk5OVoiLCJTdHlsZSI6eyIkaWQiOiIyNjgiLCJTaGFwZSI6MiwiQ29ubmVjdG9yTWFyZ2luIjp7IiRyZWYiOiI1NCJ9LCJDb25uZWN0b3JTdHlsZSI6eyIkaWQiOiIyNjkiLCJMaW5lQ29sb3IiOnsiJGlkIjoiMjcwIiwiJHR5cGUiOiJOTFJFLkNvbW1vbi5Eb20uU29saWRDb2xvckJydXNoLCBOTFJFLkNvbW1vbiIsIkNvbG9yIjp7IiRpZCI6IjI3MSIsIkEiOjEyNywiUiI6MjM3LCJHIjoxMjUsIkIiOjQ5fX0sIkxpbmVXZWlnaHQiOjEuMCwiTGluZVR5cGUiOjAsIlBhcmVudFN0eWxlIjp7IiRyZWYiOiI1NSJ9fSwiSXNCZWxvd1RpbWViYW5kIjpmYWxzZSwiSGlkZURhdGUiOmZhbHNlLCJTaGFwZVNpemUiOjEsIlNwYWNpbmciOjIuMCwiUGFkZGluZyI6eyIkcmVmIjoiNTgifSwiU2hhcGVTdHlsZSI6eyIkaWQiOiIyNzIiLCJNYXJnaW4iOnsiJHJlZiI6IjYwIn0sIlBhZGRpbmciOnsiJHJlZiI6IjYxIn0sIkJhY2tncm91bmQiOnsiJGlkIjoiMjczIiwiQ29sb3IiOnsiJGlkIjoiMjc0IiwiQSI6MjU1LCJSIjoyMzcsIkciOjEyNSwiQiI6NDl9fSwiSXNWaXNpYmxlIjp0cnVlLCJXaWR0aCI6MTguMCwiSGVpZ2h0IjoyMC4wLCJCb3JkZXJTdHlsZSI6eyIkaWQiOiIyNzUiLCJMaW5lQ29sb3IiOnsiJHJlZiI6IjYzIn0sIkxpbmVXZWlnaHQiOjAuMCwiTGluZVR5cGUiOjAsIlBhcmVudFN0eWxlIjp7IiRyZWYiOiI2MiJ9fSwiUGFyZW50U3R5bGUiOnsiJHJlZiI6IjU5In19LCJUaXRsZVN0eWxlIjp7IiRpZCI6IjI3NiIsIkZvbnRTZXR0aW5ncyI6eyIkaWQiOiIyNzc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3OCIsIkxpbmVDb2xvciI6bnVsbCwiTGluZVdlaWdodCI6MC4wLCJMaW5lVHlwZSI6MCwiUGFyZW50U3R5bGUiOm51bGx9LCJQYXJlbnRTdHlsZSI6eyIkcmVmIjoiNjUifX0sIkRhdGVTdHlsZSI6eyIkaWQiOiIyNzkiLCJGb250U2V0dGluZ3MiOnsiJGlkIjoiMjg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gxIiwiTGluZUNvbG9yIjpudWxsLCJMaW5lV2VpZ2h0IjowLjAsIkxpbmVUeXBlIjowLCJQYXJlbnRTdHlsZSI6bnVsbH0sIlBhcmVudFN0eWxlIjp7IiRyZWYiOiI3MiJ9fSwiRGF0ZUZvcm1hdCI6eyIkcmVmIjoiNzkifSwiSXNWaXNpYmxlIjp0cnVlLCJQYXJlbnRTdHlsZSI6eyIkcmVmIjoiNTMifX0sIlBvc2l0aW9uIjp7IiRpZCI6IjI4MiIsIlJhdGlvIjowLjAsIklzQ3VzdG9tIjpmYWxzZX0sIklkIjoiMzgyYTc5MDQtNTZlNS00MDUzLWI0OTUtODk4MWY2MDU4NGEyIiwiSW1wb3J0SWQiOm51bGwsIlRpdGxlIjoiU3ByaW50IDQgRGVtbyIsIk5vdGUiOm51bGwsIkh5cGVybGluayI6bnVsbCwiSXNDaGFuZ2VkIjpmYWxzZSwiSXNOZXciOmZhbHNlfSx7IiRpZCI6IjI4MyIsIkRhdGUiOiIyMDE2LTA2LTI2VDIzOjU5OjU5Ljk5OVoiLCJTdHlsZSI6eyIkaWQiOiIyODQiLCJTaGFwZSI6MiwiQ29ubmVjdG9yTWFyZ2luIjp7IiRyZWYiOiI1NCJ9LCJDb25uZWN0b3JTdHlsZSI6eyIkaWQiOiIyODUiLCJMaW5lQ29sb3IiOnsiJGlkIjoiMjg2IiwiJHR5cGUiOiJOTFJFLkNvbW1vbi5Eb20uU29saWRDb2xvckJydXNoLCBOTFJFLkNvbW1vbiIsIkNvbG9yIjp7IiRpZCI6IjI4NyIsIkEiOjEyNywiUiI6MTY1LCJHIjoxNjUsIkIiOjE2NX19LCJMaW5lV2VpZ2h0IjoxLjAsIkxpbmVUeXBlIjowLCJQYXJlbnRTdHlsZSI6eyIkcmVmIjoiNTUifX0sIklzQmVsb3dUaW1lYmFuZCI6ZmFsc2UsIkhpZGVEYXRlIjpmYWxzZSwiU2hhcGVTaXplIjoxLCJTcGFjaW5nIjoyLjAsIlBhZGRpbmciOnsiJHJlZiI6IjU4In0sIlNoYXBlU3R5bGUiOnsiJGlkIjoiMjg4IiwiTWFyZ2luIjp7IiRyZWYiOiI2MCJ9LCJQYWRkaW5nIjp7IiRyZWYiOiI2MSJ9LCJCYWNrZ3JvdW5kIjp7IiRpZCI6IjI4OSIsIkNvbG9yIjp7IiRpZCI6IjI5MCIsIkEiOjI1NSwiUiI6MTY1LCJHIjoxNjUsIkIiOjE2NX19LCJJc1Zpc2libGUiOnRydWUsIldpZHRoIjoxOC4wLCJIZWlnaHQiOjIwLjAsIkJvcmRlclN0eWxlIjp7IiRpZCI6IjI5MSIsIkxpbmVDb2xvciI6eyIkcmVmIjoiNjMifSwiTGluZVdlaWdodCI6MC4wLCJMaW5lVHlwZSI6MCwiUGFyZW50U3R5bGUiOnsiJHJlZiI6IjYyIn19LCJQYXJlbnRTdHlsZSI6eyIkcmVmIjoiNTkifX0sIlRpdGxlU3R5bGUiOnsiJGlkIjoiMjkyIiwiRm9udFNldHRpbmdzIjp7IiRpZCI6IjI5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k0IiwiTGluZUNvbG9yIjpudWxsLCJMaW5lV2VpZ2h0IjowLjAsIkxpbmVUeXBlIjowLCJQYXJlbnRTdHlsZSI6bnVsbH0sIlBhcmVudFN0eWxlIjp7IiRyZWYiOiI2NSJ9fSwiRGF0ZVN0eWxlIjp7IiRpZCI6IjI5NSIsIkZvbnRTZXR0aW5ncyI6eyIkaWQiOiIyO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OTciLCJMaW5lQ29sb3IiOm51bGwsIkxpbmVXZWlnaHQiOjAuMCwiTGluZVR5cGUiOjAsIlBhcmVudFN0eWxlIjpudWxsfSwiUGFyZW50U3R5bGUiOnsiJHJlZiI6IjcyIn19LCJEYXRlRm9ybWF0Ijp7IiRyZWYiOiI3OSJ9LCJJc1Zpc2libGUiOnRydWUsIlBhcmVudFN0eWxlIjp7IiRyZWYiOiI1MyJ9fSwiUG9zaXRpb24iOnsiJGlkIjoiMjk4IiwiUmF0aW8iOjAuMCwiSXNDdXN0b20iOmZhbHNlfSwiSWQiOiI5ZGQwM2ZmNy1kYTM0LTQyZmQtYWE5YS01YjIyZGJmYmE0NTciLCJJbXBvcnRJZCI6bnVsbCwiVGl0bGUiOiJTcHJpbnQgNSBEZW1vIiwiTm90ZSI6bnVsbCwiSHlwZXJsaW5rIjpudWxsLCJJc0NoYW5nZWQiOmZhbHNlLCJJc05ldyI6ZmFsc2V9LHsiJGlkIjoiMjk5IiwiRGF0ZSI6IjIwMTYtMDctMjRUMjM6NTk6NTkuOTk5WiIsIlN0eWxlIjp7IiRpZCI6IjMwMCIsIlNoYXBlIjoyLCJDb25uZWN0b3JNYXJnaW4iOnsiJHJlZiI6IjU0In0sIkNvbm5lY3RvclN0eWxlIjp7IiRpZCI6IjMwMSIsIkxpbmVDb2xvciI6eyIkaWQiOiIzMDIiLCIkdHlwZSI6Ik5MUkUuQ29tbW9uLkRvbS5Tb2xpZENvbG9yQnJ1c2gsIE5MUkUuQ29tbW9uIiwiQ29sb3IiOnsiJGlkIjoiMzAzIiwiQSI6MTI3LCJSIjoyNTUsIkciOjE5MiwiQiI6MH19LCJMaW5lV2VpZ2h0IjoxLjAsIkxpbmVUeXBlIjowLCJQYXJlbnRTdHlsZSI6eyIkcmVmIjoiNTUifX0sIklzQmVsb3dUaW1lYmFuZCI6ZmFsc2UsIkhpZGVEYXRlIjpmYWxzZSwiU2hhcGVTaXplIjoxLCJTcGFjaW5nIjoyLjAsIlBhZGRpbmciOnsiJHJlZiI6IjU4In0sIlNoYXBlU3R5bGUiOnsiJGlkIjoiMzA0IiwiTWFyZ2luIjp7IiRyZWYiOiI2MCJ9LCJQYWRkaW5nIjp7IiRyZWYiOiI2MSJ9LCJCYWNrZ3JvdW5kIjp7IiRpZCI6IjMwNSIsIkNvbG9yIjp7IiRpZCI6IjMwNiIsIkEiOjI1NSwiUiI6MjU1LCJHIjoxOTIsIkIiOjB9fSwiSXNWaXNpYmxlIjp0cnVlLCJXaWR0aCI6MTguMCwiSGVpZ2h0IjoyMC4wLCJCb3JkZXJTdHlsZSI6eyIkaWQiOiIzMDciLCJMaW5lQ29sb3IiOnsiJHJlZiI6IjYzIn0sIkxpbmVXZWlnaHQiOjAuMCwiTGluZVR5cGUiOjAsIlBhcmVudFN0eWxlIjp7IiRyZWYiOiI2MiJ9fSwiUGFyZW50U3R5bGUiOnsiJHJlZiI6IjU5In19LCJUaXRsZVN0eWxlIjp7IiRpZCI6IjMwOCIsIkZvbnRTZXR0aW5ncyI6eyIkaWQiOiIzMD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MxMCIsIkxpbmVDb2xvciI6bnVsbCwiTGluZVdlaWdodCI6MC4wLCJMaW5lVHlwZSI6MCwiUGFyZW50U3R5bGUiOm51bGx9LCJQYXJlbnRTdHlsZSI6eyIkcmVmIjoiNjUifX0sIkRhdGVTdHlsZSI6eyIkaWQiOiIzMTEiLCJGb250U2V0dGluZ3MiOnsiJGlkIjoiMzE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zEzIiwiTGluZUNvbG9yIjpudWxsLCJMaW5lV2VpZ2h0IjowLjAsIkxpbmVUeXBlIjowLCJQYXJlbnRTdHlsZSI6bnVsbH0sIlBhcmVudFN0eWxlIjp7IiRyZWYiOiI3MiJ9fSwiRGF0ZUZvcm1hdCI6eyIkcmVmIjoiNzkifSwiSXNWaXNpYmxlIjp0cnVlLCJQYXJlbnRTdHlsZSI6eyIkcmVmIjoiNTMifX0sIlBvc2l0aW9uIjp7IiRpZCI6IjMxNCIsIlJhdGlvIjowLjAsIklzQ3VzdG9tIjpmYWxzZX0sIklkIjoiMGEwNzg2OTQtNTg3YS00MjM2LThkZGUtZmEyMGZhZTgyMzk3IiwiSW1wb3J0SWQiOm51bGwsIlRpdGxlIjoiU3ByaW50IDYgRGVtbyIsIk5vdGUiOm51bGwsIkh5cGVybGluayI6bnVsbCwiSXNDaGFuZ2VkIjpmYWxzZSwiSXNOZXciOmZhbHNlfSx7IiRpZCI6IjMxNSIsIkRhdGUiOiIyMDE2LTA4LTEwVDIzOjU5OjU5Ljk5OVoiLCJTdHlsZSI6eyIkaWQiOiIzMTYiLCJTaGFwZSI6MiwiQ29ubmVjdG9yTWFyZ2luIjp7IiRyZWYiOiI1NCJ9LCJDb25uZWN0b3JTdHlsZSI6eyIkaWQiOiIzMTciLCJMaW5lQ29sb3IiOnsiJGlkIjoiMzE4IiwiJHR5cGUiOiJOTFJFLkNvbW1vbi5Eb20uU29saWRDb2xvckJydXNoLCBOTFJFLkNvbW1vbiIsIkNvbG9yIjp7IiRpZCI6IjMxOSIsIkEiOjEyNywiUiI6NjgsIkciOjExNCwiQiI6MTk2fX0sIkxpbmVXZWlnaHQiOjEuMCwiTGluZVR5cGUiOjAsIlBhcmVudFN0eWxlIjp7IiRyZWYiOiI1NSJ9fSwiSXNCZWxvd1RpbWViYW5kIjpmYWxzZSwiSGlkZURhdGUiOmZhbHNlLCJTaGFwZVNpemUiOjEsIlNwYWNpbmciOjIuMCwiUGFkZGluZyI6eyIkcmVmIjoiNTgifSwiU2hhcGVTdHlsZSI6eyIkaWQiOiIzMjAiLCJNYXJnaW4iOnsiJHJlZiI6IjYwIn0sIlBhZGRpbmciOnsiJHJlZiI6IjYxIn0sIkJhY2tncm91bmQiOnsiJGlkIjoiMzIxIiwiQ29sb3IiOnsiJGlkIjoiMzIyIiwiQSI6MjU1LCJSIjo2OCwiRyI6MTE0LCJCIjoxOTZ9fSwiSXNWaXNpYmxlIjp0cnVlLCJXaWR0aCI6MTguMCwiSGVpZ2h0IjoyMC4wLCJCb3JkZXJTdHlsZSI6eyIkaWQiOiIzMjMiLCJMaW5lQ29sb3IiOnsiJHJlZiI6IjYzIn0sIkxpbmVXZWlnaHQiOjAuMCwiTGluZVR5cGUiOjAsIlBhcmVudFN0eWxlIjp7IiRyZWYiOiI2MiJ9fSwiUGFyZW50U3R5bGUiOnsiJHJlZiI6IjU5In19LCJUaXRsZVN0eWxlIjp7IiRpZCI6IjMyNCIsIkZvbnRTZXR0aW5ncyI6eyIkaWQiOiIzM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MyNiIsIkxpbmVDb2xvciI6bnVsbCwiTGluZVdlaWdodCI6MC4wLCJMaW5lVHlwZSI6MCwiUGFyZW50U3R5bGUiOm51bGx9LCJQYXJlbnRTdHlsZSI6eyIkcmVmIjoiNjUifX0sIkRhdGVTdHlsZSI6eyIkaWQiOiIzMjciLCJGb250U2V0dGluZ3MiOnsiJGlkIjoiMzI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zI5IiwiTGluZUNvbG9yIjpudWxsLCJMaW5lV2VpZ2h0IjowLjAsIkxpbmVUeXBlIjowLCJQYXJlbnRTdHlsZSI6bnVsbH0sIlBhcmVudFN0eWxlIjp7IiRyZWYiOiI3MiJ9fSwiRGF0ZUZvcm1hdCI6eyIkcmVmIjoiNzkifSwiSXNWaXNpYmxlIjp0cnVlLCJQYXJlbnRTdHlsZSI6eyIkcmVmIjoiNTMifX0sIlBvc2l0aW9uIjp7IiRpZCI6IjMzMCIsIlJhdGlvIjowLjAsIklzQ3VzdG9tIjpmYWxzZX0sIklkIjoiYmUyMWY3MGYtNmJmMS00MTZhLThjMDItYWQxM2RiYTNhYzdkIiwiSW1wb3J0SWQiOm51bGwsIlRpdGxlIjoiU3ByaW50IDcgRGVtbyIsIk5vdGUiOm51bGwsIkh5cGVybGluayI6bnVsbCwiSXNDaGFuZ2VkIjpmYWxzZSwiSXNOZXciOmZhbHNlfSx7IiRpZCI6IjMzMSIsIkRhdGUiOiIyMDE2LTA4LTE1VDIzOjU5OjU5Ljk5OVoiLCJTdHlsZSI6eyIkaWQiOiIzMzIiLCJTaGFwZSI6MiwiQ29ubmVjdG9yTWFyZ2luIjp7IiRyZWYiOiI1NCJ9LCJDb25uZWN0b3JTdHlsZSI6eyIkaWQiOiIzMzMiLCJMaW5lQ29sb3IiOnsiJGlkIjoiMzM0IiwiJHR5cGUiOiJOTFJFLkNvbW1vbi5Eb20uU29saWRDb2xvckJydXNoLCBOTFJFLkNvbW1vbiIsIkNvbG9yIjp7IiRpZCI6IjMzNSIsIkEiOjEyNywiUiI6MTEyLCJHIjoxNzMsIkIiOjcxfX0sIkxpbmVXZWlnaHQiOjEuMCwiTGluZVR5cGUiOjAsIlBhcmVudFN0eWxlIjp7IiRyZWYiOiI1NSJ9fSwiSXNCZWxvd1RpbWViYW5kIjpmYWxzZSwiSGlkZURhdGUiOmZhbHNlLCJTaGFwZVNpemUiOjEsIlNwYWNpbmciOjIuMCwiUGFkZGluZyI6eyIkcmVmIjoiNTgifSwiU2hhcGVTdHlsZSI6eyIkaWQiOiIzMzYiLCJNYXJnaW4iOnsiJHJlZiI6IjYwIn0sIlBhZGRpbmciOnsiJHJlZiI6IjYxIn0sIkJhY2tncm91bmQiOnsiJGlkIjoiMzM3IiwiQ29sb3IiOnsiJGlkIjoiMzM4IiwiQSI6MjU1LCJSIjoxMTIsIkciOjE3MywiQiI6NzF9fSwiSXNWaXNpYmxlIjp0cnVlLCJXaWR0aCI6MTguMCwiSGVpZ2h0IjoyMC4wLCJCb3JkZXJTdHlsZSI6eyIkaWQiOiIzMzkiLCJMaW5lQ29sb3IiOnsiJHJlZiI6IjYzIn0sIkxpbmVXZWlnaHQiOjAuMCwiTGluZVR5cGUiOjAsIlBhcmVudFN0eWxlIjp7IiRyZWYiOiI2MiJ9fSwiUGFyZW50U3R5bGUiOnsiJHJlZiI6IjU5In19LCJUaXRsZVN0eWxlIjp7IiRpZCI6IjM0MCIsIkZvbnRTZXR0aW5ncyI6eyIkaWQiOiIzNDEiLCJGb250U2l6ZSI6MTEsIkZvbnROYW1lIjoiQ2FsaWJyaSIsIklzQm9sZCI6dHJ1ZSwiSXNJdGFsaWMiOmZhbHNlLCJJc1VuZGVybGluZWQiOmZhbHNlLCJQYXJlbnRTdHlsZSI6eyIkcmVmIjoiNjYifX0sIkF1dG9TaXplIjoyLCJGb3JlZ3JvdW5kIjp7IiRyZWYiOiI2NyJ9LCJNYXhXaWR0aCI6MTAz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M0MiIsIkxpbmVDb2xvciI6bnVsbCwiTGluZVdlaWdodCI6MC4wLCJMaW5lVHlwZSI6MCwiUGFyZW50U3R5bGUiOm51bGx9LCJQYXJlbnRTdHlsZSI6eyIkcmVmIjoiNjUifX0sIkRhdGVTdHlsZSI6eyIkaWQiOiIzNDMiLCJGb250U2V0dGluZ3MiOnsiJGlkIjoiMzQ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zQ1IiwiTGluZUNvbG9yIjpudWxsLCJMaW5lV2VpZ2h0IjowLjAsIkxpbmVUeXBlIjowLCJQYXJlbnRTdHlsZSI6bnVsbH0sIlBhcmVudFN0eWxlIjp7IiRyZWYiOiI3MiJ9fSwiRGF0ZUZvcm1hdCI6eyIkcmVmIjoiNzkifSwiSXNWaXNpYmxlIjp0cnVlLCJQYXJlbnRTdHlsZSI6eyIkcmVmIjoiNTMifX0sIlBvc2l0aW9uIjp7IiRpZCI6IjM0NiIsIlJhdGlvIjowLjAsIklzQ3VzdG9tIjpmYWxzZX0sIklkIjoiZTlkNDY3NTgtOGUxOS00N2U3LTlkY2YtNDlhZmM1YzJjYzEzIiwiSW1wb3J0SWQiOm51bGwsIlRpdGxlIjoiV29ya2luZyBNVyBwYWNrYWdlIGRlbGl2ZXJhYmxlIiwiTm90ZSI6bnVsbCwiSHlwZXJsaW5rIjpudWxsLCJJc0NoYW5nZWQiOmZhbHNlLCJJc05ldyI6ZmFsc2V9XSwiVGFza3MiOlt7IiRpZCI6IjM0NyIsIkdyb3VwTmFtZSI6bnVsbCwiU3RhcnREYXRlIjoiMjAxNi0wMi0xOVQwMDowMDowMFoiLCJFbmREYXRlIjoiMjAxNi0wMy0xNlQyMzo1OTo1OS45OTlaIiwiUGVyY2VudGFnZUNvbXBsZXRlIjowLjAsIlN0eWxlIjp7IiRpZCI6IjM0OCIsIlNoYXBlIjoyLCJTaGFwZVRoaWNrbmVzcyI6MSwiRHVyYXRpb25Gb3JtYXQiOjAsIkluY2x1ZGVOb25Xb3JraW5nRGF5c0luRHVyYXRpb24iOnRydWUsIlBlcmNlbnRhZ2VDb21wbGV0ZVN0eWxlIjp7IiRpZCI6IjM0OSIsIkZvbnRTZXR0aW5ncyI6eyIkaWQiOiIzN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TEiLCJMaW5lQ29sb3IiOm51bGwsIkxpbmVXZWlnaHQiOjAuMCwiTGluZVR5cGUiOjAsIlBhcmVudFN0eWxlIjpudWxsfSwiUGFyZW50U3R5bGUiOnsiJHJlZiI6IjgxIn19LCJEdXJhdGlvblN0eWxlIjp7IiRpZCI6IjM1MiIsIkZvbnRTZXR0aW5ncyI6eyIkaWQiOiIzN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TQiLCJMaW5lQ29sb3IiOm51bGwsIkxpbmVXZWlnaHQiOjAuMCwiTGluZVR5cGUiOjAsIlBhcmVudFN0eWxlIjpudWxsfSwiUGFyZW50U3R5bGUiOnsiJHJlZiI6Ijg4In19LCJIb3Jpem9udGFsQ29ubmVjdG9yU3R5bGUiOnsiJGlkIjoiMzU1IiwiTGluZUNvbG9yIjp7IiRyZWYiOiI5NiJ9LCJMaW5lV2VpZ2h0IjoyLjAsIkxpbmVUeXBlIjowLCJQYXJlbnRTdHlsZSI6eyIkcmVmIjoiOTUifX0sIlZlcnRpY2FsQ29ubmVjdG9yU3R5bGUiOnsiJGlkIjoiMzU2IiwiTGluZUNvbG9yIjp7IiRyZWYiOiI5OSJ9LCJMaW5lV2VpZ2h0IjoxLjAsIkxpbmVUeXBlIjowLCJQYXJlbnRTdHlsZSI6eyIkcmVmIjoiOTgifX0sIk1hcmdpbiI6bnVsbCwiU3RhcnREYXRlUG9zaXRpb24iOjMsIkVuZERhdGVQb3NpdGlvbiI6NCwiVGl0bGVQb3NpdGlvbiI6NSwiRHVyYXRpb25Qb3NpdGlvbiI6NiwiUGVyY2VudGFnZUNvbXBsZXRlZFBvc2l0aW9uIjoyLCJTcGFjaW5nIjo1LCJJc0JlbG93VGltZWJhbmQiOnRydWUsIlBlcmNlbnRhZ2VDb21wbGV0ZVNoYXBlT3BhY2l0eSI6MzUsIlNoYXBlU3R5bGUiOnsiJGlkIjoiMzU3IiwiTWFyZ2luIjp7IiRyZWYiOiIxMDIifSwiUGFkZGluZyI6eyIkcmVmIjoiMTAzIn0sIkJhY2tncm91bmQiOnsiJGlkIjoiMzU4IiwiQ29sb3IiOnsiJGlkIjoiMzU5IiwiQSI6MjU1LCJSIjoyLCJHIjoxNzgsIkIiOjIzOH19LCJJc1Zpc2libGUiOnRydWUsIldpZHRoIjowLjAsIkhlaWdodCI6MTYuMCwiQm9yZGVyU3R5bGUiOnsiJGlkIjoiMzYwIiwiTGluZUNvbG9yIjp7IiRyZWYiOiIxMDUifSwiTGluZVdlaWdodCI6MC4wLCJMaW5lVHlwZSI6MCwiUGFyZW50U3R5bGUiOnsiJHJlZiI6IjEwNCJ9fSwiUGFyZW50U3R5bGUiOnsiJHJlZiI6IjEwMSJ9fSwiVGl0bGVTdHlsZSI6eyIkaWQiOiIzNjEiLCJGb250U2V0dGluZ3MiOnsiJGlkIjoiMzYy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2MyIsIkxpbmVDb2xvciI6bnVsbCwiTGluZVdlaWdodCI6MC4wLCJMaW5lVHlwZSI6MCwiUGFyZW50U3R5bGUiOm51bGx9LCJQYXJlbnRTdHlsZSI6eyIkcmVmIjoiMTA3In19LCJEYXRlU3R5bGUiOnsiJGlkIjoiMzY0IiwiRm9udFNldHRpbmdzIjp7IiRpZCI6IjM2N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2IiwiTGluZUNvbG9yIjpudWxsLCJMaW5lV2VpZ2h0IjowLjAsIkxpbmVUeXBlIjowLCJQYXJlbnRTdHlsZSI6bnVsbH0sIlBhcmVudFN0eWxlIjp7IiRyZWYiOiIxMTQifX0sIkRhdGVGb3JtYXQiOnsiJHJlZiI6IjEyMSJ9LCJJc1Zpc2libGUiOnRydWUsIlBhcmVudFN0eWxlIjp7IiRyZWYiOiI4MCJ9fSwiSW5kZXgiOjEsIklkIjoiMzM5YmQ0NGItMTFjOS00M2FmLWI2YjUtNzBlZjZjNTMzOGU1IiwiSW1wb3J0SWQiOm51bGwsIlRpdGxlIjoiU3ByaW50IDEiLCJOb3RlIjpudWxsLCJIeXBlcmxpbmsiOm51bGwsIklzQ2hhbmdlZCI6ZmFsc2UsIklzTmV3IjpmYWxzZX0seyIkaWQiOiIzNjciLCJHcm91cE5hbWUiOm51bGwsIlN0YXJ0RGF0ZSI6IjIwMTYtMDMtMTdUMDA6MDA6MDBaIiwiRW5kRGF0ZSI6IjIwMTYtMDQtMTBUMjM6NTk6NTkuOTk5WiIsIlBlcmNlbnRhZ2VDb21wbGV0ZSI6bnVsbCwiU3R5bGUiOnsiJGlkIjoiMzY4IiwiU2hhcGUiOjIsIlNoYXBlVGhpY2tuZXNzIjoxLCJEdXJhdGlvbkZvcm1hdCI6MCwiSW5jbHVkZU5vbldvcmtpbmdEYXlzSW5EdXJhdGlvbiI6dHJ1ZSwiUGVyY2VudGFnZUNvbXBsZXRlU3R5bGUiOnsiJGlkIjoiMzY5IiwiRm9udFNldHRpbmdzIjp7IiRpZCI6IjM3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3MSIsIkxpbmVDb2xvciI6bnVsbCwiTGluZVdlaWdodCI6MC4wLCJMaW5lVHlwZSI6MCwiUGFyZW50U3R5bGUiOm51bGx9LCJQYXJlbnRTdHlsZSI6eyIkcmVmIjoiODEifX0sIkR1cmF0aW9uU3R5bGUiOnsiJGlkIjoiMzcyIiwiRm9udFNldHRpbmdzIjp7IiRpZCI6IjM3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3NCIsIkxpbmVDb2xvciI6bnVsbCwiTGluZVdlaWdodCI6MC4wLCJMaW5lVHlwZSI6MCwiUGFyZW50U3R5bGUiOm51bGx9LCJQYXJlbnRTdHlsZSI6eyIkcmVmIjoiODgifX0sIkhvcml6b250YWxDb25uZWN0b3JTdHlsZSI6eyIkaWQiOiIzNzUiLCJMaW5lQ29sb3IiOnsiJHJlZiI6Ijk2In0sIkxpbmVXZWlnaHQiOjIuMCwiTGluZVR5cGUiOjAsIlBhcmVudFN0eWxlIjp7IiRyZWYiOiI5NSJ9fSwiVmVydGljYWxDb25uZWN0b3JTdHlsZSI6eyIkaWQiOiIzNzYiLCJMaW5lQ29sb3IiOnsiJHJlZiI6Ijk5In0sIkxpbmVXZWlnaHQiOjEuMCwiTGluZVR5cGUiOjAsIlBhcmVudFN0eWxlIjp7IiRyZWYiOiI5OCJ9fSwiTWFyZ2luIjpudWxsLCJTdGFydERhdGVQb3NpdGlvbiI6MywiRW5kRGF0ZVBvc2l0aW9uIjo0LCJUaXRsZVBvc2l0aW9uIjo1LCJEdXJhdGlvblBvc2l0aW9uIjo2LCJQZXJjZW50YWdlQ29tcGxldGVkUG9zaXRpb24iOjIsIlNwYWNpbmciOjUsIklzQmVsb3dUaW1lYmFuZCI6dHJ1ZSwiUGVyY2VudGFnZUNvbXBsZXRlU2hhcGVPcGFjaXR5IjozNSwiU2hhcGVTdHlsZSI6eyIkaWQiOiIzNzciLCJNYXJnaW4iOnsiJHJlZiI6IjEwMiJ9LCJQYWRkaW5nIjp7IiRyZWYiOiIxMDMifSwiQmFja2dyb3VuZCI6eyIkaWQiOiIzNzgiLCJDb2xvciI6eyIkaWQiOiIzNzkiLCJBIjoyNTUsIlIiOjY4LCJHIjo4NCwiQiI6MTA2fX0sIklzVmlzaWJsZSI6dHJ1ZSwiV2lkdGgiOjAuMCwiSGVpZ2h0IjoxNi4wLCJCb3JkZXJTdHlsZSI6eyIkaWQiOiIzODAiLCJMaW5lQ29sb3IiOnsiJHJlZiI6IjEwNSJ9LCJMaW5lV2VpZ2h0IjowLjAsIkxpbmVUeXBlIjowLCJQYXJlbnRTdHlsZSI6eyIkcmVmIjoiMTA0In19LCJQYXJlbnRTdHlsZSI6eyIkcmVmIjoiMTAxIn19LCJUaXRsZVN0eWxlIjp7IiRpZCI6IjM4MSIsIkZvbnRTZXR0aW5ncyI6eyIkaWQiOiIzOD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gzIiwiTGluZUNvbG9yIjpudWxsLCJMaW5lV2VpZ2h0IjowLjAsIkxpbmVUeXBlIjowLCJQYXJlbnRTdHlsZSI6bnVsbH0sIlBhcmVudFN0eWxlIjp7IiRyZWYiOiIxMDcifX0sIkRhdGVTdHlsZSI6eyIkaWQiOiIzODQiLCJGb250U2V0dGluZ3MiOnsiJGlkIjoiMzg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ODYiLCJMaW5lQ29sb3IiOm51bGwsIkxpbmVXZWlnaHQiOjAuMCwiTGluZVR5cGUiOjAsIlBhcmVudFN0eWxlIjpudWxsfSwiUGFyZW50U3R5bGUiOnsiJHJlZiI6IjExNCJ9fSwiRGF0ZUZvcm1hdCI6eyIkcmVmIjoiMTIxIn0sIklzVmlzaWJsZSI6dHJ1ZSwiUGFyZW50U3R5bGUiOnsiJHJlZiI6IjgwIn19LCJJbmRleCI6MiwiSWQiOiJkNjJmYTY4Ny1iYjkyLTQyMDktOWExMy1jM2VmMjBhMWQ2NzAiLCJJbXBvcnRJZCI6bnVsbCwiVGl0bGUiOiJTcHJpbnQgMiIsIk5vdGUiOm51bGwsIkh5cGVybGluayI6bnVsbCwiSXNDaGFuZ2VkIjpmYWxzZSwiSXNOZXciOmZhbHNlfSx7IiRpZCI6IjM4NyIsIkdyb3VwTmFtZSI6bnVsbCwiU3RhcnREYXRlIjoiMjAxNi0wNC0xMVQwMDowMDowMFoiLCJFbmREYXRlIjoiMjAxNi0wNS0wMVQyMzo1OTo1OS45OTlaIiwiUGVyY2VudGFnZUNvbXBsZXRlIjpudWxsLCJTdHlsZSI6eyIkaWQiOiIzODgiLCJTaGFwZSI6MiwiU2hhcGVUaGlja25lc3MiOjEsIkR1cmF0aW9uRm9ybWF0IjowLCJJbmNsdWRlTm9uV29ya2luZ0RheXNJbkR1cmF0aW9uIjp0cnVlLCJQZXJjZW50YWdlQ29tcGxldGVTdHlsZSI6eyIkaWQiOiIzODkiLCJGb250U2V0dGluZ3MiOnsiJGlkIjoiMzk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kxIiwiTGluZUNvbG9yIjpudWxsLCJMaW5lV2VpZ2h0IjowLjAsIkxpbmVUeXBlIjowLCJQYXJlbnRTdHlsZSI6bnVsbH0sIlBhcmVudFN0eWxlIjp7IiRyZWYiOiI4MSJ9fSwiRHVyYXRpb25TdHlsZSI6eyIkaWQiOiIzOTIiLCJGb250U2V0dGluZ3MiOnsiJGlkIjoiMzk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k0IiwiTGluZUNvbG9yIjpudWxsLCJMaW5lV2VpZ2h0IjowLjAsIkxpbmVUeXBlIjowLCJQYXJlbnRTdHlsZSI6bnVsbH0sIlBhcmVudFN0eWxlIjp7IiRyZWYiOiI4OCJ9fSwiSG9yaXpvbnRhbENvbm5lY3RvclN0eWxlIjp7IiRpZCI6IjM5NSIsIkxpbmVDb2xvciI6eyIkcmVmIjoiOTYifSwiTGluZVdlaWdodCI6Mi4wLCJMaW5lVHlwZSI6MCwiUGFyZW50U3R5bGUiOnsiJHJlZiI6Ijk1In19LCJWZXJ0aWNhbENvbm5lY3RvclN0eWxlIjp7IiRpZCI6IjM5NiIsIkxpbmVDb2xvciI6eyIkcmVmIjoiOTkifSwiTGluZVdlaWdodCI6MS4wLCJMaW5lVHlwZSI6MCwiUGFyZW50U3R5bGUiOnsiJHJlZiI6Ijk4In19LCJNYXJnaW4iOm51bGwsIlN0YXJ0RGF0ZVBvc2l0aW9uIjozLCJFbmREYXRlUG9zaXRpb24iOjQsIlRpdGxlUG9zaXRpb24iOjUsIkR1cmF0aW9uUG9zaXRpb24iOjYsIlBlcmNlbnRhZ2VDb21wbGV0ZWRQb3NpdGlvbiI6MiwiU3BhY2luZyI6NSwiSXNCZWxvd1RpbWViYW5kIjp0cnVlLCJQZXJjZW50YWdlQ29tcGxldGVTaGFwZU9wYWNpdHkiOjM1LCJTaGFwZVN0eWxlIjp7IiRpZCI6IjM5NyIsIk1hcmdpbiI6eyIkcmVmIjoiMTAyIn0sIlBhZGRpbmciOnsiJHJlZiI6IjEwMyJ9LCJCYWNrZ3JvdW5kIjp7IiRpZCI6IjM5OCIsIkNvbG9yIjp7IiRpZCI6IjM5OSIsIkEiOjI1NSwiUiI6OTEsIkciOjE1NSwiQiI6MjEzfX0sIklzVmlzaWJsZSI6dHJ1ZSwiV2lkdGgiOjAuMCwiSGVpZ2h0IjoxNi4wLCJCb3JkZXJTdHlsZSI6eyIkaWQiOiI0MDAiLCJMaW5lQ29sb3IiOnsiJHJlZiI6IjEwNSJ9LCJMaW5lV2VpZ2h0IjowLjAsIkxpbmVUeXBlIjowLCJQYXJlbnRTdHlsZSI6eyIkcmVmIjoiMTA0In19LCJQYXJlbnRTdHlsZSI6eyIkcmVmIjoiMTAxIn19LCJUaXRsZVN0eWxlIjp7IiRpZCI6IjQwMSIsIkZvbnRTZXR0aW5ncyI6eyIkaWQiOiI0MD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NDAzIiwiTGluZUNvbG9yIjpudWxsLCJMaW5lV2VpZ2h0IjowLjAsIkxpbmVUeXBlIjowLCJQYXJlbnRTdHlsZSI6bnVsbH0sIlBhcmVudFN0eWxlIjp7IiRyZWYiOiIxMDcifX0sIkRhdGVTdHlsZSI6eyIkaWQiOiI0MDQiLCJGb250U2V0dGluZ3MiOnsiJGlkIjoiNDA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DYiLCJMaW5lQ29sb3IiOm51bGwsIkxpbmVXZWlnaHQiOjAuMCwiTGluZVR5cGUiOjAsIlBhcmVudFN0eWxlIjpudWxsfSwiUGFyZW50U3R5bGUiOnsiJHJlZiI6IjExNCJ9fSwiRGF0ZUZvcm1hdCI6eyIkcmVmIjoiMTIxIn0sIklzVmlzaWJsZSI6dHJ1ZSwiUGFyZW50U3R5bGUiOnsiJHJlZiI6IjgwIn19LCJJbmRleCI6MywiSWQiOiI2MGM4ZDAyMC04MDg0LTQ4YWQtYTdjNC0zZmVhNDRiZjFlMDYiLCJJbXBvcnRJZCI6bnVsbCwiVGl0bGUiOiJTcHJpbnQgMyIsIk5vdGUiOm51bGwsIkh5cGVybGluayI6bnVsbCwiSXNDaGFuZ2VkIjpmYWxzZSwiSXNOZXciOmZhbHNlfSx7IiRpZCI6IjQwNyIsIkdyb3VwTmFtZSI6bnVsbCwiU3RhcnREYXRlIjoiMjAxNi0wNS0wMlQwMDowMDowMFoiLCJFbmREYXRlIjoiMjAxNi0wNS0yOVQyMzo1OTo1OS45OTlaIiwiUGVyY2VudGFnZUNvbXBsZXRlIjpudWxsLCJTdHlsZSI6eyIkaWQiOiI0MDgiLCJTaGFwZSI6MiwiU2hhcGVUaGlja25lc3MiOjEsIkR1cmF0aW9uRm9ybWF0IjowLCJJbmNsdWRlTm9uV29ya2luZ0RheXNJbkR1cmF0aW9uIjp0cnVlLCJQZXJjZW50YWdlQ29tcGxldGVTdHlsZSI6eyIkaWQiOiI0MDkiLCJGb250U2V0dGluZ3MiOnsiJGlkIjoiNDE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ExIiwiTGluZUNvbG9yIjpudWxsLCJMaW5lV2VpZ2h0IjowLjAsIkxpbmVUeXBlIjowLCJQYXJlbnRTdHlsZSI6bnVsbH0sIlBhcmVudFN0eWxlIjp7IiRyZWYiOiI4MSJ9fSwiRHVyYXRpb25TdHlsZSI6eyIkaWQiOiI0MTIiLCJGb250U2V0dGluZ3MiOnsiJGlkIjoiNDE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E0IiwiTGluZUNvbG9yIjpudWxsLCJMaW5lV2VpZ2h0IjowLjAsIkxpbmVUeXBlIjowLCJQYXJlbnRTdHlsZSI6bnVsbH0sIlBhcmVudFN0eWxlIjp7IiRyZWYiOiI4OCJ9fSwiSG9yaXpvbnRhbENvbm5lY3RvclN0eWxlIjp7IiRpZCI6IjQxNSIsIkxpbmVDb2xvciI6eyIkcmVmIjoiOTYifSwiTGluZVdlaWdodCI6Mi4wLCJMaW5lVHlwZSI6MCwiUGFyZW50U3R5bGUiOnsiJHJlZiI6Ijk1In19LCJWZXJ0aWNhbENvbm5lY3RvclN0eWxlIjp7IiRpZCI6IjQxNiIsIkxpbmVDb2xvciI6eyIkcmVmIjoiOTkifSwiTGluZVdlaWdodCI6MS4wLCJMaW5lVHlwZSI6MCwiUGFyZW50U3R5bGUiOnsiJHJlZiI6Ijk4In19LCJNYXJnaW4iOm51bGwsIlN0YXJ0RGF0ZVBvc2l0aW9uIjozLCJFbmREYXRlUG9zaXRpb24iOjQsIlRpdGxlUG9zaXRpb24iOjUsIkR1cmF0aW9uUG9zaXRpb24iOjYsIlBlcmNlbnRhZ2VDb21wbGV0ZWRQb3NpdGlvbiI6MiwiU3BhY2luZyI6NSwiSXNCZWxvd1RpbWViYW5kIjp0cnVlLCJQZXJjZW50YWdlQ29tcGxldGVTaGFwZU9wYWNpdHkiOjM1LCJTaGFwZVN0eWxlIjp7IiRpZCI6IjQxNyIsIk1hcmdpbiI6eyIkcmVmIjoiMTAyIn0sIlBhZGRpbmciOnsiJHJlZiI6IjEwMyJ9LCJCYWNrZ3JvdW5kIjp7IiRpZCI6IjQxOCIsIkNvbG9yIjp7IiRpZCI6IjQxOSIsIkEiOjI1NSwiUiI6MjM3LCJHIjoxMjUsIkIiOjQ5fX0sIklzVmlzaWJsZSI6dHJ1ZSwiV2lkdGgiOjAuMCwiSGVpZ2h0IjoxNi4wLCJCb3JkZXJTdHlsZSI6eyIkaWQiOiI0MjAiLCJMaW5lQ29sb3IiOnsiJHJlZiI6IjEwNSJ9LCJMaW5lV2VpZ2h0IjowLjAsIkxpbmVUeXBlIjowLCJQYXJlbnRTdHlsZSI6eyIkcmVmIjoiMTA0In19LCJQYXJlbnRTdHlsZSI6eyIkcmVmIjoiMTAxIn19LCJUaXRsZVN0eWxlIjp7IiRpZCI6IjQyMSIsIkZvbnRTZXR0aW5ncyI6eyIkaWQiOiI0Mj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NDIzIiwiTGluZUNvbG9yIjpudWxsLCJMaW5lV2VpZ2h0IjowLjAsIkxpbmVUeXBlIjowLCJQYXJlbnRTdHlsZSI6bnVsbH0sIlBhcmVudFN0eWxlIjp7IiRyZWYiOiIxMDcifX0sIkRhdGVTdHlsZSI6eyIkaWQiOiI0MjQiLCJGb250U2V0dGluZ3MiOnsiJGlkIjoiNDI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jYiLCJMaW5lQ29sb3IiOm51bGwsIkxpbmVXZWlnaHQiOjAuMCwiTGluZVR5cGUiOjAsIlBhcmVudFN0eWxlIjpudWxsfSwiUGFyZW50U3R5bGUiOnsiJHJlZiI6IjExNCJ9fSwiRGF0ZUZvcm1hdCI6eyIkcmVmIjoiMTIxIn0sIklzVmlzaWJsZSI6dHJ1ZSwiUGFyZW50U3R5bGUiOnsiJHJlZiI6IjgwIn19LCJJbmRleCI6NCwiSWQiOiI3MTc1YzVlOC03ZjVkLTQ1ODgtYTYyNy1iOWZiYTgzOGFkODYiLCJJbXBvcnRJZCI6bnVsbCwiVGl0bGUiOiJTcHJpbnQgNCIsIk5vdGUiOm51bGwsIkh5cGVybGluayI6bnVsbCwiSXNDaGFuZ2VkIjpmYWxzZSwiSXNOZXciOmZhbHNlfSx7IiRpZCI6IjQyNyIsIkdyb3VwTmFtZSI6bnVsbCwiU3RhcnREYXRlIjoiMjAxNi0wNS0zMFQwMDowMDowMFoiLCJFbmREYXRlIjoiMjAxNi0wNi0yNlQyMzo1OTo1OS45OTlaIiwiUGVyY2VudGFnZUNvbXBsZXRlIjpudWxsLCJTdHlsZSI6eyIkaWQiOiI0MjgiLCJTaGFwZSI6MiwiU2hhcGVUaGlja25lc3MiOjEsIkR1cmF0aW9uRm9ybWF0IjowLCJJbmNsdWRlTm9uV29ya2luZ0RheXNJbkR1cmF0aW9uIjp0cnVlLCJQZXJjZW50YWdlQ29tcGxldGVTdHlsZSI6eyIkaWQiOiI0MjkiLCJGb250U2V0dGluZ3MiOnsiJGlkIjoiNDM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MxIiwiTGluZUNvbG9yIjpudWxsLCJMaW5lV2VpZ2h0IjowLjAsIkxpbmVUeXBlIjowLCJQYXJlbnRTdHlsZSI6bnVsbH0sIlBhcmVudFN0eWxlIjp7IiRyZWYiOiI4MSJ9fSwiRHVyYXRpb25TdHlsZSI6eyIkaWQiOiI0MzIiLCJGb250U2V0dGluZ3MiOnsiJGlkIjoiNDM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M0IiwiTGluZUNvbG9yIjpudWxsLCJMaW5lV2VpZ2h0IjowLjAsIkxpbmVUeXBlIjowLCJQYXJlbnRTdHlsZSI6bnVsbH0sIlBhcmVudFN0eWxlIjp7IiRyZWYiOiI4OCJ9fSwiSG9yaXpvbnRhbENvbm5lY3RvclN0eWxlIjp7IiRpZCI6IjQzNSIsIkxpbmVDb2xvciI6eyIkcmVmIjoiOTYifSwiTGluZVdlaWdodCI6Mi4wLCJMaW5lVHlwZSI6MCwiUGFyZW50U3R5bGUiOnsiJHJlZiI6Ijk1In19LCJWZXJ0aWNhbENvbm5lY3RvclN0eWxlIjp7IiRpZCI6IjQzNiIsIkxpbmVDb2xvciI6eyIkcmVmIjoiOTkifSwiTGluZVdlaWdodCI6MS4wLCJMaW5lVHlwZSI6MCwiUGFyZW50U3R5bGUiOnsiJHJlZiI6Ijk4In19LCJNYXJnaW4iOm51bGwsIlN0YXJ0RGF0ZVBvc2l0aW9uIjozLCJFbmREYXRlUG9zaXRpb24iOjQsIlRpdGxlUG9zaXRpb24iOjUsIkR1cmF0aW9uUG9zaXRpb24iOjYsIlBlcmNlbnRhZ2VDb21wbGV0ZWRQb3NpdGlvbiI6MiwiU3BhY2luZyI6NSwiSXNCZWxvd1RpbWViYW5kIjp0cnVlLCJQZXJjZW50YWdlQ29tcGxldGVTaGFwZU9wYWNpdHkiOjM1LCJTaGFwZVN0eWxlIjp7IiRpZCI6IjQzNyIsIk1hcmdpbiI6eyIkcmVmIjoiMTAyIn0sIlBhZGRpbmciOnsiJHJlZiI6IjEwMyJ9LCJCYWNrZ3JvdW5kIjp7IiRpZCI6IjQzOCIsIkNvbG9yIjp7IiRpZCI6IjQzOSIsIkEiOjI1NSwiUiI6MTY1LCJHIjoxNjUsIkIiOjE2NX19LCJJc1Zpc2libGUiOnRydWUsIldpZHRoIjowLjAsIkhlaWdodCI6MTYuMCwiQm9yZGVyU3R5bGUiOnsiJGlkIjoiNDQwIiwiTGluZUNvbG9yIjp7IiRyZWYiOiIxMDUifSwiTGluZVdlaWdodCI6MC4wLCJMaW5lVHlwZSI6MCwiUGFyZW50U3R5bGUiOnsiJHJlZiI6IjEwNCJ9fSwiUGFyZW50U3R5bGUiOnsiJHJlZiI6IjEwMSJ9fSwiVGl0bGVTdHlsZSI6eyIkaWQiOiI0NDEiLCJGb250U2V0dGluZ3MiOnsiJGlkIjoiNDQ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Q0MyIsIkxpbmVDb2xvciI6bnVsbCwiTGluZVdlaWdodCI6MC4wLCJMaW5lVHlwZSI6MCwiUGFyZW50U3R5bGUiOm51bGx9LCJQYXJlbnRTdHlsZSI6eyIkcmVmIjoiMTA3In19LCJEYXRlU3R5bGUiOnsiJGlkIjoiNDQ0IiwiRm9udFNldHRpbmdzIjp7IiRpZCI6IjQ0N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Q2IiwiTGluZUNvbG9yIjpudWxsLCJMaW5lV2VpZ2h0IjowLjAsIkxpbmVUeXBlIjowLCJQYXJlbnRTdHlsZSI6bnVsbH0sIlBhcmVudFN0eWxlIjp7IiRyZWYiOiIxMTQifX0sIkRhdGVGb3JtYXQiOnsiJHJlZiI6IjEyMSJ9LCJJc1Zpc2libGUiOnRydWUsIlBhcmVudFN0eWxlIjp7IiRyZWYiOiI4MCJ9fSwiSW5kZXgiOjUsIklkIjoiZTA4Y2I5YzktNjMzOC00ZWQxLWI2MTAtYTEzMWZkZDI1MDE5IiwiSW1wb3J0SWQiOm51bGwsIlRpdGxlIjoiU3ByaW50IDUiLCJOb3RlIjpudWxsLCJIeXBlcmxpbmsiOm51bGwsIklzQ2hhbmdlZCI6ZmFsc2UsIklzTmV3IjpmYWxzZX0seyIkaWQiOiI0NDciLCJHcm91cE5hbWUiOm51bGwsIlN0YXJ0RGF0ZSI6IjIwMTYtMDYtMjdUMDA6MDA6MDBaIiwiRW5kRGF0ZSI6IjIwMTYtMDctMjRUMjM6NTk6NTkuOTk5WiIsIlBlcmNlbnRhZ2VDb21wbGV0ZSI6bnVsbCwiU3R5bGUiOnsiJGlkIjoiNDQ4IiwiU2hhcGUiOjIsIlNoYXBlVGhpY2tuZXNzIjoxLCJEdXJhdGlvbkZvcm1hdCI6MCwiSW5jbHVkZU5vbldvcmtpbmdEYXlzSW5EdXJhdGlvbiI6dHJ1ZSwiUGVyY2VudGFnZUNvbXBsZXRlU3R5bGUiOnsiJGlkIjoiNDQ5IiwiRm9udFNldHRpbmdzIjp7IiRpZCI6IjQ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1MSIsIkxpbmVDb2xvciI6bnVsbCwiTGluZVdlaWdodCI6MC4wLCJMaW5lVHlwZSI6MCwiUGFyZW50U3R5bGUiOm51bGx9LCJQYXJlbnRTdHlsZSI6eyIkcmVmIjoiODEifX0sIkR1cmF0aW9uU3R5bGUiOnsiJGlkIjoiNDUyIiwiRm9udFNldHRpbmdzIjp7IiRpZCI6IjQ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1NCIsIkxpbmVDb2xvciI6bnVsbCwiTGluZVdlaWdodCI6MC4wLCJMaW5lVHlwZSI6MCwiUGFyZW50U3R5bGUiOm51bGx9LCJQYXJlbnRTdHlsZSI6eyIkcmVmIjoiODgifX0sIkhvcml6b250YWxDb25uZWN0b3JTdHlsZSI6eyIkaWQiOiI0NTUiLCJMaW5lQ29sb3IiOnsiJHJlZiI6Ijk2In0sIkxpbmVXZWlnaHQiOjIuMCwiTGluZVR5cGUiOjAsIlBhcmVudFN0eWxlIjp7IiRyZWYiOiI5NSJ9fSwiVmVydGljYWxDb25uZWN0b3JTdHlsZSI6eyIkaWQiOiI0NTYiLCJMaW5lQ29sb3IiOnsiJHJlZiI6Ijk5In0sIkxpbmVXZWlnaHQiOjEuMCwiTGluZVR5cGUiOjAsIlBhcmVudFN0eWxlIjp7IiRyZWYiOiI5OCJ9fSwiTWFyZ2luIjpudWxsLCJTdGFydERhdGVQb3NpdGlvbiI6MywiRW5kRGF0ZVBvc2l0aW9uIjo0LCJUaXRsZVBvc2l0aW9uIjo1LCJEdXJhdGlvblBvc2l0aW9uIjo2LCJQZXJjZW50YWdlQ29tcGxldGVkUG9zaXRpb24iOjIsIlNwYWNpbmciOjUsIklzQmVsb3dUaW1lYmFuZCI6dHJ1ZSwiUGVyY2VudGFnZUNvbXBsZXRlU2hhcGVPcGFjaXR5IjozNSwiU2hhcGVTdHlsZSI6eyIkaWQiOiI0NTciLCJNYXJnaW4iOnsiJHJlZiI6IjEwMiJ9LCJQYWRkaW5nIjp7IiRyZWYiOiIxMDMifSwiQmFja2dyb3VuZCI6eyIkaWQiOiI0NTgiLCJDb2xvciI6eyIkaWQiOiI0NTkiLCJBIjoyNTUsIlIiOjI1NSwiRyI6MTkyLCJCIjowfX0sIklzVmlzaWJsZSI6dHJ1ZSwiV2lkdGgiOjAuMCwiSGVpZ2h0IjoxNi4wLCJCb3JkZXJTdHlsZSI6eyIkaWQiOiI0NjAiLCJMaW5lQ29sb3IiOnsiJHJlZiI6IjEwNSJ9LCJMaW5lV2VpZ2h0IjowLjAsIkxpbmVUeXBlIjowLCJQYXJlbnRTdHlsZSI6eyIkcmVmIjoiMTA0In19LCJQYXJlbnRTdHlsZSI6eyIkcmVmIjoiMTAxIn19LCJUaXRsZVN0eWxlIjp7IiRpZCI6IjQ2MSIsIkZvbnRTZXR0aW5ncyI6eyIkaWQiOiI0Nj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NDYzIiwiTGluZUNvbG9yIjpudWxsLCJMaW5lV2VpZ2h0IjowLjAsIkxpbmVUeXBlIjowLCJQYXJlbnRTdHlsZSI6bnVsbH0sIlBhcmVudFN0eWxlIjp7IiRyZWYiOiIxMDcifX0sIkRhdGVTdHlsZSI6eyIkaWQiOiI0NjQiLCJGb250U2V0dGluZ3MiOnsiJGlkIjoiNDY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jYiLCJMaW5lQ29sb3IiOm51bGwsIkxpbmVXZWlnaHQiOjAuMCwiTGluZVR5cGUiOjAsIlBhcmVudFN0eWxlIjpudWxsfSwiUGFyZW50U3R5bGUiOnsiJHJlZiI6IjExNCJ9fSwiRGF0ZUZvcm1hdCI6eyIkcmVmIjoiMTIxIn0sIklzVmlzaWJsZSI6dHJ1ZSwiUGFyZW50U3R5bGUiOnsiJHJlZiI6IjgwIn19LCJJbmRleCI6NiwiSWQiOiI4MDI2ZGRmNS1mZWNjLTRkZDktYTMxYy1iYzE5NDcyMzQwYWIiLCJJbXBvcnRJZCI6bnVsbCwiVGl0bGUiOiJTcHJpbnQgNiIsIk5vdGUiOm51bGwsIkh5cGVybGluayI6bnVsbCwiSXNDaGFuZ2VkIjpmYWxzZSwiSXNOZXciOmZhbHNlfSx7IiRpZCI6IjQ2NyIsIkdyb3VwTmFtZSI6bnVsbCwiU3RhcnREYXRlIjoiMjAxNi0wNy0yNVQwMDowMDowMFoiLCJFbmREYXRlIjoiMjAxNi0wOC0xMFQyMzo1OTo1OS45OTlaIiwiUGVyY2VudGFnZUNvbXBsZXRlIjpudWxsLCJTdHlsZSI6eyIkaWQiOiI0NjgiLCJTaGFwZSI6MiwiU2hhcGVUaGlja25lc3MiOjEsIkR1cmF0aW9uRm9ybWF0IjowLCJJbmNsdWRlTm9uV29ya2luZ0RheXNJbkR1cmF0aW9uIjp0cnVlLCJQZXJjZW50YWdlQ29tcGxldGVTdHlsZSI6eyIkaWQiOiI0NjkiLCJGb250U2V0dGluZ3MiOnsiJGlkIjoiNDc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cxIiwiTGluZUNvbG9yIjpudWxsLCJMaW5lV2VpZ2h0IjowLjAsIkxpbmVUeXBlIjowLCJQYXJlbnRTdHlsZSI6bnVsbH0sIlBhcmVudFN0eWxlIjp7IiRyZWYiOiI4MSJ9fSwiRHVyYXRpb25TdHlsZSI6eyIkaWQiOiI0NzIiLCJGb250U2V0dGluZ3MiOnsiJGlkIjoiNDc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c0IiwiTGluZUNvbG9yIjpudWxsLCJMaW5lV2VpZ2h0IjowLjAsIkxpbmVUeXBlIjowLCJQYXJlbnRTdHlsZSI6bnVsbH0sIlBhcmVudFN0eWxlIjp7IiRyZWYiOiI4OCJ9fSwiSG9yaXpvbnRhbENvbm5lY3RvclN0eWxlIjp7IiRpZCI6IjQ3NSIsIkxpbmVDb2xvciI6eyIkcmVmIjoiOTYifSwiTGluZVdlaWdodCI6Mi4wLCJMaW5lVHlwZSI6MCwiUGFyZW50U3R5bGUiOnsiJHJlZiI6Ijk1In19LCJWZXJ0aWNhbENvbm5lY3RvclN0eWxlIjp7IiRpZCI6IjQ3NiIsIkxpbmVDb2xvciI6eyIkcmVmIjoiOTkifSwiTGluZVdlaWdodCI6MS4wLCJMaW5lVHlwZSI6MCwiUGFyZW50U3R5bGUiOnsiJHJlZiI6Ijk4In19LCJNYXJnaW4iOm51bGwsIlN0YXJ0RGF0ZVBvc2l0aW9uIjozLCJFbmREYXRlUG9zaXRpb24iOjQsIlRpdGxlUG9zaXRpb24iOjUsIkR1cmF0aW9uUG9zaXRpb24iOjYsIlBlcmNlbnRhZ2VDb21wbGV0ZWRQb3NpdGlvbiI6MiwiU3BhY2luZyI6NSwiSXNCZWxvd1RpbWViYW5kIjp0cnVlLCJQZXJjZW50YWdlQ29tcGxldGVTaGFwZU9wYWNpdHkiOjM1LCJTaGFwZVN0eWxlIjp7IiRpZCI6IjQ3NyIsIk1hcmdpbiI6eyIkcmVmIjoiMTAyIn0sIlBhZGRpbmciOnsiJHJlZiI6IjEwMyJ9LCJCYWNrZ3JvdW5kIjp7IiRpZCI6IjQ3OCIsIkNvbG9yIjp7IiRpZCI6IjQ3OSIsIkEiOjI1NSwiUiI6NjgsIkciOjExNCwiQiI6MTk2fX0sIklzVmlzaWJsZSI6dHJ1ZSwiV2lkdGgiOjAuMCwiSGVpZ2h0IjoxNi4wLCJCb3JkZXJTdHlsZSI6eyIkaWQiOiI0ODAiLCJMaW5lQ29sb3IiOnsiJHJlZiI6IjEwNSJ9LCJMaW5lV2VpZ2h0IjowLjAsIkxpbmVUeXBlIjowLCJQYXJlbnRTdHlsZSI6eyIkcmVmIjoiMTA0In19LCJQYXJlbnRTdHlsZSI6eyIkcmVmIjoiMTAxIn19LCJUaXRsZVN0eWxlIjp7IiRpZCI6IjQ4MSIsIkZvbnRTZXR0aW5ncyI6eyIkaWQiOiI0OD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NDgzIiwiTGluZUNvbG9yIjpudWxsLCJMaW5lV2VpZ2h0IjowLjAsIkxpbmVUeXBlIjowLCJQYXJlbnRTdHlsZSI6bnVsbH0sIlBhcmVudFN0eWxlIjp7IiRyZWYiOiIxMDcifX0sIkRhdGVTdHlsZSI6eyIkaWQiOiI0ODQiLCJGb250U2V0dGluZ3MiOnsiJGlkIjoiNDg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ODYiLCJMaW5lQ29sb3IiOm51bGwsIkxpbmVXZWlnaHQiOjAuMCwiTGluZVR5cGUiOjAsIlBhcmVudFN0eWxlIjpudWxsfSwiUGFyZW50U3R5bGUiOnsiJHJlZiI6IjExNCJ9fSwiRGF0ZUZvcm1hdCI6eyIkcmVmIjoiMTIxIn0sIklzVmlzaWJsZSI6dHJ1ZSwiUGFyZW50U3R5bGUiOnsiJHJlZiI6IjgwIn19LCJJbmRleCI6NywiSWQiOiIzOWJiOWYyNS04YmJhLTQ3ZjQtYjQ0OC04MjNhZDM1YjRmOTUiLCJJbXBvcnRJZCI6bnVsbCwiVGl0bGUiOiJTcHJpbnQgNyIsIk5vdGUiOm51bGwsIkh5cGVybGluayI6bnVsbCwiSXNDaGFuZ2VkIjpmYWxzZSwiSXNOZXciOmZhbHNlfSx7IiRpZCI6IjQ4NyIsIkdyb3VwTmFtZSI6bnVsbCwiU3RhcnREYXRlIjoiMjAxNi0wOC0xMVQwMDowMDowMFoiLCJFbmREYXRlIjoiMjAxNi0wOC0xNVQyMzo1OTo1OS45OTlaIiwiUGVyY2VudGFnZUNvbXBsZXRlIjpudWxsLCJTdHlsZSI6eyIkaWQiOiI0ODgiLCJTaGFwZSI6MiwiU2hhcGVUaGlja25lc3MiOjEsIkR1cmF0aW9uRm9ybWF0IjowLCJJbmNsdWRlTm9uV29ya2luZ0RheXNJbkR1cmF0aW9uIjp0cnVlLCJQZXJjZW50YWdlQ29tcGxldGVTdHlsZSI6eyIkaWQiOiI0ODkiLCJGb250U2V0dGluZ3MiOnsiJGlkIjoiNDk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kxIiwiTGluZUNvbG9yIjpudWxsLCJMaW5lV2VpZ2h0IjowLjAsIkxpbmVUeXBlIjowLCJQYXJlbnRTdHlsZSI6bnVsbH0sIlBhcmVudFN0eWxlIjp7IiRyZWYiOiI4MSJ9fSwiRHVyYXRpb25TdHlsZSI6eyIkaWQiOiI0OTIiLCJGb250U2V0dGluZ3MiOnsiJGlkIjoiNDk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k0IiwiTGluZUNvbG9yIjpudWxsLCJMaW5lV2VpZ2h0IjowLjAsIkxpbmVUeXBlIjowLCJQYXJlbnRTdHlsZSI6bnVsbH0sIlBhcmVudFN0eWxlIjp7IiRyZWYiOiI4OCJ9fSwiSG9yaXpvbnRhbENvbm5lY3RvclN0eWxlIjp7IiRpZCI6IjQ5NSIsIkxpbmVDb2xvciI6eyIkcmVmIjoiOTYifSwiTGluZVdlaWdodCI6Mi4wLCJMaW5lVHlwZSI6MCwiUGFyZW50U3R5bGUiOnsiJHJlZiI6Ijk1In19LCJWZXJ0aWNhbENvbm5lY3RvclN0eWxlIjp7IiRpZCI6IjQ5NiIsIkxpbmVDb2xvciI6eyIkcmVmIjoiOTkifSwiTGluZVdlaWdodCI6MS4wLCJMaW5lVHlwZSI6MCwiUGFyZW50U3R5bGUiOnsiJHJlZiI6Ijk4In19LCJNYXJnaW4iOm51bGwsIlN0YXJ0RGF0ZVBvc2l0aW9uIjozLCJFbmREYXRlUG9zaXRpb24iOjQsIlRpdGxlUG9zaXRpb24iOjUsIkR1cmF0aW9uUG9zaXRpb24iOjYsIlBlcmNlbnRhZ2VDb21wbGV0ZWRQb3NpdGlvbiI6MiwiU3BhY2luZyI6NSwiSXNCZWxvd1RpbWViYW5kIjp0cnVlLCJQZXJjZW50YWdlQ29tcGxldGVTaGFwZU9wYWNpdHkiOjM1LCJTaGFwZVN0eWxlIjp7IiRpZCI6IjQ5NyIsIk1hcmdpbiI6eyIkcmVmIjoiMTAyIn0sIlBhZGRpbmciOnsiJHJlZiI6IjEwMyJ9LCJCYWNrZ3JvdW5kIjp7IiRpZCI6IjQ5OCIsIkNvbG9yIjp7IiRpZCI6IjQ5OSIsIkEiOjI1NSwiUiI6MTEyLCJHIjoxNzMsIkIiOjcxfX0sIklzVmlzaWJsZSI6dHJ1ZSwiV2lkdGgiOjAuMCwiSGVpZ2h0IjoxNi4wLCJCb3JkZXJTdHlsZSI6eyIkaWQiOiI1MDAiLCJMaW5lQ29sb3IiOnsiJHJlZiI6IjEwNSJ9LCJMaW5lV2VpZ2h0IjowLjAsIkxpbmVUeXBlIjowLCJQYXJlbnRTdHlsZSI6eyIkcmVmIjoiMTA0In19LCJQYXJlbnRTdHlsZSI6eyIkcmVmIjoiMTAxIn19LCJUaXRsZVN0eWxlIjp7IiRpZCI6IjUwMSIsIkZvbnRTZXR0aW5ncyI6eyIkaWQiOiI1MD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AzIiwiTGluZUNvbG9yIjpudWxsLCJMaW5lV2VpZ2h0IjowLjAsIkxpbmVUeXBlIjowLCJQYXJlbnRTdHlsZSI6bnVsbH0sIlBhcmVudFN0eWxlIjp7IiRyZWYiOiIxMDcifX0sIkRhdGVTdHlsZSI6eyIkaWQiOiI1MDQiLCJGb250U2V0dGluZ3MiOnsiJGlkIjoiNTA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DYiLCJMaW5lQ29sb3IiOm51bGwsIkxpbmVXZWlnaHQiOjAuMCwiTGluZVR5cGUiOjAsIlBhcmVudFN0eWxlIjpudWxsfSwiUGFyZW50U3R5bGUiOnsiJHJlZiI6IjExNCJ9fSwiRGF0ZUZvcm1hdCI6eyIkcmVmIjoiMTIxIn0sIklzVmlzaWJsZSI6dHJ1ZSwiUGFyZW50U3R5bGUiOnsiJHJlZiI6IjgwIn19LCJJbmRleCI6OCwiSWQiOiJhN2IwNmQ4MS1jNDIwLTQ1Y2EtYWNkYy1kNzRhNDVkNGViMDQiLCJJbXBvcnRJZCI6bnVsbCwiVGl0bGUiOiJGaW5hbCBUZXN0aW5nL1BhY2thZ2luZyIsIk5vdGUiOm51bGwsIkh5cGVybGluayI6bnVsbCwiSXNDaGFuZ2VkIjpmYWxzZSwiSXNOZXciOmZhbHNlfV0sIk1zUHJvamVjdEl0ZW1zVHJlZSI6eyIkaWQiOiI1MDciLCJSb290Ijp7IiRpZCI6IjUwOCIsIkltcG9ydElkIjpudWxsLCJJc0ltcG9ydGVkIjpmYWxzZSwiQ2hpbGRyZW4iOltdfX0sIlNldHRpbmdzIjp7IiRpZCI6IjUwOSIsIkltcGFPcHRpb25zIjp7IiRpZCI6IjUxMC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371</Words>
  <Application>Microsoft Office PowerPoint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MoneyWatch Project Plan</vt:lpstr>
      <vt:lpstr>Team Responsibilities</vt:lpstr>
      <vt:lpstr>Sprint Demo Materials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CSDEV</dc:creator>
  <cp:lastModifiedBy>CSDEV</cp:lastModifiedBy>
  <cp:revision>11</cp:revision>
  <cp:lastPrinted>2016-01-15T03:21:59Z</cp:lastPrinted>
  <dcterms:created xsi:type="dcterms:W3CDTF">2016-01-15T02:32:20Z</dcterms:created>
  <dcterms:modified xsi:type="dcterms:W3CDTF">2016-01-15T03:22:08Z</dcterms:modified>
</cp:coreProperties>
</file>