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2D128-8805-4E0D-948F-C9496BFD8682}" v="1" dt="2021-10-15T11:58:54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58" y="-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649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730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70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095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03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581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48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161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98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606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543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46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51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874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495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4FE0EA-5939-4F14-9DB9-C77CA36529AF}" type="datetimeFigureOut">
              <a:rPr lang="da-DK" smtClean="0"/>
              <a:t>15-10-2021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88F9A0-8DC6-404D-BA2C-0839F806B18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1425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BF34-5513-431C-B3B9-4463FE31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0565" y="4376691"/>
            <a:ext cx="4087306" cy="2272400"/>
          </a:xfrm>
        </p:spPr>
        <p:txBody>
          <a:bodyPr anchor="b">
            <a:normAutofit/>
          </a:bodyPr>
          <a:lstStyle/>
          <a:p>
            <a:pPr algn="l"/>
            <a:r>
              <a:rPr lang="en-US" sz="3500" dirty="0"/>
              <a:t>Gruppe 2</a:t>
            </a:r>
            <a:br>
              <a:rPr lang="en-US" sz="3500" dirty="0"/>
            </a:br>
            <a:r>
              <a:rPr lang="en-US" sz="3500" dirty="0"/>
              <a:t>Johannes, Lasse, Christian </a:t>
            </a:r>
            <a:r>
              <a:rPr lang="en-US" sz="3500" dirty="0" err="1"/>
              <a:t>og</a:t>
            </a:r>
            <a:r>
              <a:rPr lang="en-US" sz="3500" dirty="0"/>
              <a:t> Ella.</a:t>
            </a:r>
            <a:endParaRPr lang="da-DK" sz="3500" dirty="0"/>
          </a:p>
        </p:txBody>
      </p:sp>
      <p:pic>
        <p:nvPicPr>
          <p:cNvPr id="1026" name="Picture 2" descr="Image result for marios pizza | Letras de mario bros, Arte super mario,  Dibujos para caratulas">
            <a:extLst>
              <a:ext uri="{FF2B5EF4-FFF2-40B4-BE49-F238E27FC236}">
                <a16:creationId xmlns:a16="http://schemas.microsoft.com/office/drawing/2014/main" id="{E061C937-4457-4008-9E79-98C8817C1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r="-1" b="2365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98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002096-0F8E-4E22-8662-2A4AAC8A0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17990"/>
              </p:ext>
            </p:extLst>
          </p:nvPr>
        </p:nvGraphicFramePr>
        <p:xfrm>
          <a:off x="2032000" y="719665"/>
          <a:ext cx="3773996" cy="25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996">
                  <a:extLst>
                    <a:ext uri="{9D8B030D-6E8A-4147-A177-3AD203B41FA5}">
                      <a16:colId xmlns:a16="http://schemas.microsoft.com/office/drawing/2014/main" val="645478660"/>
                    </a:ext>
                  </a:extLst>
                </a:gridCol>
              </a:tblGrid>
              <a:tr h="505912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Styrker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36018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Mange gruppemedlemmer, så vi kan dele koden ud.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976931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Høj motivation hos gruppemedlemmer, da det er vores første projekt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18357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Alle bor relativt tæt på skolen, så vi kan mødes og arbejde sammen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43653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365480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48A9E3C7-F019-443C-AEBE-25F18D21D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79601"/>
              </p:ext>
            </p:extLst>
          </p:nvPr>
        </p:nvGraphicFramePr>
        <p:xfrm>
          <a:off x="2031998" y="3249221"/>
          <a:ext cx="3773996" cy="25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996">
                  <a:extLst>
                    <a:ext uri="{9D8B030D-6E8A-4147-A177-3AD203B41FA5}">
                      <a16:colId xmlns:a16="http://schemas.microsoft.com/office/drawing/2014/main" val="645478660"/>
                    </a:ext>
                  </a:extLst>
                </a:gridCol>
              </a:tblGrid>
              <a:tr h="505912">
                <a:tc>
                  <a:txBody>
                    <a:bodyPr/>
                    <a:lstStyle/>
                    <a:p>
                      <a:r>
                        <a:rPr lang="en-US" dirty="0" err="1"/>
                        <a:t>Muligheder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36018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Mulighed for vejledning onsdag, torsdag og fredag.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976931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Mulighed for at sidde sammen i klassen og arbdejde.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18357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Vi kan alle relatere til pizza.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43653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09721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9CF372DA-28B2-4ABE-8D44-DA7E921D0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64452"/>
              </p:ext>
            </p:extLst>
          </p:nvPr>
        </p:nvGraphicFramePr>
        <p:xfrm>
          <a:off x="5805996" y="3249221"/>
          <a:ext cx="3773996" cy="25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996">
                  <a:extLst>
                    <a:ext uri="{9D8B030D-6E8A-4147-A177-3AD203B41FA5}">
                      <a16:colId xmlns:a16="http://schemas.microsoft.com/office/drawing/2014/main" val="645478660"/>
                    </a:ext>
                  </a:extLst>
                </a:gridCol>
              </a:tblGrid>
              <a:tr h="505912">
                <a:tc>
                  <a:txBody>
                    <a:bodyPr/>
                    <a:lstStyle/>
                    <a:p>
                      <a:r>
                        <a:rPr lang="en-US" dirty="0" err="1"/>
                        <a:t>Trusler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36018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Der kan opstå sygdom blandt gruppemedlemmerne.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976931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Der kan være netværksproblemer på skolen eller hjemem hos folk.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18357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Der kan være problemer at github ikke virker.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43653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141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4D35951-75E6-4138-9E25-B4DB1AA4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07481"/>
              </p:ext>
            </p:extLst>
          </p:nvPr>
        </p:nvGraphicFramePr>
        <p:xfrm>
          <a:off x="5805996" y="719665"/>
          <a:ext cx="3773996" cy="253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996">
                  <a:extLst>
                    <a:ext uri="{9D8B030D-6E8A-4147-A177-3AD203B41FA5}">
                      <a16:colId xmlns:a16="http://schemas.microsoft.com/office/drawing/2014/main" val="645478660"/>
                    </a:ext>
                  </a:extLst>
                </a:gridCol>
              </a:tblGrid>
              <a:tr h="505912">
                <a:tc>
                  <a:txBody>
                    <a:bodyPr/>
                    <a:lstStyle/>
                    <a:p>
                      <a:r>
                        <a:rPr lang="en-US" dirty="0" err="1"/>
                        <a:t>Svagheder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36018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Mange gruppemedlemmer, så det kan være svært at bruge hinandens kode ordenligt.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976931"/>
                  </a:ext>
                </a:extLst>
              </a:tr>
              <a:tr h="514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Første gang vi arbejder sammen om et fælles projekt.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18357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dirty="0"/>
                        <a:t>Forskelligt kode niveau i gruppemedlemmer.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43653"/>
                  </a:ext>
                </a:extLst>
              </a:tr>
              <a:tr h="505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36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6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0B6A-24E4-4B5F-ACEE-95314F9D4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17251"/>
            <a:ext cx="8001000" cy="852256"/>
          </a:xfrm>
        </p:spPr>
        <p:txBody>
          <a:bodyPr/>
          <a:lstStyle/>
          <a:p>
            <a:r>
              <a:rPr lang="en-US" dirty="0" err="1"/>
              <a:t>Risikoanalyse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3E5A-81C7-44D5-8372-ABF59B1D8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E956AC-519C-4CC9-AA6C-88FC1F149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75605"/>
              </p:ext>
            </p:extLst>
          </p:nvPr>
        </p:nvGraphicFramePr>
        <p:xfrm>
          <a:off x="684212" y="1340379"/>
          <a:ext cx="10137747" cy="476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188">
                  <a:extLst>
                    <a:ext uri="{9D8B030D-6E8A-4147-A177-3AD203B41FA5}">
                      <a16:colId xmlns:a16="http://schemas.microsoft.com/office/drawing/2014/main" val="2343381624"/>
                    </a:ext>
                  </a:extLst>
                </a:gridCol>
                <a:gridCol w="1864310">
                  <a:extLst>
                    <a:ext uri="{9D8B030D-6E8A-4147-A177-3AD203B41FA5}">
                      <a16:colId xmlns:a16="http://schemas.microsoft.com/office/drawing/2014/main" val="1467450994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850704382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1000202807"/>
                    </a:ext>
                  </a:extLst>
                </a:gridCol>
              </a:tblGrid>
              <a:tr h="704991">
                <a:tc>
                  <a:txBody>
                    <a:bodyPr/>
                    <a:lstStyle/>
                    <a:p>
                      <a:r>
                        <a:rPr lang="en-US" dirty="0" err="1"/>
                        <a:t>Risikomoment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Sandsynlighed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Konsekvens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Produkt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77678"/>
                  </a:ext>
                </a:extLst>
              </a:tr>
              <a:tr h="568290">
                <a:tc>
                  <a:txBody>
                    <a:bodyPr/>
                    <a:lstStyle/>
                    <a:p>
                      <a:r>
                        <a:rPr lang="en-US" dirty="0" err="1"/>
                        <a:t>Gruppemedlem</a:t>
                      </a:r>
                      <a:r>
                        <a:rPr lang="en-US" dirty="0"/>
                        <a:t> dropper </a:t>
                      </a:r>
                      <a:r>
                        <a:rPr lang="en-US" dirty="0" err="1"/>
                        <a:t>ud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studie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068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US" dirty="0" err="1"/>
                        <a:t>Misforståelse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opgavebeskrivelse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1809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err="1"/>
                        <a:t>Ændring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opgavebeskrivelsen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905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/>
                        <a:t>Manglende</a:t>
                      </a:r>
                      <a:r>
                        <a:rPr lang="en-US" dirty="0"/>
                        <a:t> testing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5394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r>
                        <a:rPr lang="en-US" dirty="0" err="1"/>
                        <a:t>Problemer</a:t>
                      </a:r>
                      <a:r>
                        <a:rPr lang="en-US" dirty="0"/>
                        <a:t> med GITHUB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90927"/>
                  </a:ext>
                </a:extLst>
              </a:tr>
              <a:tr h="714783">
                <a:tc>
                  <a:txBody>
                    <a:bodyPr/>
                    <a:lstStyle/>
                    <a:p>
                      <a:r>
                        <a:rPr lang="en-US" dirty="0" err="1"/>
                        <a:t>Uenigheder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kodeopbygning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blandt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gruppemedlemmer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27072"/>
                  </a:ext>
                </a:extLst>
              </a:tr>
              <a:tr h="714783">
                <a:tc>
                  <a:txBody>
                    <a:bodyPr/>
                    <a:lstStyle/>
                    <a:p>
                      <a:r>
                        <a:rPr lang="en-US" dirty="0"/>
                        <a:t>Mario </a:t>
                      </a:r>
                      <a:r>
                        <a:rPr lang="en-US" dirty="0" err="1"/>
                        <a:t>går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konkurs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undervejs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projektet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3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91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69C8-E50A-4DF6-8E1E-18BFEA16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2" y="79899"/>
            <a:ext cx="8534400" cy="774329"/>
          </a:xfrm>
        </p:spPr>
        <p:txBody>
          <a:bodyPr/>
          <a:lstStyle/>
          <a:p>
            <a:r>
              <a:rPr lang="en-US" dirty="0" err="1"/>
              <a:t>Udvidet</a:t>
            </a:r>
            <a:r>
              <a:rPr lang="en-US" dirty="0"/>
              <a:t> </a:t>
            </a:r>
            <a:r>
              <a:rPr lang="en-US" dirty="0" err="1"/>
              <a:t>risokoanalyse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plan</a:t>
            </a:r>
            <a:endParaRPr lang="da-D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F8BFD1-8554-41EB-9E87-B1BDB0EFA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677759"/>
              </p:ext>
            </p:extLst>
          </p:nvPr>
        </p:nvGraphicFramePr>
        <p:xfrm>
          <a:off x="596472" y="767276"/>
          <a:ext cx="11114208" cy="557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276">
                  <a:extLst>
                    <a:ext uri="{9D8B030D-6E8A-4147-A177-3AD203B41FA5}">
                      <a16:colId xmlns:a16="http://schemas.microsoft.com/office/drawing/2014/main" val="2168091174"/>
                    </a:ext>
                  </a:extLst>
                </a:gridCol>
                <a:gridCol w="776243">
                  <a:extLst>
                    <a:ext uri="{9D8B030D-6E8A-4147-A177-3AD203B41FA5}">
                      <a16:colId xmlns:a16="http://schemas.microsoft.com/office/drawing/2014/main" val="997180916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2487834077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2976424304"/>
                    </a:ext>
                  </a:extLst>
                </a:gridCol>
                <a:gridCol w="2574525">
                  <a:extLst>
                    <a:ext uri="{9D8B030D-6E8A-4147-A177-3AD203B41FA5}">
                      <a16:colId xmlns:a16="http://schemas.microsoft.com/office/drawing/2014/main" val="2601236868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1408940172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3986768177"/>
                    </a:ext>
                  </a:extLst>
                </a:gridCol>
                <a:gridCol w="1207361">
                  <a:extLst>
                    <a:ext uri="{9D8B030D-6E8A-4147-A177-3AD203B41FA5}">
                      <a16:colId xmlns:a16="http://schemas.microsoft.com/office/drawing/2014/main" val="3316486250"/>
                    </a:ext>
                  </a:extLst>
                </a:gridCol>
              </a:tblGrid>
              <a:tr h="384187">
                <a:tc>
                  <a:txBody>
                    <a:bodyPr/>
                    <a:lstStyle/>
                    <a:p>
                      <a:r>
                        <a:rPr lang="en-US" sz="1000" dirty="0" err="1"/>
                        <a:t>Risikomoment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Sandsynlighed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Konsekvens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Produkt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Præventive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tiltag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Ansvarlig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Løsningsforslag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Ansvarlig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1945"/>
                  </a:ext>
                </a:extLst>
              </a:tr>
              <a:tr h="7872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Gruppemedlem</a:t>
                      </a:r>
                      <a:r>
                        <a:rPr lang="en-US" sz="1000" dirty="0"/>
                        <a:t> dropper </a:t>
                      </a:r>
                      <a:r>
                        <a:rPr lang="en-US" sz="1000" dirty="0" err="1"/>
                        <a:t>ud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studie</a:t>
                      </a:r>
                      <a:r>
                        <a:rPr lang="da-DK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Skabe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hyggelig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atmosfærer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når</a:t>
                      </a:r>
                      <a:r>
                        <a:rPr lang="en-US" sz="1000" dirty="0"/>
                        <a:t> vi </a:t>
                      </a:r>
                      <a:r>
                        <a:rPr lang="en-US" sz="1000" dirty="0" err="1"/>
                        <a:t>arbejder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sørger</a:t>
                      </a:r>
                      <a:r>
                        <a:rPr lang="en-US" sz="1000" dirty="0"/>
                        <a:t> for at alle </a:t>
                      </a:r>
                      <a:r>
                        <a:rPr lang="en-US" sz="1000" dirty="0" err="1"/>
                        <a:t>føler</a:t>
                      </a:r>
                      <a:r>
                        <a:rPr lang="en-US" sz="1000" dirty="0"/>
                        <a:t> sig </a:t>
                      </a:r>
                      <a:r>
                        <a:rPr lang="en-US" sz="1000" dirty="0" err="1"/>
                        <a:t>velkomne</a:t>
                      </a:r>
                      <a:r>
                        <a:rPr lang="en-US" sz="1000" dirty="0"/>
                        <a:t> I Gruppen.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gruppe-medlemmer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gruppedeltagere</a:t>
                      </a:r>
                      <a:r>
                        <a:rPr lang="en-US" sz="1000" dirty="0"/>
                        <a:t> er </a:t>
                      </a:r>
                      <a:r>
                        <a:rPr lang="en-US" sz="1000" dirty="0" err="1"/>
                        <a:t>nogenlunde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inde</a:t>
                      </a:r>
                      <a:r>
                        <a:rPr lang="en-US" sz="1000" dirty="0"/>
                        <a:t> I alle dele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koden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så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hvis</a:t>
                      </a:r>
                      <a:r>
                        <a:rPr lang="en-US" sz="1000" dirty="0"/>
                        <a:t> et </a:t>
                      </a:r>
                      <a:r>
                        <a:rPr lang="en-US" sz="1000" dirty="0" err="1"/>
                        <a:t>gruppemedlem</a:t>
                      </a:r>
                      <a:r>
                        <a:rPr lang="en-US" sz="1000" dirty="0"/>
                        <a:t> dropper </a:t>
                      </a:r>
                      <a:r>
                        <a:rPr lang="en-US" sz="1000" dirty="0" err="1"/>
                        <a:t>ud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kan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personens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ansvarsområder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overtages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andre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gruppe-medlemmer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13633"/>
                  </a:ext>
                </a:extLst>
              </a:tr>
              <a:tr h="7187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Misforståelse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opgave-beskrivelse</a:t>
                      </a:r>
                      <a:r>
                        <a:rPr lang="da-DK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Sørge</a:t>
                      </a:r>
                      <a:r>
                        <a:rPr lang="en-US" sz="1000" dirty="0"/>
                        <a:t> for at </a:t>
                      </a:r>
                      <a:r>
                        <a:rPr lang="en-US" sz="1000" dirty="0" err="1"/>
                        <a:t>læse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opgavebeskrivelsen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ordenligt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igennem</a:t>
                      </a:r>
                      <a:r>
                        <a:rPr lang="en-US" sz="1000" dirty="0"/>
                        <a:t>. Lave </a:t>
                      </a:r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god </a:t>
                      </a:r>
                      <a:r>
                        <a:rPr lang="en-US" sz="1000" dirty="0" err="1"/>
                        <a:t>domænemodel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så</a:t>
                      </a:r>
                      <a:r>
                        <a:rPr lang="en-US" sz="1000" dirty="0"/>
                        <a:t> vi er </a:t>
                      </a:r>
                      <a:r>
                        <a:rPr lang="en-US" sz="1000" dirty="0" err="1"/>
                        <a:t>sikrer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på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hvordan</a:t>
                      </a:r>
                      <a:r>
                        <a:rPr lang="en-US" sz="1000" dirty="0"/>
                        <a:t> vi </a:t>
                      </a:r>
                      <a:r>
                        <a:rPr lang="en-US" sz="1000" dirty="0" err="1"/>
                        <a:t>skal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tilgå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opgaven</a:t>
                      </a:r>
                      <a:r>
                        <a:rPr lang="en-US" sz="1000" dirty="0"/>
                        <a:t>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gruppe-medlemmer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Være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omstillingsparat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til</a:t>
                      </a:r>
                      <a:r>
                        <a:rPr lang="en-US" sz="1000" dirty="0"/>
                        <a:t> at </a:t>
                      </a:r>
                      <a:r>
                        <a:rPr lang="en-US" sz="1000" dirty="0" err="1"/>
                        <a:t>ændre</a:t>
                      </a:r>
                      <a:r>
                        <a:rPr lang="en-US" sz="1000" dirty="0"/>
                        <a:t> store dele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koden</a:t>
                      </a:r>
                      <a:r>
                        <a:rPr lang="en-US" sz="1000" dirty="0"/>
                        <a:t> I </a:t>
                      </a:r>
                      <a:r>
                        <a:rPr lang="en-US" sz="1000" dirty="0" err="1"/>
                        <a:t>tilfælde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at vi </a:t>
                      </a:r>
                      <a:r>
                        <a:rPr lang="en-US" sz="1000" dirty="0" err="1"/>
                        <a:t>har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misforstået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opgavebeskrivelsen</a:t>
                      </a:r>
                      <a:r>
                        <a:rPr lang="en-US" sz="1000" dirty="0"/>
                        <a:t>. 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grupe-medlemmer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09822"/>
                  </a:ext>
                </a:extLst>
              </a:tr>
              <a:tr h="7190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Ændring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opgave-beskrivelsen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Gennemgå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opgavebeskrivelsen</a:t>
                      </a:r>
                      <a:r>
                        <a:rPr lang="en-US" sz="1000" dirty="0"/>
                        <a:t> med Mario </a:t>
                      </a:r>
                      <a:r>
                        <a:rPr lang="en-US" sz="1000" dirty="0" err="1"/>
                        <a:t>og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være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enig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de </a:t>
                      </a:r>
                      <a:r>
                        <a:rPr lang="en-US" sz="1000" dirty="0" err="1"/>
                        <a:t>kravsspecifikatoner</a:t>
                      </a:r>
                      <a:r>
                        <a:rPr lang="en-US" sz="1000" dirty="0"/>
                        <a:t> der er.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Mario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Være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omstillingsparat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til</a:t>
                      </a:r>
                      <a:r>
                        <a:rPr lang="en-US" sz="1000" dirty="0"/>
                        <a:t> at </a:t>
                      </a:r>
                      <a:r>
                        <a:rPr lang="en-US" sz="1000" dirty="0" err="1"/>
                        <a:t>ændre</a:t>
                      </a:r>
                      <a:r>
                        <a:rPr lang="en-US" sz="1000" dirty="0"/>
                        <a:t> store dele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koden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tilfælde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at </a:t>
                      </a:r>
                      <a:r>
                        <a:rPr lang="en-US" sz="1000" dirty="0" err="1"/>
                        <a:t>kravsspecifikationerne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bliver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ændret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undervejs</a:t>
                      </a:r>
                      <a:r>
                        <a:rPr lang="en-US" sz="1000" dirty="0"/>
                        <a:t>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grupe-medlemmer</a:t>
                      </a:r>
                      <a:endParaRPr lang="da-DK" sz="1000" dirty="0"/>
                    </a:p>
                    <a:p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90713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Manglende</a:t>
                      </a:r>
                      <a:r>
                        <a:rPr lang="en-US" sz="1000" dirty="0"/>
                        <a:t> testing</a:t>
                      </a:r>
                      <a:endParaRPr lang="da-DK" sz="1000" dirty="0"/>
                    </a:p>
                    <a:p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Sørge</a:t>
                      </a:r>
                      <a:r>
                        <a:rPr lang="en-US" sz="1000" dirty="0"/>
                        <a:t> for at </a:t>
                      </a:r>
                      <a:r>
                        <a:rPr lang="en-US" sz="1000" dirty="0" err="1"/>
                        <a:t>sætte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tid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til</a:t>
                      </a:r>
                      <a:r>
                        <a:rPr lang="en-US" sz="1000" dirty="0"/>
                        <a:t> testing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slutningen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projektet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samt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undervejs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hver</a:t>
                      </a:r>
                      <a:r>
                        <a:rPr lang="en-US" sz="1000" dirty="0"/>
                        <a:t> gang der </a:t>
                      </a:r>
                      <a:r>
                        <a:rPr lang="en-US" sz="1000" dirty="0" err="1"/>
                        <a:t>bliver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kodet</a:t>
                      </a:r>
                      <a:r>
                        <a:rPr lang="en-US" sz="1000" dirty="0"/>
                        <a:t>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grupe-medlemmer</a:t>
                      </a:r>
                      <a:endParaRPr lang="da-DK" sz="1000" dirty="0"/>
                    </a:p>
                    <a:p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Bruge</a:t>
                      </a:r>
                      <a:r>
                        <a:rPr lang="en-US" sz="1000" dirty="0"/>
                        <a:t> dele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weekenden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på</a:t>
                      </a:r>
                      <a:r>
                        <a:rPr lang="en-US" sz="1000" dirty="0"/>
                        <a:t> at </a:t>
                      </a:r>
                      <a:r>
                        <a:rPr lang="en-US" sz="1000" dirty="0" err="1"/>
                        <a:t>rette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fejl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ved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mangelnde</a:t>
                      </a:r>
                      <a:r>
                        <a:rPr lang="en-US" sz="1000" dirty="0"/>
                        <a:t> testing, da vi </a:t>
                      </a:r>
                      <a:r>
                        <a:rPr lang="en-US" sz="1000" dirty="0" err="1"/>
                        <a:t>først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skal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aflevere</a:t>
                      </a:r>
                      <a:r>
                        <a:rPr lang="en-US" sz="1000" dirty="0"/>
                        <a:t> 2 </a:t>
                      </a:r>
                      <a:r>
                        <a:rPr lang="en-US" sz="1000" dirty="0" err="1"/>
                        <a:t>dage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efter</a:t>
                      </a:r>
                      <a:r>
                        <a:rPr lang="en-US" sz="1000" dirty="0"/>
                        <a:t> vi </a:t>
                      </a:r>
                      <a:r>
                        <a:rPr lang="en-US" sz="1000" dirty="0" err="1"/>
                        <a:t>har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planlagt</a:t>
                      </a:r>
                      <a:r>
                        <a:rPr lang="en-US" sz="1000" dirty="0"/>
                        <a:t> at </a:t>
                      </a:r>
                      <a:r>
                        <a:rPr lang="en-US" sz="1000" dirty="0" err="1"/>
                        <a:t>være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færdige</a:t>
                      </a:r>
                      <a:r>
                        <a:rPr lang="en-US" sz="1000" dirty="0"/>
                        <a:t>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grupe-medlemmer</a:t>
                      </a:r>
                      <a:endParaRPr lang="da-DK" sz="1000" dirty="0"/>
                    </a:p>
                    <a:p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56796"/>
                  </a:ext>
                </a:extLst>
              </a:tr>
              <a:tr h="5592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Problemer</a:t>
                      </a:r>
                      <a:r>
                        <a:rPr lang="en-US" sz="1000" dirty="0"/>
                        <a:t> med GITHUB</a:t>
                      </a:r>
                      <a:endParaRPr lang="da-DK" sz="1000" dirty="0"/>
                    </a:p>
                    <a:p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Træne</a:t>
                      </a:r>
                      <a:r>
                        <a:rPr lang="en-US" sz="1000" dirty="0"/>
                        <a:t> I </a:t>
                      </a:r>
                      <a:r>
                        <a:rPr lang="en-US" sz="1000" dirty="0" err="1"/>
                        <a:t>brugen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github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inden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projektstart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samt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kun</a:t>
                      </a:r>
                      <a:r>
                        <a:rPr lang="en-US" sz="1000" dirty="0"/>
                        <a:t> push/pull </a:t>
                      </a:r>
                      <a:r>
                        <a:rPr lang="en-US" sz="1000" dirty="0" err="1"/>
                        <a:t>når</a:t>
                      </a:r>
                      <a:r>
                        <a:rPr lang="en-US" sz="1000" dirty="0"/>
                        <a:t> vi </a:t>
                      </a:r>
                      <a:r>
                        <a:rPr lang="en-US" sz="1000" dirty="0" err="1"/>
                        <a:t>sidder</a:t>
                      </a:r>
                      <a:r>
                        <a:rPr lang="en-US" sz="1000" dirty="0"/>
                        <a:t> samlet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Klassen.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grupe-medlemmer</a:t>
                      </a:r>
                      <a:endParaRPr lang="da-DK" sz="1000" dirty="0"/>
                    </a:p>
                    <a:p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Sørge</a:t>
                      </a:r>
                      <a:r>
                        <a:rPr lang="en-US" sz="1000" dirty="0"/>
                        <a:t> for at </a:t>
                      </a:r>
                      <a:r>
                        <a:rPr lang="en-US" sz="1000" dirty="0" err="1"/>
                        <a:t>andre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gemmer</a:t>
                      </a:r>
                      <a:r>
                        <a:rPr lang="en-US" sz="1000" dirty="0"/>
                        <a:t> det </a:t>
                      </a:r>
                      <a:r>
                        <a:rPr lang="en-US" sz="1000" dirty="0" err="1"/>
                        <a:t>kode</a:t>
                      </a:r>
                      <a:r>
                        <a:rPr lang="en-US" sz="1000" dirty="0"/>
                        <a:t> de </a:t>
                      </a:r>
                      <a:r>
                        <a:rPr lang="en-US" sz="1000" dirty="0" err="1"/>
                        <a:t>sidder</a:t>
                      </a:r>
                      <a:r>
                        <a:rPr lang="en-US" sz="1000" dirty="0"/>
                        <a:t> med I </a:t>
                      </a:r>
                      <a:r>
                        <a:rPr lang="en-US" sz="1000" dirty="0" err="1"/>
                        <a:t>tilfælde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noget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bliver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slettet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ved</a:t>
                      </a:r>
                      <a:r>
                        <a:rPr lang="en-US" sz="1000" dirty="0"/>
                        <a:t> push/pull.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grupe-medlemmer</a:t>
                      </a:r>
                      <a:endParaRPr lang="da-DK" sz="1000" dirty="0"/>
                    </a:p>
                    <a:p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43794"/>
                  </a:ext>
                </a:extLst>
              </a:tr>
              <a:tr h="7872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Uenigheder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kodeopbygning</a:t>
                      </a:r>
                      <a:r>
                        <a:rPr lang="da-DK" sz="1000" dirty="0"/>
                        <a:t> blandt gruppe-medlemmer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Lave </a:t>
                      </a:r>
                      <a:r>
                        <a:rPr lang="en-US" sz="1000" dirty="0" err="1"/>
                        <a:t>sigende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domænemodel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samt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klassediagram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og</a:t>
                      </a:r>
                      <a:r>
                        <a:rPr lang="en-US" sz="1000" dirty="0"/>
                        <a:t> lave </a:t>
                      </a:r>
                      <a:r>
                        <a:rPr lang="en-US" sz="1000" dirty="0" err="1"/>
                        <a:t>noget</a:t>
                      </a:r>
                      <a:r>
                        <a:rPr lang="en-US" sz="1000" dirty="0"/>
                        <a:t> pseudo-</a:t>
                      </a:r>
                      <a:r>
                        <a:rPr lang="en-US" sz="1000" dirty="0" err="1"/>
                        <a:t>kode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inden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selve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kodningen</a:t>
                      </a:r>
                      <a:r>
                        <a:rPr lang="en-US" sz="1000" dirty="0"/>
                        <a:t> starter. </a:t>
                      </a:r>
                      <a:r>
                        <a:rPr lang="en-US" sz="1000" dirty="0" err="1"/>
                        <a:t>Derudover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kommunikere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så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meget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som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muligt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undervejs</a:t>
                      </a:r>
                      <a:r>
                        <a:rPr lang="en-US" sz="1000" dirty="0"/>
                        <a:t> I </a:t>
                      </a:r>
                      <a:r>
                        <a:rPr lang="en-US" sz="1000" dirty="0" err="1"/>
                        <a:t>projektet</a:t>
                      </a:r>
                      <a:r>
                        <a:rPr lang="en-US" sz="1000" dirty="0"/>
                        <a:t>. 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grupe-medlemmer</a:t>
                      </a:r>
                      <a:endParaRPr lang="da-DK" sz="1000" dirty="0"/>
                    </a:p>
                    <a:p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 </a:t>
                      </a:r>
                      <a:r>
                        <a:rPr lang="en-US" sz="1000" dirty="0" err="1"/>
                        <a:t>tilfælde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uenigheder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tjekker</a:t>
                      </a:r>
                      <a:r>
                        <a:rPr lang="en-US" sz="1000" dirty="0"/>
                        <a:t> vi </a:t>
                      </a:r>
                      <a:r>
                        <a:rPr lang="en-US" sz="1000" dirty="0" err="1"/>
                        <a:t>vores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gruppekontrakt</a:t>
                      </a:r>
                      <a:r>
                        <a:rPr lang="en-US" sz="1000" dirty="0"/>
                        <a:t> I forhold </a:t>
                      </a:r>
                      <a:r>
                        <a:rPr lang="en-US" sz="1000" dirty="0" err="1"/>
                        <a:t>til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konflikter</a:t>
                      </a:r>
                      <a:r>
                        <a:rPr lang="en-US" sz="1000" dirty="0"/>
                        <a:t>.</a:t>
                      </a:r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Som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siger</a:t>
                      </a:r>
                      <a:r>
                        <a:rPr lang="en-US" sz="1000" dirty="0"/>
                        <a:t> vi stemmer om </a:t>
                      </a:r>
                      <a:r>
                        <a:rPr lang="en-US" sz="1000" dirty="0" err="1"/>
                        <a:t>resultatet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og</a:t>
                      </a:r>
                      <a:r>
                        <a:rPr lang="en-US" sz="1000" dirty="0"/>
                        <a:t> I </a:t>
                      </a:r>
                      <a:r>
                        <a:rPr lang="en-US" sz="1000" dirty="0" err="1"/>
                        <a:t>tilfælde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lige</a:t>
                      </a:r>
                      <a:r>
                        <a:rPr lang="en-US" sz="1000" dirty="0"/>
                        <a:t> stemmer </a:t>
                      </a:r>
                      <a:r>
                        <a:rPr lang="en-US" sz="1000" dirty="0" err="1"/>
                        <a:t>eller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gruppemedlem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nedlægger</a:t>
                      </a:r>
                      <a:r>
                        <a:rPr lang="en-US" sz="1000" dirty="0"/>
                        <a:t> veto </a:t>
                      </a:r>
                      <a:r>
                        <a:rPr lang="en-US" sz="1000" dirty="0" err="1"/>
                        <a:t>går</a:t>
                      </a:r>
                      <a:r>
                        <a:rPr lang="en-US" sz="1000" dirty="0"/>
                        <a:t> vi </a:t>
                      </a:r>
                      <a:r>
                        <a:rPr lang="en-US" sz="1000" dirty="0" err="1"/>
                        <a:t>til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underviser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vejleder</a:t>
                      </a:r>
                      <a:r>
                        <a:rPr lang="en-US" sz="1000" dirty="0"/>
                        <a:t>).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Alle </a:t>
                      </a:r>
                      <a:r>
                        <a:rPr lang="en-US" sz="1000" dirty="0" err="1"/>
                        <a:t>grupe-medlemmer</a:t>
                      </a:r>
                      <a:endParaRPr lang="da-DK" sz="1000" dirty="0"/>
                    </a:p>
                    <a:p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2441"/>
                  </a:ext>
                </a:extLst>
              </a:tr>
              <a:tr h="609656">
                <a:tc>
                  <a:txBody>
                    <a:bodyPr/>
                    <a:lstStyle/>
                    <a:p>
                      <a:r>
                        <a:rPr lang="en-US" sz="1000" dirty="0"/>
                        <a:t>Mario </a:t>
                      </a:r>
                      <a:r>
                        <a:rPr lang="en-US" sz="1000" dirty="0" err="1"/>
                        <a:t>går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konkurs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undervejs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projektet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Der </a:t>
                      </a:r>
                      <a:r>
                        <a:rPr lang="en-US" sz="1000" dirty="0" err="1"/>
                        <a:t>bliver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lavet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bindende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kontrakt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på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forhånd</a:t>
                      </a:r>
                      <a:r>
                        <a:rPr lang="en-US" sz="1000" dirty="0"/>
                        <a:t> der </a:t>
                      </a:r>
                      <a:r>
                        <a:rPr lang="en-US" sz="1000" dirty="0" err="1"/>
                        <a:t>sikrer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betaling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os</a:t>
                      </a:r>
                      <a:r>
                        <a:rPr lang="en-US" sz="1000" dirty="0"/>
                        <a:t>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Vores </a:t>
                      </a:r>
                      <a:r>
                        <a:rPr lang="en-US" sz="1000" dirty="0" err="1"/>
                        <a:t>advokat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 </a:t>
                      </a:r>
                      <a:r>
                        <a:rPr lang="en-US" sz="1000" dirty="0" err="1"/>
                        <a:t>tilfælde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af</a:t>
                      </a:r>
                      <a:r>
                        <a:rPr lang="en-US" sz="1000" dirty="0"/>
                        <a:t> Mario </a:t>
                      </a:r>
                      <a:r>
                        <a:rPr lang="en-US" sz="1000" dirty="0" err="1"/>
                        <a:t>går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konkurs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henvender</a:t>
                      </a:r>
                      <a:r>
                        <a:rPr lang="en-US" sz="1000" dirty="0"/>
                        <a:t> vi </a:t>
                      </a:r>
                      <a:r>
                        <a:rPr lang="en-US" sz="1000" dirty="0" err="1"/>
                        <a:t>os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kontrakten</a:t>
                      </a:r>
                      <a:r>
                        <a:rPr lang="en-US" sz="1000" dirty="0"/>
                        <a:t>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Vores </a:t>
                      </a:r>
                      <a:r>
                        <a:rPr lang="en-US" sz="1000" dirty="0" err="1"/>
                        <a:t>advokat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4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328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202</TotalTime>
  <Words>568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Gruppe 2 Johannes, Lasse, Christian og Ella.</vt:lpstr>
      <vt:lpstr>PowerPoint Presentation</vt:lpstr>
      <vt:lpstr>Risikoanalyse tabel</vt:lpstr>
      <vt:lpstr>Udvidet risokoanalyse og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2 Johannes, Lasse, Christian og Ella.</dc:title>
  <dc:creator>Johannes Forsting</dc:creator>
  <cp:lastModifiedBy>Johannes Forsting</cp:lastModifiedBy>
  <cp:revision>1</cp:revision>
  <dcterms:created xsi:type="dcterms:W3CDTF">2021-10-15T08:43:04Z</dcterms:created>
  <dcterms:modified xsi:type="dcterms:W3CDTF">2021-10-15T12:05:23Z</dcterms:modified>
</cp:coreProperties>
</file>