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E873-D5A4-F44E-97CD-4C657E22615C}" type="datetimeFigureOut">
              <a:rPr lang="de-DE" smtClean="0"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5829-75CB-8941-9460-0F27EEB1A68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Callahan</a:t>
            </a:r>
            <a:r>
              <a:rPr lang="de-DE" dirty="0" smtClean="0"/>
              <a:t> </a:t>
            </a:r>
            <a:r>
              <a:rPr lang="de-DE" dirty="0" err="1" smtClean="0"/>
              <a:t>Tournament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1790" y="14253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Tournaments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Find </a:t>
            </a:r>
            <a:r>
              <a:rPr lang="de-DE" dirty="0" err="1" smtClean="0"/>
              <a:t>tournaments</a:t>
            </a:r>
            <a:r>
              <a:rPr lang="de-DE" dirty="0" smtClean="0"/>
              <a:t> per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ate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ountry</a:t>
            </a:r>
            <a:endParaRPr lang="de-DE" dirty="0" smtClean="0"/>
          </a:p>
          <a:p>
            <a:pPr lvl="1"/>
            <a:r>
              <a:rPr lang="de-DE" dirty="0" err="1" smtClean="0"/>
              <a:t>team</a:t>
            </a: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Tournament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723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Name</a:t>
            </a:r>
          </a:p>
          <a:p>
            <a:r>
              <a:rPr lang="de-DE" dirty="0" smtClean="0"/>
              <a:t>Home Team</a:t>
            </a:r>
          </a:p>
          <a:p>
            <a:r>
              <a:rPr lang="de-DE" dirty="0" smtClean="0"/>
              <a:t>Spot </a:t>
            </a:r>
            <a:r>
              <a:rPr lang="de-DE" dirty="0" err="1" smtClean="0"/>
              <a:t>count</a:t>
            </a:r>
            <a:endParaRPr lang="de-DE" dirty="0" smtClean="0"/>
          </a:p>
          <a:p>
            <a:r>
              <a:rPr lang="de-DE" dirty="0" err="1" smtClean="0"/>
              <a:t>Tournament</a:t>
            </a:r>
            <a:r>
              <a:rPr lang="de-DE" dirty="0" smtClean="0"/>
              <a:t> Type</a:t>
            </a:r>
          </a:p>
          <a:p>
            <a:r>
              <a:rPr lang="de-DE" dirty="0" smtClean="0"/>
              <a:t>Date</a:t>
            </a:r>
          </a:p>
          <a:p>
            <a:r>
              <a:rPr lang="de-DE" dirty="0" err="1" smtClean="0"/>
              <a:t>Location</a:t>
            </a:r>
            <a:endParaRPr lang="de-DE" dirty="0" smtClean="0"/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730474" y="1599050"/>
            <a:ext cx="4117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de-DE" sz="2800" dirty="0" smtClean="0"/>
              <a:t>Pending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Bildschirmpräsentation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Callahan Tournament Structure</vt:lpstr>
      <vt:lpstr>Finding Tournaments</vt:lpstr>
      <vt:lpstr>Tournament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Callahan Tournament Structure</dc:title>
  <dc:creator>René Swoboda</dc:creator>
  <cp:lastModifiedBy>René Swoboda</cp:lastModifiedBy>
  <cp:revision>1</cp:revision>
  <dcterms:created xsi:type="dcterms:W3CDTF">2010-02-19T21:18:38Z</dcterms:created>
  <dcterms:modified xsi:type="dcterms:W3CDTF">2010-02-19T21:37:06Z</dcterms:modified>
</cp:coreProperties>
</file>