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FFFF"/>
    <a:srgbClr val="90BE6D"/>
    <a:srgbClr val="4D980E"/>
    <a:srgbClr val="FFA225"/>
    <a:srgbClr val="F8961E"/>
    <a:srgbClr val="F9C74F"/>
    <a:srgbClr val="577590"/>
    <a:srgbClr val="277DA1"/>
    <a:srgbClr val="43A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2120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6380000">
            <a:off x="190817" y="2212340"/>
            <a:ext cx="431800" cy="432435"/>
          </a:xfrm>
          <a:prstGeom prst="ellipse">
            <a:avLst/>
          </a:prstGeom>
          <a:solidFill>
            <a:srgbClr val="F8961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380000">
            <a:off x="190817" y="2573020"/>
            <a:ext cx="431800" cy="432435"/>
          </a:xfrm>
          <a:prstGeom prst="ellipse">
            <a:avLst/>
          </a:prstGeom>
          <a:solidFill>
            <a:srgbClr val="F9C74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380000">
            <a:off x="190817" y="3294380"/>
            <a:ext cx="431800" cy="432435"/>
          </a:xfrm>
          <a:prstGeom prst="ellipse">
            <a:avLst/>
          </a:prstGeom>
          <a:solidFill>
            <a:srgbClr val="4D980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380000">
            <a:off x="190817" y="2933700"/>
            <a:ext cx="431800" cy="432435"/>
          </a:xfrm>
          <a:prstGeom prst="ellipse">
            <a:avLst/>
          </a:prstGeom>
          <a:solidFill>
            <a:srgbClr val="90BE6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380000">
            <a:off x="190817" y="3655060"/>
            <a:ext cx="431800" cy="432435"/>
          </a:xfrm>
          <a:prstGeom prst="ellipse">
            <a:avLst/>
          </a:prstGeom>
          <a:solidFill>
            <a:srgbClr val="57759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380000">
            <a:off x="190817" y="1130300"/>
            <a:ext cx="431800" cy="432435"/>
          </a:xfrm>
          <a:prstGeom prst="ellipse">
            <a:avLst/>
          </a:prstGeom>
          <a:solidFill>
            <a:srgbClr val="F94144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380000">
            <a:off x="190817" y="4015740"/>
            <a:ext cx="431800" cy="432435"/>
          </a:xfrm>
          <a:prstGeom prst="ellipse">
            <a:avLst/>
          </a:prstGeom>
          <a:solidFill>
            <a:srgbClr val="43AA8B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16380000">
            <a:off x="190817" y="1851660"/>
            <a:ext cx="431800" cy="432435"/>
          </a:xfrm>
          <a:prstGeom prst="ellipse">
            <a:avLst/>
          </a:prstGeom>
          <a:solidFill>
            <a:srgbClr val="F9844A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380000">
            <a:off x="190817" y="1490980"/>
            <a:ext cx="431800" cy="432435"/>
          </a:xfrm>
          <a:prstGeom prst="ellipse">
            <a:avLst/>
          </a:prstGeom>
          <a:solidFill>
            <a:srgbClr val="F37227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380000">
            <a:off x="190817" y="4376420"/>
            <a:ext cx="431800" cy="432435"/>
          </a:xfrm>
          <a:prstGeom prst="ellipse">
            <a:avLst/>
          </a:prstGeom>
          <a:solidFill>
            <a:srgbClr val="277DA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-27305" y="736600"/>
            <a:ext cx="86868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/>
              <a:t>配色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545590" y="2201545"/>
            <a:ext cx="7085330" cy="3721100"/>
            <a:chOff x="2653" y="3359"/>
            <a:chExt cx="11158" cy="5860"/>
          </a:xfrm>
        </p:grpSpPr>
        <p:grpSp>
          <p:nvGrpSpPr>
            <p:cNvPr id="29" name="组合 28"/>
            <p:cNvGrpSpPr/>
            <p:nvPr/>
          </p:nvGrpSpPr>
          <p:grpSpPr>
            <a:xfrm>
              <a:off x="2653" y="3359"/>
              <a:ext cx="11159" cy="5860"/>
              <a:chOff x="2653" y="3359"/>
              <a:chExt cx="11159" cy="5860"/>
            </a:xfrm>
          </p:grpSpPr>
          <p:sp>
            <p:nvSpPr>
              <p:cNvPr id="13" name="矩形 12"/>
              <p:cNvSpPr/>
              <p:nvPr/>
            </p:nvSpPr>
            <p:spPr>
              <a:xfrm rot="5400000">
                <a:off x="5304" y="711"/>
                <a:ext cx="5860" cy="11156"/>
              </a:xfrm>
              <a:prstGeom prst="rect">
                <a:avLst/>
              </a:prstGeom>
              <a:solidFill>
                <a:srgbClr val="90BE6D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5400000">
                <a:off x="8107" y="-2094"/>
                <a:ext cx="251" cy="11158"/>
              </a:xfrm>
              <a:prstGeom prst="rect">
                <a:avLst/>
              </a:prstGeom>
              <a:solidFill>
                <a:srgbClr val="57759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5400000">
                <a:off x="8107" y="3514"/>
                <a:ext cx="251" cy="11158"/>
              </a:xfrm>
              <a:prstGeom prst="rect">
                <a:avLst/>
              </a:prstGeom>
              <a:solidFill>
                <a:srgbClr val="57759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直接连接符 29"/>
            <p:cNvCxnSpPr>
              <a:stCxn id="14" idx="1"/>
              <a:endCxn id="15" idx="3"/>
            </p:cNvCxnSpPr>
            <p:nvPr/>
          </p:nvCxnSpPr>
          <p:spPr>
            <a:xfrm>
              <a:off x="8233" y="3360"/>
              <a:ext cx="0" cy="58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1634490" y="798287"/>
            <a:ext cx="366395" cy="951230"/>
          </a:xfrm>
          <a:prstGeom prst="rect">
            <a:avLst/>
          </a:prstGeom>
          <a:solidFill>
            <a:srgbClr val="F9C74F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86065" y="798287"/>
            <a:ext cx="366395" cy="951230"/>
          </a:xfrm>
          <a:prstGeom prst="rect">
            <a:avLst/>
          </a:prstGeom>
          <a:solidFill>
            <a:srgbClr val="F8961E"/>
          </a:solidFill>
          <a:ln>
            <a:noFill/>
          </a:ln>
          <a:effectLst>
            <a:softEdge rad="2540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 rot="16380000">
            <a:off x="3674745" y="808990"/>
            <a:ext cx="431800" cy="432435"/>
          </a:xfrm>
          <a:prstGeom prst="ellipse">
            <a:avLst/>
          </a:prstGeom>
          <a:solidFill>
            <a:srgbClr val="F94144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380000">
            <a:off x="4727575" y="808990"/>
            <a:ext cx="431800" cy="432435"/>
          </a:xfrm>
          <a:prstGeom prst="ellipse">
            <a:avLst/>
          </a:prstGeom>
          <a:solidFill>
            <a:srgbClr val="277DA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380000">
            <a:off x="5780405" y="808990"/>
            <a:ext cx="431800" cy="432435"/>
          </a:xfrm>
          <a:prstGeom prst="ellipse">
            <a:avLst/>
          </a:prstGeom>
          <a:solidFill>
            <a:srgbClr val="F9844A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380000">
            <a:off x="6833235" y="808990"/>
            <a:ext cx="431800" cy="432435"/>
          </a:xfrm>
          <a:prstGeom prst="ellipse">
            <a:avLst/>
          </a:prstGeom>
          <a:solidFill>
            <a:srgbClr val="43AA8B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380000">
            <a:off x="2621915" y="808990"/>
            <a:ext cx="431800" cy="432435"/>
          </a:xfrm>
          <a:prstGeom prst="ellipse">
            <a:avLst/>
          </a:prstGeom>
          <a:solidFill>
            <a:srgbClr val="F37227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6380000">
            <a:off x="190817" y="2212340"/>
            <a:ext cx="431800" cy="432435"/>
          </a:xfrm>
          <a:prstGeom prst="ellipse">
            <a:avLst/>
          </a:prstGeom>
          <a:solidFill>
            <a:srgbClr val="F8961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380000">
            <a:off x="190817" y="2573020"/>
            <a:ext cx="431800" cy="432435"/>
          </a:xfrm>
          <a:prstGeom prst="ellipse">
            <a:avLst/>
          </a:prstGeom>
          <a:solidFill>
            <a:srgbClr val="F9C74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380000">
            <a:off x="190817" y="3294380"/>
            <a:ext cx="431800" cy="432435"/>
          </a:xfrm>
          <a:prstGeom prst="ellipse">
            <a:avLst/>
          </a:prstGeom>
          <a:solidFill>
            <a:srgbClr val="4D980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380000">
            <a:off x="190817" y="2933700"/>
            <a:ext cx="431800" cy="432435"/>
          </a:xfrm>
          <a:prstGeom prst="ellipse">
            <a:avLst/>
          </a:prstGeom>
          <a:solidFill>
            <a:srgbClr val="90BE6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380000">
            <a:off x="190817" y="3655060"/>
            <a:ext cx="431800" cy="432435"/>
          </a:xfrm>
          <a:prstGeom prst="ellipse">
            <a:avLst/>
          </a:prstGeom>
          <a:solidFill>
            <a:srgbClr val="57759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380000">
            <a:off x="190817" y="1130300"/>
            <a:ext cx="431800" cy="432435"/>
          </a:xfrm>
          <a:prstGeom prst="ellipse">
            <a:avLst/>
          </a:prstGeom>
          <a:solidFill>
            <a:srgbClr val="F94144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380000">
            <a:off x="190817" y="4015740"/>
            <a:ext cx="431800" cy="432435"/>
          </a:xfrm>
          <a:prstGeom prst="ellipse">
            <a:avLst/>
          </a:prstGeom>
          <a:solidFill>
            <a:srgbClr val="43AA8B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16380000">
            <a:off x="190817" y="1851660"/>
            <a:ext cx="431800" cy="432435"/>
          </a:xfrm>
          <a:prstGeom prst="ellipse">
            <a:avLst/>
          </a:prstGeom>
          <a:solidFill>
            <a:srgbClr val="F9844A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380000">
            <a:off x="190817" y="1490980"/>
            <a:ext cx="431800" cy="432435"/>
          </a:xfrm>
          <a:prstGeom prst="ellipse">
            <a:avLst/>
          </a:prstGeom>
          <a:solidFill>
            <a:srgbClr val="F37227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380000">
            <a:off x="190817" y="4376420"/>
            <a:ext cx="431800" cy="432435"/>
          </a:xfrm>
          <a:prstGeom prst="ellipse">
            <a:avLst/>
          </a:prstGeom>
          <a:solidFill>
            <a:srgbClr val="277DA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-27305" y="736600"/>
            <a:ext cx="86868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/>
              <a:t>配色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7980" y="1052830"/>
            <a:ext cx="7085330" cy="3721100"/>
            <a:chOff x="2653" y="3359"/>
            <a:chExt cx="11158" cy="5860"/>
          </a:xfrm>
        </p:grpSpPr>
        <p:grpSp>
          <p:nvGrpSpPr>
            <p:cNvPr id="29" name="组合 28"/>
            <p:cNvGrpSpPr/>
            <p:nvPr/>
          </p:nvGrpSpPr>
          <p:grpSpPr>
            <a:xfrm>
              <a:off x="2653" y="3359"/>
              <a:ext cx="11159" cy="5860"/>
              <a:chOff x="2653" y="3359"/>
              <a:chExt cx="11159" cy="5860"/>
            </a:xfrm>
          </p:grpSpPr>
          <p:sp>
            <p:nvSpPr>
              <p:cNvPr id="13" name="矩形 12"/>
              <p:cNvSpPr/>
              <p:nvPr/>
            </p:nvSpPr>
            <p:spPr>
              <a:xfrm rot="5400000">
                <a:off x="5304" y="711"/>
                <a:ext cx="5860" cy="11156"/>
              </a:xfrm>
              <a:prstGeom prst="rect">
                <a:avLst/>
              </a:prstGeom>
              <a:solidFill>
                <a:srgbClr val="90BE6D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5400000">
                <a:off x="8107" y="-2094"/>
                <a:ext cx="251" cy="11158"/>
              </a:xfrm>
              <a:prstGeom prst="rect">
                <a:avLst/>
              </a:prstGeom>
              <a:solidFill>
                <a:srgbClr val="57759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5400000">
                <a:off x="8107" y="3514"/>
                <a:ext cx="251" cy="11158"/>
              </a:xfrm>
              <a:prstGeom prst="rect">
                <a:avLst/>
              </a:prstGeom>
              <a:solidFill>
                <a:srgbClr val="57759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直接连接符 29"/>
            <p:cNvCxnSpPr>
              <a:stCxn id="14" idx="1"/>
              <a:endCxn id="15" idx="3"/>
            </p:cNvCxnSpPr>
            <p:nvPr/>
          </p:nvCxnSpPr>
          <p:spPr>
            <a:xfrm>
              <a:off x="8233" y="3360"/>
              <a:ext cx="0" cy="58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1634490" y="1575527"/>
            <a:ext cx="366395" cy="951230"/>
          </a:xfrm>
          <a:prstGeom prst="rect">
            <a:avLst/>
          </a:prstGeom>
          <a:solidFill>
            <a:srgbClr val="F9C74F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348980" y="3451317"/>
            <a:ext cx="366395" cy="951230"/>
          </a:xfrm>
          <a:prstGeom prst="rect">
            <a:avLst/>
          </a:prstGeom>
          <a:solidFill>
            <a:srgbClr val="F8961E"/>
          </a:solidFill>
          <a:ln>
            <a:noFill/>
          </a:ln>
          <a:effectLst>
            <a:softEdge rad="2540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 rot="16380000">
            <a:off x="4372610" y="1946910"/>
            <a:ext cx="431800" cy="432435"/>
          </a:xfrm>
          <a:prstGeom prst="ellipse">
            <a:avLst/>
          </a:prstGeom>
          <a:solidFill>
            <a:srgbClr val="F94144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380000">
            <a:off x="5741035" y="2432050"/>
            <a:ext cx="431800" cy="432435"/>
          </a:xfrm>
          <a:prstGeom prst="ellipse">
            <a:avLst/>
          </a:prstGeom>
          <a:solidFill>
            <a:srgbClr val="277DA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380000">
            <a:off x="6555740" y="1760220"/>
            <a:ext cx="431800" cy="432435"/>
          </a:xfrm>
          <a:prstGeom prst="ellipse">
            <a:avLst/>
          </a:prstGeom>
          <a:solidFill>
            <a:srgbClr val="F9844A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380000">
            <a:off x="7037070" y="3439795"/>
            <a:ext cx="431800" cy="432435"/>
          </a:xfrm>
          <a:prstGeom prst="ellipse">
            <a:avLst/>
          </a:prstGeom>
          <a:solidFill>
            <a:srgbClr val="43AA8B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380000">
            <a:off x="3652520" y="3007995"/>
            <a:ext cx="431800" cy="432435"/>
          </a:xfrm>
          <a:prstGeom prst="ellipse">
            <a:avLst/>
          </a:prstGeom>
          <a:solidFill>
            <a:srgbClr val="F37227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50054" y="4402547"/>
            <a:ext cx="1821815" cy="360045"/>
          </a:xfrm>
          <a:prstGeom prst="rect">
            <a:avLst/>
          </a:prstGeom>
          <a:solidFill>
            <a:srgbClr val="E6E6E6">
              <a:alpha val="8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默认设计模板</vt:lpstr>
      <vt:lpstr>1_默认设计模板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Alkaid_</dc:creator>
  <cp:lastModifiedBy>Office</cp:lastModifiedBy>
  <cp:revision>4</cp:revision>
  <dcterms:created xsi:type="dcterms:W3CDTF">2024-12-23T14:14:37Z</dcterms:created>
  <dcterms:modified xsi:type="dcterms:W3CDTF">2024-12-24T06:29:35Z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3B78D00C0C8C4F739EF61DDA2C1454F3_12</vt:lpwstr>
  </property>
</Properties>
</file>